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36" r:id="rId3"/>
    <p:sldId id="257" r:id="rId4"/>
    <p:sldId id="2485" r:id="rId5"/>
    <p:sldId id="2032" r:id="rId6"/>
    <p:sldId id="1898" r:id="rId7"/>
    <p:sldId id="1900" r:id="rId8"/>
    <p:sldId id="1901" r:id="rId9"/>
    <p:sldId id="1902" r:id="rId10"/>
    <p:sldId id="2535" r:id="rId11"/>
    <p:sldId id="1903" r:id="rId12"/>
    <p:sldId id="1904" r:id="rId13"/>
    <p:sldId id="1905" r:id="rId14"/>
    <p:sldId id="2006" r:id="rId15"/>
    <p:sldId id="2031" r:id="rId16"/>
    <p:sldId id="2021" r:id="rId17"/>
    <p:sldId id="2039" r:id="rId18"/>
    <p:sldId id="2524" r:id="rId19"/>
    <p:sldId id="2030" r:id="rId20"/>
    <p:sldId id="2484" r:id="rId21"/>
    <p:sldId id="2486" r:id="rId22"/>
    <p:sldId id="1697" r:id="rId23"/>
    <p:sldId id="2123" r:id="rId24"/>
    <p:sldId id="2489" r:id="rId25"/>
    <p:sldId id="1811" r:id="rId26"/>
    <p:sldId id="1701" r:id="rId27"/>
    <p:sldId id="1777" r:id="rId28"/>
    <p:sldId id="2507" r:id="rId29"/>
    <p:sldId id="2520" r:id="rId30"/>
    <p:sldId id="1782" r:id="rId31"/>
    <p:sldId id="1721" r:id="rId32"/>
    <p:sldId id="1784" r:id="rId33"/>
    <p:sldId id="2057" r:id="rId34"/>
    <p:sldId id="2521" r:id="rId35"/>
    <p:sldId id="2500" r:id="rId36"/>
    <p:sldId id="2502" r:id="rId37"/>
    <p:sldId id="1785" r:id="rId38"/>
    <p:sldId id="2282" r:id="rId39"/>
    <p:sldId id="1786" r:id="rId40"/>
    <p:sldId id="1793" r:id="rId41"/>
    <p:sldId id="2208" r:id="rId42"/>
    <p:sldId id="1798" r:id="rId43"/>
    <p:sldId id="1756" r:id="rId44"/>
    <p:sldId id="2138" r:id="rId45"/>
    <p:sldId id="2139" r:id="rId46"/>
    <p:sldId id="2504" r:id="rId47"/>
    <p:sldId id="1876" r:id="rId48"/>
    <p:sldId id="1868" r:id="rId49"/>
    <p:sldId id="1869" r:id="rId50"/>
    <p:sldId id="1870" r:id="rId51"/>
    <p:sldId id="2522" r:id="rId52"/>
    <p:sldId id="2508" r:id="rId53"/>
    <p:sldId id="1787" r:id="rId54"/>
    <p:sldId id="2527" r:id="rId55"/>
    <p:sldId id="2528" r:id="rId56"/>
    <p:sldId id="2529" r:id="rId57"/>
    <p:sldId id="2531" r:id="rId58"/>
    <p:sldId id="2533" r:id="rId59"/>
    <p:sldId id="1754" r:id="rId60"/>
    <p:sldId id="1668" r:id="rId61"/>
    <p:sldId id="2525" r:id="rId62"/>
    <p:sldId id="1755" r:id="rId63"/>
    <p:sldId id="2509" r:id="rId64"/>
    <p:sldId id="1757" r:id="rId65"/>
    <p:sldId id="2510" r:id="rId66"/>
    <p:sldId id="1761" r:id="rId67"/>
    <p:sldId id="1762" r:id="rId68"/>
    <p:sldId id="2442" r:id="rId69"/>
    <p:sldId id="2464" r:id="rId70"/>
    <p:sldId id="2513" r:id="rId71"/>
    <p:sldId id="2514" r:id="rId72"/>
    <p:sldId id="2515" r:id="rId73"/>
    <p:sldId id="1792" r:id="rId74"/>
    <p:sldId id="2517" r:id="rId75"/>
    <p:sldId id="2518" r:id="rId76"/>
    <p:sldId id="2534" r:id="rId77"/>
    <p:sldId id="2523"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251"/>
    <p:restoredTop sz="76792"/>
  </p:normalViewPr>
  <p:slideViewPr>
    <p:cSldViewPr snapToGrid="0" snapToObjects="1" showGuides="1">
      <p:cViewPr>
        <p:scale>
          <a:sx n="56" d="100"/>
          <a:sy n="56" d="100"/>
        </p:scale>
        <p:origin x="144" y="6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F2B41-0196-F048-81A0-408EA278C5DD}" type="doc">
      <dgm:prSet loTypeId="urn:microsoft.com/office/officeart/2005/8/layout/list1" loCatId="" qsTypeId="urn:microsoft.com/office/officeart/2005/8/quickstyle/simple1" qsCatId="simple" csTypeId="urn:microsoft.com/office/officeart/2005/8/colors/accent2_2" csCatId="accent2" phldr="1"/>
      <dgm:spPr/>
      <dgm:t>
        <a:bodyPr/>
        <a:lstStyle/>
        <a:p>
          <a:endParaRPr lang="en-US"/>
        </a:p>
      </dgm:t>
    </dgm:pt>
    <dgm:pt modelId="{0FDEC556-A49F-8D48-A9EC-BD59EE095EA8}">
      <dgm:prSet phldrT="[Text]" custT="1"/>
      <dgm:spPr/>
      <dgm:t>
        <a:bodyPr/>
        <a:lstStyle/>
        <a:p>
          <a:r>
            <a:rPr lang="en-US" sz="2800" dirty="0"/>
            <a:t>Does Truth Exist?</a:t>
          </a:r>
        </a:p>
      </dgm:t>
    </dgm:pt>
    <dgm:pt modelId="{2BCEBD6D-7EEC-BC47-BB6C-D265DBE39B9C}" type="parTrans" cxnId="{33CA36C4-F2B3-7B41-8A52-91B1598CC1BD}">
      <dgm:prSet/>
      <dgm:spPr/>
      <dgm:t>
        <a:bodyPr/>
        <a:lstStyle/>
        <a:p>
          <a:endParaRPr lang="en-US"/>
        </a:p>
      </dgm:t>
    </dgm:pt>
    <dgm:pt modelId="{7A7978D5-856F-7F4B-8C70-2153766FF579}" type="sibTrans" cxnId="{33CA36C4-F2B3-7B41-8A52-91B1598CC1BD}">
      <dgm:prSet/>
      <dgm:spPr/>
      <dgm:t>
        <a:bodyPr/>
        <a:lstStyle/>
        <a:p>
          <a:endParaRPr lang="en-US"/>
        </a:p>
      </dgm:t>
    </dgm:pt>
    <dgm:pt modelId="{3D5D0321-3528-AC42-9189-139F7F6265B1}">
      <dgm:prSet phldrT="[Text]" custT="1"/>
      <dgm:spPr/>
      <dgm:t>
        <a:bodyPr/>
        <a:lstStyle/>
        <a:p>
          <a:r>
            <a:rPr lang="en-US" sz="2800" dirty="0"/>
            <a:t>Are Miracles Possible?</a:t>
          </a:r>
        </a:p>
      </dgm:t>
    </dgm:pt>
    <dgm:pt modelId="{5B468773-BE5B-5942-835A-D05E9E64F64B}" type="parTrans" cxnId="{807D7B0F-9DF5-A141-BB6A-3DFAEDCAE3BA}">
      <dgm:prSet/>
      <dgm:spPr/>
      <dgm:t>
        <a:bodyPr/>
        <a:lstStyle/>
        <a:p>
          <a:endParaRPr lang="en-US"/>
        </a:p>
      </dgm:t>
    </dgm:pt>
    <dgm:pt modelId="{04E8703F-4565-C74F-8513-679D4E20779F}" type="sibTrans" cxnId="{807D7B0F-9DF5-A141-BB6A-3DFAEDCAE3BA}">
      <dgm:prSet/>
      <dgm:spPr/>
      <dgm:t>
        <a:bodyPr/>
        <a:lstStyle/>
        <a:p>
          <a:endParaRPr lang="en-US"/>
        </a:p>
      </dgm:t>
    </dgm:pt>
    <dgm:pt modelId="{835DEA70-5F7D-D548-9AF4-23D175782F7F}">
      <dgm:prSet phldrT="[Text]" custT="1"/>
      <dgm:spPr/>
      <dgm:t>
        <a:bodyPr/>
        <a:lstStyle/>
        <a:p>
          <a:r>
            <a:rPr lang="en-US" sz="2800" dirty="0"/>
            <a:t>Is the New Testament Reliable?</a:t>
          </a:r>
        </a:p>
      </dgm:t>
    </dgm:pt>
    <dgm:pt modelId="{0EB06440-F7CA-0546-A5B5-2D0E359DCEFE}" type="parTrans" cxnId="{A568BCCC-5A4D-6142-A2BD-F26BE3F35103}">
      <dgm:prSet/>
      <dgm:spPr/>
      <dgm:t>
        <a:bodyPr/>
        <a:lstStyle/>
        <a:p>
          <a:endParaRPr lang="en-US"/>
        </a:p>
      </dgm:t>
    </dgm:pt>
    <dgm:pt modelId="{E36F42D3-EAA6-DB47-B5AB-2653845DCB56}" type="sibTrans" cxnId="{A568BCCC-5A4D-6142-A2BD-F26BE3F35103}">
      <dgm:prSet/>
      <dgm:spPr/>
      <dgm:t>
        <a:bodyPr/>
        <a:lstStyle/>
        <a:p>
          <a:endParaRPr lang="en-US"/>
        </a:p>
      </dgm:t>
    </dgm:pt>
    <dgm:pt modelId="{72F1AC9C-CAA8-E541-A95C-342C469A6609}">
      <dgm:prSet phldrT="[Text]" custT="1"/>
      <dgm:spPr/>
      <dgm:t>
        <a:bodyPr/>
        <a:lstStyle/>
        <a:p>
          <a:r>
            <a:rPr lang="en-US" sz="2800" dirty="0"/>
            <a:t>Does God Exist?</a:t>
          </a:r>
        </a:p>
      </dgm:t>
    </dgm:pt>
    <dgm:pt modelId="{D03F763F-189D-804D-BD6C-DC09A7FF7949}" type="parTrans" cxnId="{7BAEDEDC-7099-AF40-BE4B-3C5735C05599}">
      <dgm:prSet/>
      <dgm:spPr/>
      <dgm:t>
        <a:bodyPr/>
        <a:lstStyle/>
        <a:p>
          <a:endParaRPr lang="en-US"/>
        </a:p>
      </dgm:t>
    </dgm:pt>
    <dgm:pt modelId="{D752BB1A-6480-CD47-985A-F000FD14EE82}" type="sibTrans" cxnId="{7BAEDEDC-7099-AF40-BE4B-3C5735C05599}">
      <dgm:prSet/>
      <dgm:spPr/>
      <dgm:t>
        <a:bodyPr/>
        <a:lstStyle/>
        <a:p>
          <a:endParaRPr lang="en-US"/>
        </a:p>
      </dgm:t>
    </dgm:pt>
    <dgm:pt modelId="{30103200-7D18-844D-832C-C9E5912A0E0E}" type="pres">
      <dgm:prSet presAssocID="{8DCF2B41-0196-F048-81A0-408EA278C5DD}" presName="linear" presStyleCnt="0">
        <dgm:presLayoutVars>
          <dgm:dir/>
          <dgm:animLvl val="lvl"/>
          <dgm:resizeHandles val="exact"/>
        </dgm:presLayoutVars>
      </dgm:prSet>
      <dgm:spPr/>
      <dgm:t>
        <a:bodyPr/>
        <a:lstStyle/>
        <a:p>
          <a:endParaRPr lang="en-US"/>
        </a:p>
      </dgm:t>
    </dgm:pt>
    <dgm:pt modelId="{3532A232-EF87-D449-98A0-729652AFBA41}" type="pres">
      <dgm:prSet presAssocID="{0FDEC556-A49F-8D48-A9EC-BD59EE095EA8}" presName="parentLin" presStyleCnt="0"/>
      <dgm:spPr/>
    </dgm:pt>
    <dgm:pt modelId="{6D8DA347-74E6-0241-8299-FDE404F8AE61}" type="pres">
      <dgm:prSet presAssocID="{0FDEC556-A49F-8D48-A9EC-BD59EE095EA8}" presName="parentLeftMargin" presStyleLbl="node1" presStyleIdx="0" presStyleCnt="4"/>
      <dgm:spPr/>
      <dgm:t>
        <a:bodyPr/>
        <a:lstStyle/>
        <a:p>
          <a:endParaRPr lang="en-US"/>
        </a:p>
      </dgm:t>
    </dgm:pt>
    <dgm:pt modelId="{57FB754E-129D-2F4E-8569-831EDFDF96C8}" type="pres">
      <dgm:prSet presAssocID="{0FDEC556-A49F-8D48-A9EC-BD59EE095EA8}" presName="parentText" presStyleLbl="node1" presStyleIdx="0" presStyleCnt="4">
        <dgm:presLayoutVars>
          <dgm:chMax val="0"/>
          <dgm:bulletEnabled val="1"/>
        </dgm:presLayoutVars>
      </dgm:prSet>
      <dgm:spPr/>
      <dgm:t>
        <a:bodyPr/>
        <a:lstStyle/>
        <a:p>
          <a:endParaRPr lang="en-US"/>
        </a:p>
      </dgm:t>
    </dgm:pt>
    <dgm:pt modelId="{CEA406C7-6E91-3A4D-888E-922FE4B6EAF4}" type="pres">
      <dgm:prSet presAssocID="{0FDEC556-A49F-8D48-A9EC-BD59EE095EA8}" presName="negativeSpace" presStyleCnt="0"/>
      <dgm:spPr/>
    </dgm:pt>
    <dgm:pt modelId="{357FE223-BBAA-5942-812F-641DAD65C8DA}" type="pres">
      <dgm:prSet presAssocID="{0FDEC556-A49F-8D48-A9EC-BD59EE095EA8}" presName="childText" presStyleLbl="conFgAcc1" presStyleIdx="0" presStyleCnt="4">
        <dgm:presLayoutVars>
          <dgm:bulletEnabled val="1"/>
        </dgm:presLayoutVars>
      </dgm:prSet>
      <dgm:spPr/>
    </dgm:pt>
    <dgm:pt modelId="{43D6BC3E-FF3E-E147-9CAA-65D94881CC80}" type="pres">
      <dgm:prSet presAssocID="{7A7978D5-856F-7F4B-8C70-2153766FF579}" presName="spaceBetweenRectangles" presStyleCnt="0"/>
      <dgm:spPr/>
    </dgm:pt>
    <dgm:pt modelId="{214821F8-CB61-5347-AC52-B2079DFC8B0C}" type="pres">
      <dgm:prSet presAssocID="{72F1AC9C-CAA8-E541-A95C-342C469A6609}" presName="parentLin" presStyleCnt="0"/>
      <dgm:spPr/>
    </dgm:pt>
    <dgm:pt modelId="{C3046C3E-5D4A-7047-A323-970274EA2EDD}" type="pres">
      <dgm:prSet presAssocID="{72F1AC9C-CAA8-E541-A95C-342C469A6609}" presName="parentLeftMargin" presStyleLbl="node1" presStyleIdx="0" presStyleCnt="4"/>
      <dgm:spPr/>
      <dgm:t>
        <a:bodyPr/>
        <a:lstStyle/>
        <a:p>
          <a:endParaRPr lang="en-US"/>
        </a:p>
      </dgm:t>
    </dgm:pt>
    <dgm:pt modelId="{FCF84CAF-527F-CB42-A441-0C4B2D3A3947}" type="pres">
      <dgm:prSet presAssocID="{72F1AC9C-CAA8-E541-A95C-342C469A6609}" presName="parentText" presStyleLbl="node1" presStyleIdx="1" presStyleCnt="4">
        <dgm:presLayoutVars>
          <dgm:chMax val="0"/>
          <dgm:bulletEnabled val="1"/>
        </dgm:presLayoutVars>
      </dgm:prSet>
      <dgm:spPr/>
      <dgm:t>
        <a:bodyPr/>
        <a:lstStyle/>
        <a:p>
          <a:endParaRPr lang="en-US"/>
        </a:p>
      </dgm:t>
    </dgm:pt>
    <dgm:pt modelId="{5BB85D12-0536-9247-B89C-4BE2103124A7}" type="pres">
      <dgm:prSet presAssocID="{72F1AC9C-CAA8-E541-A95C-342C469A6609}" presName="negativeSpace" presStyleCnt="0"/>
      <dgm:spPr/>
    </dgm:pt>
    <dgm:pt modelId="{9DDE568F-3ED9-4042-A6AE-C8D24A3DDE44}" type="pres">
      <dgm:prSet presAssocID="{72F1AC9C-CAA8-E541-A95C-342C469A6609}" presName="childText" presStyleLbl="conFgAcc1" presStyleIdx="1" presStyleCnt="4">
        <dgm:presLayoutVars>
          <dgm:bulletEnabled val="1"/>
        </dgm:presLayoutVars>
      </dgm:prSet>
      <dgm:spPr/>
    </dgm:pt>
    <dgm:pt modelId="{CFB72813-55E6-BC4A-ABE2-CBA50CEE1C62}" type="pres">
      <dgm:prSet presAssocID="{D752BB1A-6480-CD47-985A-F000FD14EE82}" presName="spaceBetweenRectangles" presStyleCnt="0"/>
      <dgm:spPr/>
    </dgm:pt>
    <dgm:pt modelId="{AF7E9363-5E91-134B-9BD7-43A10D341FF5}" type="pres">
      <dgm:prSet presAssocID="{3D5D0321-3528-AC42-9189-139F7F6265B1}" presName="parentLin" presStyleCnt="0"/>
      <dgm:spPr/>
    </dgm:pt>
    <dgm:pt modelId="{FEAAAD79-F029-C14D-B6E0-F645D4958820}" type="pres">
      <dgm:prSet presAssocID="{3D5D0321-3528-AC42-9189-139F7F6265B1}" presName="parentLeftMargin" presStyleLbl="node1" presStyleIdx="1" presStyleCnt="4"/>
      <dgm:spPr/>
      <dgm:t>
        <a:bodyPr/>
        <a:lstStyle/>
        <a:p>
          <a:endParaRPr lang="en-US"/>
        </a:p>
      </dgm:t>
    </dgm:pt>
    <dgm:pt modelId="{A8EB15A3-7E3E-4A43-B4DC-59863DB44739}" type="pres">
      <dgm:prSet presAssocID="{3D5D0321-3528-AC42-9189-139F7F6265B1}" presName="parentText" presStyleLbl="node1" presStyleIdx="2" presStyleCnt="4">
        <dgm:presLayoutVars>
          <dgm:chMax val="0"/>
          <dgm:bulletEnabled val="1"/>
        </dgm:presLayoutVars>
      </dgm:prSet>
      <dgm:spPr/>
      <dgm:t>
        <a:bodyPr/>
        <a:lstStyle/>
        <a:p>
          <a:endParaRPr lang="en-US"/>
        </a:p>
      </dgm:t>
    </dgm:pt>
    <dgm:pt modelId="{55BACCB8-0BE4-8648-9091-FC2B13E2E691}" type="pres">
      <dgm:prSet presAssocID="{3D5D0321-3528-AC42-9189-139F7F6265B1}" presName="negativeSpace" presStyleCnt="0"/>
      <dgm:spPr/>
    </dgm:pt>
    <dgm:pt modelId="{C6BAD973-CC23-F742-A8BE-5D48217A5029}" type="pres">
      <dgm:prSet presAssocID="{3D5D0321-3528-AC42-9189-139F7F6265B1}" presName="childText" presStyleLbl="conFgAcc1" presStyleIdx="2" presStyleCnt="4">
        <dgm:presLayoutVars>
          <dgm:bulletEnabled val="1"/>
        </dgm:presLayoutVars>
      </dgm:prSet>
      <dgm:spPr/>
    </dgm:pt>
    <dgm:pt modelId="{4BB3EE72-5681-8448-87CA-5778226AD7C5}" type="pres">
      <dgm:prSet presAssocID="{04E8703F-4565-C74F-8513-679D4E20779F}" presName="spaceBetweenRectangles" presStyleCnt="0"/>
      <dgm:spPr/>
    </dgm:pt>
    <dgm:pt modelId="{7034D518-9A92-474B-8463-2420F1423182}" type="pres">
      <dgm:prSet presAssocID="{835DEA70-5F7D-D548-9AF4-23D175782F7F}" presName="parentLin" presStyleCnt="0"/>
      <dgm:spPr/>
    </dgm:pt>
    <dgm:pt modelId="{7AE12AC4-6AC0-D741-A4AA-65350DD12941}" type="pres">
      <dgm:prSet presAssocID="{835DEA70-5F7D-D548-9AF4-23D175782F7F}" presName="parentLeftMargin" presStyleLbl="node1" presStyleIdx="2" presStyleCnt="4"/>
      <dgm:spPr/>
      <dgm:t>
        <a:bodyPr/>
        <a:lstStyle/>
        <a:p>
          <a:endParaRPr lang="en-US"/>
        </a:p>
      </dgm:t>
    </dgm:pt>
    <dgm:pt modelId="{9C525934-C9BD-B442-B648-CD67CDFF59D2}" type="pres">
      <dgm:prSet presAssocID="{835DEA70-5F7D-D548-9AF4-23D175782F7F}" presName="parentText" presStyleLbl="node1" presStyleIdx="3" presStyleCnt="4">
        <dgm:presLayoutVars>
          <dgm:chMax val="0"/>
          <dgm:bulletEnabled val="1"/>
        </dgm:presLayoutVars>
      </dgm:prSet>
      <dgm:spPr/>
      <dgm:t>
        <a:bodyPr/>
        <a:lstStyle/>
        <a:p>
          <a:endParaRPr lang="en-US"/>
        </a:p>
      </dgm:t>
    </dgm:pt>
    <dgm:pt modelId="{F9985226-376E-7E43-858E-368EF93AF6B0}" type="pres">
      <dgm:prSet presAssocID="{835DEA70-5F7D-D548-9AF4-23D175782F7F}" presName="negativeSpace" presStyleCnt="0"/>
      <dgm:spPr/>
    </dgm:pt>
    <dgm:pt modelId="{13012C02-DD09-5743-BB87-FB0802DEA9C1}" type="pres">
      <dgm:prSet presAssocID="{835DEA70-5F7D-D548-9AF4-23D175782F7F}" presName="childText" presStyleLbl="conFgAcc1" presStyleIdx="3" presStyleCnt="4">
        <dgm:presLayoutVars>
          <dgm:bulletEnabled val="1"/>
        </dgm:presLayoutVars>
      </dgm:prSet>
      <dgm:spPr/>
    </dgm:pt>
  </dgm:ptLst>
  <dgm:cxnLst>
    <dgm:cxn modelId="{5419C395-72CC-EA46-BBA5-EECCB7FB4F41}" type="presOf" srcId="{3D5D0321-3528-AC42-9189-139F7F6265B1}" destId="{A8EB15A3-7E3E-4A43-B4DC-59863DB44739}" srcOrd="1" destOrd="0" presId="urn:microsoft.com/office/officeart/2005/8/layout/list1"/>
    <dgm:cxn modelId="{7BAEDEDC-7099-AF40-BE4B-3C5735C05599}" srcId="{8DCF2B41-0196-F048-81A0-408EA278C5DD}" destId="{72F1AC9C-CAA8-E541-A95C-342C469A6609}" srcOrd="1" destOrd="0" parTransId="{D03F763F-189D-804D-BD6C-DC09A7FF7949}" sibTransId="{D752BB1A-6480-CD47-985A-F000FD14EE82}"/>
    <dgm:cxn modelId="{33CA36C4-F2B3-7B41-8A52-91B1598CC1BD}" srcId="{8DCF2B41-0196-F048-81A0-408EA278C5DD}" destId="{0FDEC556-A49F-8D48-A9EC-BD59EE095EA8}" srcOrd="0" destOrd="0" parTransId="{2BCEBD6D-7EEC-BC47-BB6C-D265DBE39B9C}" sibTransId="{7A7978D5-856F-7F4B-8C70-2153766FF579}"/>
    <dgm:cxn modelId="{B4867F0D-0F7F-9A48-A7F2-0F808E929983}" type="presOf" srcId="{0FDEC556-A49F-8D48-A9EC-BD59EE095EA8}" destId="{6D8DA347-74E6-0241-8299-FDE404F8AE61}" srcOrd="0" destOrd="0" presId="urn:microsoft.com/office/officeart/2005/8/layout/list1"/>
    <dgm:cxn modelId="{807D7B0F-9DF5-A141-BB6A-3DFAEDCAE3BA}" srcId="{8DCF2B41-0196-F048-81A0-408EA278C5DD}" destId="{3D5D0321-3528-AC42-9189-139F7F6265B1}" srcOrd="2" destOrd="0" parTransId="{5B468773-BE5B-5942-835A-D05E9E64F64B}" sibTransId="{04E8703F-4565-C74F-8513-679D4E20779F}"/>
    <dgm:cxn modelId="{77C7FE7D-5EE1-E94E-9455-C82F7B528F1C}" type="presOf" srcId="{3D5D0321-3528-AC42-9189-139F7F6265B1}" destId="{FEAAAD79-F029-C14D-B6E0-F645D4958820}" srcOrd="0" destOrd="0" presId="urn:microsoft.com/office/officeart/2005/8/layout/list1"/>
    <dgm:cxn modelId="{BE90D038-CC54-B14C-8DA2-88134094539C}" type="presOf" srcId="{72F1AC9C-CAA8-E541-A95C-342C469A6609}" destId="{C3046C3E-5D4A-7047-A323-970274EA2EDD}" srcOrd="0" destOrd="0" presId="urn:microsoft.com/office/officeart/2005/8/layout/list1"/>
    <dgm:cxn modelId="{CC2A76B9-5A00-9348-9018-897F5B8FC625}" type="presOf" srcId="{72F1AC9C-CAA8-E541-A95C-342C469A6609}" destId="{FCF84CAF-527F-CB42-A441-0C4B2D3A3947}" srcOrd="1" destOrd="0" presId="urn:microsoft.com/office/officeart/2005/8/layout/list1"/>
    <dgm:cxn modelId="{2455C854-CDA9-9B40-BD40-BAAEB74FFE78}" type="presOf" srcId="{0FDEC556-A49F-8D48-A9EC-BD59EE095EA8}" destId="{57FB754E-129D-2F4E-8569-831EDFDF96C8}" srcOrd="1" destOrd="0" presId="urn:microsoft.com/office/officeart/2005/8/layout/list1"/>
    <dgm:cxn modelId="{634918F2-92CB-0640-BCA1-95709127AD21}" type="presOf" srcId="{835DEA70-5F7D-D548-9AF4-23D175782F7F}" destId="{7AE12AC4-6AC0-D741-A4AA-65350DD12941}" srcOrd="0" destOrd="0" presId="urn:microsoft.com/office/officeart/2005/8/layout/list1"/>
    <dgm:cxn modelId="{0F0A1449-1338-2742-9D1E-68212DB8EB09}" type="presOf" srcId="{835DEA70-5F7D-D548-9AF4-23D175782F7F}" destId="{9C525934-C9BD-B442-B648-CD67CDFF59D2}" srcOrd="1" destOrd="0" presId="urn:microsoft.com/office/officeart/2005/8/layout/list1"/>
    <dgm:cxn modelId="{CF7DB9E9-CEA3-F344-9A8D-B05EEF7BA782}" type="presOf" srcId="{8DCF2B41-0196-F048-81A0-408EA278C5DD}" destId="{30103200-7D18-844D-832C-C9E5912A0E0E}" srcOrd="0" destOrd="0" presId="urn:microsoft.com/office/officeart/2005/8/layout/list1"/>
    <dgm:cxn modelId="{A568BCCC-5A4D-6142-A2BD-F26BE3F35103}" srcId="{8DCF2B41-0196-F048-81A0-408EA278C5DD}" destId="{835DEA70-5F7D-D548-9AF4-23D175782F7F}" srcOrd="3" destOrd="0" parTransId="{0EB06440-F7CA-0546-A5B5-2D0E359DCEFE}" sibTransId="{E36F42D3-EAA6-DB47-B5AB-2653845DCB56}"/>
    <dgm:cxn modelId="{5DD7490D-8C6B-ED4C-96B5-3092170F52A8}" type="presParOf" srcId="{30103200-7D18-844D-832C-C9E5912A0E0E}" destId="{3532A232-EF87-D449-98A0-729652AFBA41}" srcOrd="0" destOrd="0" presId="urn:microsoft.com/office/officeart/2005/8/layout/list1"/>
    <dgm:cxn modelId="{7291176F-3F01-1144-8822-5B3721EF7BC9}" type="presParOf" srcId="{3532A232-EF87-D449-98A0-729652AFBA41}" destId="{6D8DA347-74E6-0241-8299-FDE404F8AE61}" srcOrd="0" destOrd="0" presId="urn:microsoft.com/office/officeart/2005/8/layout/list1"/>
    <dgm:cxn modelId="{B0022CFD-A6C0-1E48-BAF2-99BA9838D667}" type="presParOf" srcId="{3532A232-EF87-D449-98A0-729652AFBA41}" destId="{57FB754E-129D-2F4E-8569-831EDFDF96C8}" srcOrd="1" destOrd="0" presId="urn:microsoft.com/office/officeart/2005/8/layout/list1"/>
    <dgm:cxn modelId="{20F004FC-B1E2-7746-B86F-0D801C0F79CD}" type="presParOf" srcId="{30103200-7D18-844D-832C-C9E5912A0E0E}" destId="{CEA406C7-6E91-3A4D-888E-922FE4B6EAF4}" srcOrd="1" destOrd="0" presId="urn:microsoft.com/office/officeart/2005/8/layout/list1"/>
    <dgm:cxn modelId="{729A4A9C-C7DA-CB41-8E69-2FCC1DE89198}" type="presParOf" srcId="{30103200-7D18-844D-832C-C9E5912A0E0E}" destId="{357FE223-BBAA-5942-812F-641DAD65C8DA}" srcOrd="2" destOrd="0" presId="urn:microsoft.com/office/officeart/2005/8/layout/list1"/>
    <dgm:cxn modelId="{77A4C378-AEDE-5943-8C1B-4DBC882D0C11}" type="presParOf" srcId="{30103200-7D18-844D-832C-C9E5912A0E0E}" destId="{43D6BC3E-FF3E-E147-9CAA-65D94881CC80}" srcOrd="3" destOrd="0" presId="urn:microsoft.com/office/officeart/2005/8/layout/list1"/>
    <dgm:cxn modelId="{428F4ED5-CF4F-FD4B-8E27-BE292AAE9898}" type="presParOf" srcId="{30103200-7D18-844D-832C-C9E5912A0E0E}" destId="{214821F8-CB61-5347-AC52-B2079DFC8B0C}" srcOrd="4" destOrd="0" presId="urn:microsoft.com/office/officeart/2005/8/layout/list1"/>
    <dgm:cxn modelId="{16CAE93C-5598-2149-98A6-E6587A2F4AB8}" type="presParOf" srcId="{214821F8-CB61-5347-AC52-B2079DFC8B0C}" destId="{C3046C3E-5D4A-7047-A323-970274EA2EDD}" srcOrd="0" destOrd="0" presId="urn:microsoft.com/office/officeart/2005/8/layout/list1"/>
    <dgm:cxn modelId="{DA223870-9FF1-5046-923C-123F400A0848}" type="presParOf" srcId="{214821F8-CB61-5347-AC52-B2079DFC8B0C}" destId="{FCF84CAF-527F-CB42-A441-0C4B2D3A3947}" srcOrd="1" destOrd="0" presId="urn:microsoft.com/office/officeart/2005/8/layout/list1"/>
    <dgm:cxn modelId="{9AD2640B-9523-C544-AEAF-1DA93C19C0AC}" type="presParOf" srcId="{30103200-7D18-844D-832C-C9E5912A0E0E}" destId="{5BB85D12-0536-9247-B89C-4BE2103124A7}" srcOrd="5" destOrd="0" presId="urn:microsoft.com/office/officeart/2005/8/layout/list1"/>
    <dgm:cxn modelId="{760CE3E0-0A0B-7746-9378-0F6E82058383}" type="presParOf" srcId="{30103200-7D18-844D-832C-C9E5912A0E0E}" destId="{9DDE568F-3ED9-4042-A6AE-C8D24A3DDE44}" srcOrd="6" destOrd="0" presId="urn:microsoft.com/office/officeart/2005/8/layout/list1"/>
    <dgm:cxn modelId="{E6F2FAB5-2063-F647-8F0C-003FF2EE8BA9}" type="presParOf" srcId="{30103200-7D18-844D-832C-C9E5912A0E0E}" destId="{CFB72813-55E6-BC4A-ABE2-CBA50CEE1C62}" srcOrd="7" destOrd="0" presId="urn:microsoft.com/office/officeart/2005/8/layout/list1"/>
    <dgm:cxn modelId="{ADB5680F-8511-C942-B9BD-E77EECD17686}" type="presParOf" srcId="{30103200-7D18-844D-832C-C9E5912A0E0E}" destId="{AF7E9363-5E91-134B-9BD7-43A10D341FF5}" srcOrd="8" destOrd="0" presId="urn:microsoft.com/office/officeart/2005/8/layout/list1"/>
    <dgm:cxn modelId="{3D3214BC-6748-3342-848B-94662358E91C}" type="presParOf" srcId="{AF7E9363-5E91-134B-9BD7-43A10D341FF5}" destId="{FEAAAD79-F029-C14D-B6E0-F645D4958820}" srcOrd="0" destOrd="0" presId="urn:microsoft.com/office/officeart/2005/8/layout/list1"/>
    <dgm:cxn modelId="{FED31191-5E4D-D543-8162-9061B6885BD1}" type="presParOf" srcId="{AF7E9363-5E91-134B-9BD7-43A10D341FF5}" destId="{A8EB15A3-7E3E-4A43-B4DC-59863DB44739}" srcOrd="1" destOrd="0" presId="urn:microsoft.com/office/officeart/2005/8/layout/list1"/>
    <dgm:cxn modelId="{E87B5C74-C8D7-2B45-BE96-E21AC5C13608}" type="presParOf" srcId="{30103200-7D18-844D-832C-C9E5912A0E0E}" destId="{55BACCB8-0BE4-8648-9091-FC2B13E2E691}" srcOrd="9" destOrd="0" presId="urn:microsoft.com/office/officeart/2005/8/layout/list1"/>
    <dgm:cxn modelId="{10C0B613-DEEB-7B44-A57B-370303F9E4B1}" type="presParOf" srcId="{30103200-7D18-844D-832C-C9E5912A0E0E}" destId="{C6BAD973-CC23-F742-A8BE-5D48217A5029}" srcOrd="10" destOrd="0" presId="urn:microsoft.com/office/officeart/2005/8/layout/list1"/>
    <dgm:cxn modelId="{C3657042-6C97-0347-AD60-C1042A295AEE}" type="presParOf" srcId="{30103200-7D18-844D-832C-C9E5912A0E0E}" destId="{4BB3EE72-5681-8448-87CA-5778226AD7C5}" srcOrd="11" destOrd="0" presId="urn:microsoft.com/office/officeart/2005/8/layout/list1"/>
    <dgm:cxn modelId="{C6CC4B4E-5753-EE48-BD04-2E60512CCBD9}" type="presParOf" srcId="{30103200-7D18-844D-832C-C9E5912A0E0E}" destId="{7034D518-9A92-474B-8463-2420F1423182}" srcOrd="12" destOrd="0" presId="urn:microsoft.com/office/officeart/2005/8/layout/list1"/>
    <dgm:cxn modelId="{168E2290-E0DE-CC43-B32F-DEA4D8471D2B}" type="presParOf" srcId="{7034D518-9A92-474B-8463-2420F1423182}" destId="{7AE12AC4-6AC0-D741-A4AA-65350DD12941}" srcOrd="0" destOrd="0" presId="urn:microsoft.com/office/officeart/2005/8/layout/list1"/>
    <dgm:cxn modelId="{C7881A46-7941-9847-B0E9-27CBEEE5FF82}" type="presParOf" srcId="{7034D518-9A92-474B-8463-2420F1423182}" destId="{9C525934-C9BD-B442-B648-CD67CDFF59D2}" srcOrd="1" destOrd="0" presId="urn:microsoft.com/office/officeart/2005/8/layout/list1"/>
    <dgm:cxn modelId="{BCD1D5DD-9246-DE40-BBB0-EBA020018E2B}" type="presParOf" srcId="{30103200-7D18-844D-832C-C9E5912A0E0E}" destId="{F9985226-376E-7E43-858E-368EF93AF6B0}" srcOrd="13" destOrd="0" presId="urn:microsoft.com/office/officeart/2005/8/layout/list1"/>
    <dgm:cxn modelId="{A9B652CA-253E-324E-99AF-941FF57D2CF5}" type="presParOf" srcId="{30103200-7D18-844D-832C-C9E5912A0E0E}" destId="{13012C02-DD09-5743-BB87-FB0802DEA9C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CF2B41-0196-F048-81A0-408EA278C5DD}" type="doc">
      <dgm:prSet loTypeId="urn:microsoft.com/office/officeart/2005/8/layout/list1" loCatId="" qsTypeId="urn:microsoft.com/office/officeart/2005/8/quickstyle/simple1" qsCatId="simple" csTypeId="urn:microsoft.com/office/officeart/2005/8/colors/accent2_2" csCatId="accent2" phldr="1"/>
      <dgm:spPr/>
      <dgm:t>
        <a:bodyPr/>
        <a:lstStyle/>
        <a:p>
          <a:endParaRPr lang="en-US"/>
        </a:p>
      </dgm:t>
    </dgm:pt>
    <dgm:pt modelId="{0FDEC556-A49F-8D48-A9EC-BD59EE095EA8}">
      <dgm:prSet phldrT="[Text]" custT="1"/>
      <dgm:spPr/>
      <dgm:t>
        <a:bodyPr/>
        <a:lstStyle/>
        <a:p>
          <a:r>
            <a:rPr lang="en-US" sz="2800" b="1" dirty="0">
              <a:solidFill>
                <a:srgbClr val="FF0000"/>
              </a:solidFill>
            </a:rPr>
            <a:t>Does Truth Exist?</a:t>
          </a:r>
        </a:p>
      </dgm:t>
    </dgm:pt>
    <dgm:pt modelId="{2BCEBD6D-7EEC-BC47-BB6C-D265DBE39B9C}" type="parTrans" cxnId="{33CA36C4-F2B3-7B41-8A52-91B1598CC1BD}">
      <dgm:prSet/>
      <dgm:spPr/>
      <dgm:t>
        <a:bodyPr/>
        <a:lstStyle/>
        <a:p>
          <a:endParaRPr lang="en-US"/>
        </a:p>
      </dgm:t>
    </dgm:pt>
    <dgm:pt modelId="{7A7978D5-856F-7F4B-8C70-2153766FF579}" type="sibTrans" cxnId="{33CA36C4-F2B3-7B41-8A52-91B1598CC1BD}">
      <dgm:prSet/>
      <dgm:spPr/>
      <dgm:t>
        <a:bodyPr/>
        <a:lstStyle/>
        <a:p>
          <a:endParaRPr lang="en-US"/>
        </a:p>
      </dgm:t>
    </dgm:pt>
    <dgm:pt modelId="{3D5D0321-3528-AC42-9189-139F7F6265B1}">
      <dgm:prSet phldrT="[Text]" custT="1"/>
      <dgm:spPr/>
      <dgm:t>
        <a:bodyPr/>
        <a:lstStyle/>
        <a:p>
          <a:r>
            <a:rPr lang="en-US" sz="2800" dirty="0"/>
            <a:t>Are Miracles Possible?</a:t>
          </a:r>
        </a:p>
      </dgm:t>
    </dgm:pt>
    <dgm:pt modelId="{5B468773-BE5B-5942-835A-D05E9E64F64B}" type="parTrans" cxnId="{807D7B0F-9DF5-A141-BB6A-3DFAEDCAE3BA}">
      <dgm:prSet/>
      <dgm:spPr/>
      <dgm:t>
        <a:bodyPr/>
        <a:lstStyle/>
        <a:p>
          <a:endParaRPr lang="en-US"/>
        </a:p>
      </dgm:t>
    </dgm:pt>
    <dgm:pt modelId="{04E8703F-4565-C74F-8513-679D4E20779F}" type="sibTrans" cxnId="{807D7B0F-9DF5-A141-BB6A-3DFAEDCAE3BA}">
      <dgm:prSet/>
      <dgm:spPr/>
      <dgm:t>
        <a:bodyPr/>
        <a:lstStyle/>
        <a:p>
          <a:endParaRPr lang="en-US"/>
        </a:p>
      </dgm:t>
    </dgm:pt>
    <dgm:pt modelId="{835DEA70-5F7D-D548-9AF4-23D175782F7F}">
      <dgm:prSet phldrT="[Text]" custT="1"/>
      <dgm:spPr/>
      <dgm:t>
        <a:bodyPr/>
        <a:lstStyle/>
        <a:p>
          <a:r>
            <a:rPr lang="en-US" sz="2800" dirty="0"/>
            <a:t>Is the New Testament Reliable?</a:t>
          </a:r>
        </a:p>
      </dgm:t>
    </dgm:pt>
    <dgm:pt modelId="{0EB06440-F7CA-0546-A5B5-2D0E359DCEFE}" type="parTrans" cxnId="{A568BCCC-5A4D-6142-A2BD-F26BE3F35103}">
      <dgm:prSet/>
      <dgm:spPr/>
      <dgm:t>
        <a:bodyPr/>
        <a:lstStyle/>
        <a:p>
          <a:endParaRPr lang="en-US"/>
        </a:p>
      </dgm:t>
    </dgm:pt>
    <dgm:pt modelId="{E36F42D3-EAA6-DB47-B5AB-2653845DCB56}" type="sibTrans" cxnId="{A568BCCC-5A4D-6142-A2BD-F26BE3F35103}">
      <dgm:prSet/>
      <dgm:spPr/>
      <dgm:t>
        <a:bodyPr/>
        <a:lstStyle/>
        <a:p>
          <a:endParaRPr lang="en-US"/>
        </a:p>
      </dgm:t>
    </dgm:pt>
    <dgm:pt modelId="{72F1AC9C-CAA8-E541-A95C-342C469A6609}">
      <dgm:prSet phldrT="[Text]" custT="1"/>
      <dgm:spPr/>
      <dgm:t>
        <a:bodyPr/>
        <a:lstStyle/>
        <a:p>
          <a:r>
            <a:rPr lang="en-US" sz="2800" dirty="0"/>
            <a:t>Does God Exist?</a:t>
          </a:r>
        </a:p>
      </dgm:t>
    </dgm:pt>
    <dgm:pt modelId="{D03F763F-189D-804D-BD6C-DC09A7FF7949}" type="parTrans" cxnId="{7BAEDEDC-7099-AF40-BE4B-3C5735C05599}">
      <dgm:prSet/>
      <dgm:spPr/>
      <dgm:t>
        <a:bodyPr/>
        <a:lstStyle/>
        <a:p>
          <a:endParaRPr lang="en-US"/>
        </a:p>
      </dgm:t>
    </dgm:pt>
    <dgm:pt modelId="{D752BB1A-6480-CD47-985A-F000FD14EE82}" type="sibTrans" cxnId="{7BAEDEDC-7099-AF40-BE4B-3C5735C05599}">
      <dgm:prSet/>
      <dgm:spPr/>
      <dgm:t>
        <a:bodyPr/>
        <a:lstStyle/>
        <a:p>
          <a:endParaRPr lang="en-US"/>
        </a:p>
      </dgm:t>
    </dgm:pt>
    <dgm:pt modelId="{30103200-7D18-844D-832C-C9E5912A0E0E}" type="pres">
      <dgm:prSet presAssocID="{8DCF2B41-0196-F048-81A0-408EA278C5DD}" presName="linear" presStyleCnt="0">
        <dgm:presLayoutVars>
          <dgm:dir/>
          <dgm:animLvl val="lvl"/>
          <dgm:resizeHandles val="exact"/>
        </dgm:presLayoutVars>
      </dgm:prSet>
      <dgm:spPr/>
      <dgm:t>
        <a:bodyPr/>
        <a:lstStyle/>
        <a:p>
          <a:endParaRPr lang="en-US"/>
        </a:p>
      </dgm:t>
    </dgm:pt>
    <dgm:pt modelId="{3532A232-EF87-D449-98A0-729652AFBA41}" type="pres">
      <dgm:prSet presAssocID="{0FDEC556-A49F-8D48-A9EC-BD59EE095EA8}" presName="parentLin" presStyleCnt="0"/>
      <dgm:spPr/>
    </dgm:pt>
    <dgm:pt modelId="{6D8DA347-74E6-0241-8299-FDE404F8AE61}" type="pres">
      <dgm:prSet presAssocID="{0FDEC556-A49F-8D48-A9EC-BD59EE095EA8}" presName="parentLeftMargin" presStyleLbl="node1" presStyleIdx="0" presStyleCnt="4"/>
      <dgm:spPr/>
      <dgm:t>
        <a:bodyPr/>
        <a:lstStyle/>
        <a:p>
          <a:endParaRPr lang="en-US"/>
        </a:p>
      </dgm:t>
    </dgm:pt>
    <dgm:pt modelId="{57FB754E-129D-2F4E-8569-831EDFDF96C8}" type="pres">
      <dgm:prSet presAssocID="{0FDEC556-A49F-8D48-A9EC-BD59EE095EA8}" presName="parentText" presStyleLbl="node1" presStyleIdx="0" presStyleCnt="4">
        <dgm:presLayoutVars>
          <dgm:chMax val="0"/>
          <dgm:bulletEnabled val="1"/>
        </dgm:presLayoutVars>
      </dgm:prSet>
      <dgm:spPr/>
      <dgm:t>
        <a:bodyPr/>
        <a:lstStyle/>
        <a:p>
          <a:endParaRPr lang="en-US"/>
        </a:p>
      </dgm:t>
    </dgm:pt>
    <dgm:pt modelId="{CEA406C7-6E91-3A4D-888E-922FE4B6EAF4}" type="pres">
      <dgm:prSet presAssocID="{0FDEC556-A49F-8D48-A9EC-BD59EE095EA8}" presName="negativeSpace" presStyleCnt="0"/>
      <dgm:spPr/>
    </dgm:pt>
    <dgm:pt modelId="{357FE223-BBAA-5942-812F-641DAD65C8DA}" type="pres">
      <dgm:prSet presAssocID="{0FDEC556-A49F-8D48-A9EC-BD59EE095EA8}" presName="childText" presStyleLbl="conFgAcc1" presStyleIdx="0" presStyleCnt="4">
        <dgm:presLayoutVars>
          <dgm:bulletEnabled val="1"/>
        </dgm:presLayoutVars>
      </dgm:prSet>
      <dgm:spPr/>
    </dgm:pt>
    <dgm:pt modelId="{43D6BC3E-FF3E-E147-9CAA-65D94881CC80}" type="pres">
      <dgm:prSet presAssocID="{7A7978D5-856F-7F4B-8C70-2153766FF579}" presName="spaceBetweenRectangles" presStyleCnt="0"/>
      <dgm:spPr/>
    </dgm:pt>
    <dgm:pt modelId="{214821F8-CB61-5347-AC52-B2079DFC8B0C}" type="pres">
      <dgm:prSet presAssocID="{72F1AC9C-CAA8-E541-A95C-342C469A6609}" presName="parentLin" presStyleCnt="0"/>
      <dgm:spPr/>
    </dgm:pt>
    <dgm:pt modelId="{C3046C3E-5D4A-7047-A323-970274EA2EDD}" type="pres">
      <dgm:prSet presAssocID="{72F1AC9C-CAA8-E541-A95C-342C469A6609}" presName="parentLeftMargin" presStyleLbl="node1" presStyleIdx="0" presStyleCnt="4"/>
      <dgm:spPr/>
      <dgm:t>
        <a:bodyPr/>
        <a:lstStyle/>
        <a:p>
          <a:endParaRPr lang="en-US"/>
        </a:p>
      </dgm:t>
    </dgm:pt>
    <dgm:pt modelId="{FCF84CAF-527F-CB42-A441-0C4B2D3A3947}" type="pres">
      <dgm:prSet presAssocID="{72F1AC9C-CAA8-E541-A95C-342C469A6609}" presName="parentText" presStyleLbl="node1" presStyleIdx="1" presStyleCnt="4">
        <dgm:presLayoutVars>
          <dgm:chMax val="0"/>
          <dgm:bulletEnabled val="1"/>
        </dgm:presLayoutVars>
      </dgm:prSet>
      <dgm:spPr/>
      <dgm:t>
        <a:bodyPr/>
        <a:lstStyle/>
        <a:p>
          <a:endParaRPr lang="en-US"/>
        </a:p>
      </dgm:t>
    </dgm:pt>
    <dgm:pt modelId="{5BB85D12-0536-9247-B89C-4BE2103124A7}" type="pres">
      <dgm:prSet presAssocID="{72F1AC9C-CAA8-E541-A95C-342C469A6609}" presName="negativeSpace" presStyleCnt="0"/>
      <dgm:spPr/>
    </dgm:pt>
    <dgm:pt modelId="{9DDE568F-3ED9-4042-A6AE-C8D24A3DDE44}" type="pres">
      <dgm:prSet presAssocID="{72F1AC9C-CAA8-E541-A95C-342C469A6609}" presName="childText" presStyleLbl="conFgAcc1" presStyleIdx="1" presStyleCnt="4">
        <dgm:presLayoutVars>
          <dgm:bulletEnabled val="1"/>
        </dgm:presLayoutVars>
      </dgm:prSet>
      <dgm:spPr/>
    </dgm:pt>
    <dgm:pt modelId="{CFB72813-55E6-BC4A-ABE2-CBA50CEE1C62}" type="pres">
      <dgm:prSet presAssocID="{D752BB1A-6480-CD47-985A-F000FD14EE82}" presName="spaceBetweenRectangles" presStyleCnt="0"/>
      <dgm:spPr/>
    </dgm:pt>
    <dgm:pt modelId="{AF7E9363-5E91-134B-9BD7-43A10D341FF5}" type="pres">
      <dgm:prSet presAssocID="{3D5D0321-3528-AC42-9189-139F7F6265B1}" presName="parentLin" presStyleCnt="0"/>
      <dgm:spPr/>
    </dgm:pt>
    <dgm:pt modelId="{FEAAAD79-F029-C14D-B6E0-F645D4958820}" type="pres">
      <dgm:prSet presAssocID="{3D5D0321-3528-AC42-9189-139F7F6265B1}" presName="parentLeftMargin" presStyleLbl="node1" presStyleIdx="1" presStyleCnt="4"/>
      <dgm:spPr/>
      <dgm:t>
        <a:bodyPr/>
        <a:lstStyle/>
        <a:p>
          <a:endParaRPr lang="en-US"/>
        </a:p>
      </dgm:t>
    </dgm:pt>
    <dgm:pt modelId="{A8EB15A3-7E3E-4A43-B4DC-59863DB44739}" type="pres">
      <dgm:prSet presAssocID="{3D5D0321-3528-AC42-9189-139F7F6265B1}" presName="parentText" presStyleLbl="node1" presStyleIdx="2" presStyleCnt="4">
        <dgm:presLayoutVars>
          <dgm:chMax val="0"/>
          <dgm:bulletEnabled val="1"/>
        </dgm:presLayoutVars>
      </dgm:prSet>
      <dgm:spPr/>
      <dgm:t>
        <a:bodyPr/>
        <a:lstStyle/>
        <a:p>
          <a:endParaRPr lang="en-US"/>
        </a:p>
      </dgm:t>
    </dgm:pt>
    <dgm:pt modelId="{55BACCB8-0BE4-8648-9091-FC2B13E2E691}" type="pres">
      <dgm:prSet presAssocID="{3D5D0321-3528-AC42-9189-139F7F6265B1}" presName="negativeSpace" presStyleCnt="0"/>
      <dgm:spPr/>
    </dgm:pt>
    <dgm:pt modelId="{C6BAD973-CC23-F742-A8BE-5D48217A5029}" type="pres">
      <dgm:prSet presAssocID="{3D5D0321-3528-AC42-9189-139F7F6265B1}" presName="childText" presStyleLbl="conFgAcc1" presStyleIdx="2" presStyleCnt="4">
        <dgm:presLayoutVars>
          <dgm:bulletEnabled val="1"/>
        </dgm:presLayoutVars>
      </dgm:prSet>
      <dgm:spPr/>
    </dgm:pt>
    <dgm:pt modelId="{4BB3EE72-5681-8448-87CA-5778226AD7C5}" type="pres">
      <dgm:prSet presAssocID="{04E8703F-4565-C74F-8513-679D4E20779F}" presName="spaceBetweenRectangles" presStyleCnt="0"/>
      <dgm:spPr/>
    </dgm:pt>
    <dgm:pt modelId="{7034D518-9A92-474B-8463-2420F1423182}" type="pres">
      <dgm:prSet presAssocID="{835DEA70-5F7D-D548-9AF4-23D175782F7F}" presName="parentLin" presStyleCnt="0"/>
      <dgm:spPr/>
    </dgm:pt>
    <dgm:pt modelId="{7AE12AC4-6AC0-D741-A4AA-65350DD12941}" type="pres">
      <dgm:prSet presAssocID="{835DEA70-5F7D-D548-9AF4-23D175782F7F}" presName="parentLeftMargin" presStyleLbl="node1" presStyleIdx="2" presStyleCnt="4"/>
      <dgm:spPr/>
      <dgm:t>
        <a:bodyPr/>
        <a:lstStyle/>
        <a:p>
          <a:endParaRPr lang="en-US"/>
        </a:p>
      </dgm:t>
    </dgm:pt>
    <dgm:pt modelId="{9C525934-C9BD-B442-B648-CD67CDFF59D2}" type="pres">
      <dgm:prSet presAssocID="{835DEA70-5F7D-D548-9AF4-23D175782F7F}" presName="parentText" presStyleLbl="node1" presStyleIdx="3" presStyleCnt="4">
        <dgm:presLayoutVars>
          <dgm:chMax val="0"/>
          <dgm:bulletEnabled val="1"/>
        </dgm:presLayoutVars>
      </dgm:prSet>
      <dgm:spPr/>
      <dgm:t>
        <a:bodyPr/>
        <a:lstStyle/>
        <a:p>
          <a:endParaRPr lang="en-US"/>
        </a:p>
      </dgm:t>
    </dgm:pt>
    <dgm:pt modelId="{F9985226-376E-7E43-858E-368EF93AF6B0}" type="pres">
      <dgm:prSet presAssocID="{835DEA70-5F7D-D548-9AF4-23D175782F7F}" presName="negativeSpace" presStyleCnt="0"/>
      <dgm:spPr/>
    </dgm:pt>
    <dgm:pt modelId="{13012C02-DD09-5743-BB87-FB0802DEA9C1}" type="pres">
      <dgm:prSet presAssocID="{835DEA70-5F7D-D548-9AF4-23D175782F7F}" presName="childText" presStyleLbl="conFgAcc1" presStyleIdx="3" presStyleCnt="4">
        <dgm:presLayoutVars>
          <dgm:bulletEnabled val="1"/>
        </dgm:presLayoutVars>
      </dgm:prSet>
      <dgm:spPr/>
    </dgm:pt>
  </dgm:ptLst>
  <dgm:cxnLst>
    <dgm:cxn modelId="{5419C395-72CC-EA46-BBA5-EECCB7FB4F41}" type="presOf" srcId="{3D5D0321-3528-AC42-9189-139F7F6265B1}" destId="{A8EB15A3-7E3E-4A43-B4DC-59863DB44739}" srcOrd="1" destOrd="0" presId="urn:microsoft.com/office/officeart/2005/8/layout/list1"/>
    <dgm:cxn modelId="{7BAEDEDC-7099-AF40-BE4B-3C5735C05599}" srcId="{8DCF2B41-0196-F048-81A0-408EA278C5DD}" destId="{72F1AC9C-CAA8-E541-A95C-342C469A6609}" srcOrd="1" destOrd="0" parTransId="{D03F763F-189D-804D-BD6C-DC09A7FF7949}" sibTransId="{D752BB1A-6480-CD47-985A-F000FD14EE82}"/>
    <dgm:cxn modelId="{33CA36C4-F2B3-7B41-8A52-91B1598CC1BD}" srcId="{8DCF2B41-0196-F048-81A0-408EA278C5DD}" destId="{0FDEC556-A49F-8D48-A9EC-BD59EE095EA8}" srcOrd="0" destOrd="0" parTransId="{2BCEBD6D-7EEC-BC47-BB6C-D265DBE39B9C}" sibTransId="{7A7978D5-856F-7F4B-8C70-2153766FF579}"/>
    <dgm:cxn modelId="{B4867F0D-0F7F-9A48-A7F2-0F808E929983}" type="presOf" srcId="{0FDEC556-A49F-8D48-A9EC-BD59EE095EA8}" destId="{6D8DA347-74E6-0241-8299-FDE404F8AE61}" srcOrd="0" destOrd="0" presId="urn:microsoft.com/office/officeart/2005/8/layout/list1"/>
    <dgm:cxn modelId="{807D7B0F-9DF5-A141-BB6A-3DFAEDCAE3BA}" srcId="{8DCF2B41-0196-F048-81A0-408EA278C5DD}" destId="{3D5D0321-3528-AC42-9189-139F7F6265B1}" srcOrd="2" destOrd="0" parTransId="{5B468773-BE5B-5942-835A-D05E9E64F64B}" sibTransId="{04E8703F-4565-C74F-8513-679D4E20779F}"/>
    <dgm:cxn modelId="{77C7FE7D-5EE1-E94E-9455-C82F7B528F1C}" type="presOf" srcId="{3D5D0321-3528-AC42-9189-139F7F6265B1}" destId="{FEAAAD79-F029-C14D-B6E0-F645D4958820}" srcOrd="0" destOrd="0" presId="urn:microsoft.com/office/officeart/2005/8/layout/list1"/>
    <dgm:cxn modelId="{BE90D038-CC54-B14C-8DA2-88134094539C}" type="presOf" srcId="{72F1AC9C-CAA8-E541-A95C-342C469A6609}" destId="{C3046C3E-5D4A-7047-A323-970274EA2EDD}" srcOrd="0" destOrd="0" presId="urn:microsoft.com/office/officeart/2005/8/layout/list1"/>
    <dgm:cxn modelId="{CC2A76B9-5A00-9348-9018-897F5B8FC625}" type="presOf" srcId="{72F1AC9C-CAA8-E541-A95C-342C469A6609}" destId="{FCF84CAF-527F-CB42-A441-0C4B2D3A3947}" srcOrd="1" destOrd="0" presId="urn:microsoft.com/office/officeart/2005/8/layout/list1"/>
    <dgm:cxn modelId="{2455C854-CDA9-9B40-BD40-BAAEB74FFE78}" type="presOf" srcId="{0FDEC556-A49F-8D48-A9EC-BD59EE095EA8}" destId="{57FB754E-129D-2F4E-8569-831EDFDF96C8}" srcOrd="1" destOrd="0" presId="urn:microsoft.com/office/officeart/2005/8/layout/list1"/>
    <dgm:cxn modelId="{634918F2-92CB-0640-BCA1-95709127AD21}" type="presOf" srcId="{835DEA70-5F7D-D548-9AF4-23D175782F7F}" destId="{7AE12AC4-6AC0-D741-A4AA-65350DD12941}" srcOrd="0" destOrd="0" presId="urn:microsoft.com/office/officeart/2005/8/layout/list1"/>
    <dgm:cxn modelId="{0F0A1449-1338-2742-9D1E-68212DB8EB09}" type="presOf" srcId="{835DEA70-5F7D-D548-9AF4-23D175782F7F}" destId="{9C525934-C9BD-B442-B648-CD67CDFF59D2}" srcOrd="1" destOrd="0" presId="urn:microsoft.com/office/officeart/2005/8/layout/list1"/>
    <dgm:cxn modelId="{CF7DB9E9-CEA3-F344-9A8D-B05EEF7BA782}" type="presOf" srcId="{8DCF2B41-0196-F048-81A0-408EA278C5DD}" destId="{30103200-7D18-844D-832C-C9E5912A0E0E}" srcOrd="0" destOrd="0" presId="urn:microsoft.com/office/officeart/2005/8/layout/list1"/>
    <dgm:cxn modelId="{A568BCCC-5A4D-6142-A2BD-F26BE3F35103}" srcId="{8DCF2B41-0196-F048-81A0-408EA278C5DD}" destId="{835DEA70-5F7D-D548-9AF4-23D175782F7F}" srcOrd="3" destOrd="0" parTransId="{0EB06440-F7CA-0546-A5B5-2D0E359DCEFE}" sibTransId="{E36F42D3-EAA6-DB47-B5AB-2653845DCB56}"/>
    <dgm:cxn modelId="{5DD7490D-8C6B-ED4C-96B5-3092170F52A8}" type="presParOf" srcId="{30103200-7D18-844D-832C-C9E5912A0E0E}" destId="{3532A232-EF87-D449-98A0-729652AFBA41}" srcOrd="0" destOrd="0" presId="urn:microsoft.com/office/officeart/2005/8/layout/list1"/>
    <dgm:cxn modelId="{7291176F-3F01-1144-8822-5B3721EF7BC9}" type="presParOf" srcId="{3532A232-EF87-D449-98A0-729652AFBA41}" destId="{6D8DA347-74E6-0241-8299-FDE404F8AE61}" srcOrd="0" destOrd="0" presId="urn:microsoft.com/office/officeart/2005/8/layout/list1"/>
    <dgm:cxn modelId="{B0022CFD-A6C0-1E48-BAF2-99BA9838D667}" type="presParOf" srcId="{3532A232-EF87-D449-98A0-729652AFBA41}" destId="{57FB754E-129D-2F4E-8569-831EDFDF96C8}" srcOrd="1" destOrd="0" presId="urn:microsoft.com/office/officeart/2005/8/layout/list1"/>
    <dgm:cxn modelId="{20F004FC-B1E2-7746-B86F-0D801C0F79CD}" type="presParOf" srcId="{30103200-7D18-844D-832C-C9E5912A0E0E}" destId="{CEA406C7-6E91-3A4D-888E-922FE4B6EAF4}" srcOrd="1" destOrd="0" presId="urn:microsoft.com/office/officeart/2005/8/layout/list1"/>
    <dgm:cxn modelId="{729A4A9C-C7DA-CB41-8E69-2FCC1DE89198}" type="presParOf" srcId="{30103200-7D18-844D-832C-C9E5912A0E0E}" destId="{357FE223-BBAA-5942-812F-641DAD65C8DA}" srcOrd="2" destOrd="0" presId="urn:microsoft.com/office/officeart/2005/8/layout/list1"/>
    <dgm:cxn modelId="{77A4C378-AEDE-5943-8C1B-4DBC882D0C11}" type="presParOf" srcId="{30103200-7D18-844D-832C-C9E5912A0E0E}" destId="{43D6BC3E-FF3E-E147-9CAA-65D94881CC80}" srcOrd="3" destOrd="0" presId="urn:microsoft.com/office/officeart/2005/8/layout/list1"/>
    <dgm:cxn modelId="{428F4ED5-CF4F-FD4B-8E27-BE292AAE9898}" type="presParOf" srcId="{30103200-7D18-844D-832C-C9E5912A0E0E}" destId="{214821F8-CB61-5347-AC52-B2079DFC8B0C}" srcOrd="4" destOrd="0" presId="urn:microsoft.com/office/officeart/2005/8/layout/list1"/>
    <dgm:cxn modelId="{16CAE93C-5598-2149-98A6-E6587A2F4AB8}" type="presParOf" srcId="{214821F8-CB61-5347-AC52-B2079DFC8B0C}" destId="{C3046C3E-5D4A-7047-A323-970274EA2EDD}" srcOrd="0" destOrd="0" presId="urn:microsoft.com/office/officeart/2005/8/layout/list1"/>
    <dgm:cxn modelId="{DA223870-9FF1-5046-923C-123F400A0848}" type="presParOf" srcId="{214821F8-CB61-5347-AC52-B2079DFC8B0C}" destId="{FCF84CAF-527F-CB42-A441-0C4B2D3A3947}" srcOrd="1" destOrd="0" presId="urn:microsoft.com/office/officeart/2005/8/layout/list1"/>
    <dgm:cxn modelId="{9AD2640B-9523-C544-AEAF-1DA93C19C0AC}" type="presParOf" srcId="{30103200-7D18-844D-832C-C9E5912A0E0E}" destId="{5BB85D12-0536-9247-B89C-4BE2103124A7}" srcOrd="5" destOrd="0" presId="urn:microsoft.com/office/officeart/2005/8/layout/list1"/>
    <dgm:cxn modelId="{760CE3E0-0A0B-7746-9378-0F6E82058383}" type="presParOf" srcId="{30103200-7D18-844D-832C-C9E5912A0E0E}" destId="{9DDE568F-3ED9-4042-A6AE-C8D24A3DDE44}" srcOrd="6" destOrd="0" presId="urn:microsoft.com/office/officeart/2005/8/layout/list1"/>
    <dgm:cxn modelId="{E6F2FAB5-2063-F647-8F0C-003FF2EE8BA9}" type="presParOf" srcId="{30103200-7D18-844D-832C-C9E5912A0E0E}" destId="{CFB72813-55E6-BC4A-ABE2-CBA50CEE1C62}" srcOrd="7" destOrd="0" presId="urn:microsoft.com/office/officeart/2005/8/layout/list1"/>
    <dgm:cxn modelId="{ADB5680F-8511-C942-B9BD-E77EECD17686}" type="presParOf" srcId="{30103200-7D18-844D-832C-C9E5912A0E0E}" destId="{AF7E9363-5E91-134B-9BD7-43A10D341FF5}" srcOrd="8" destOrd="0" presId="urn:microsoft.com/office/officeart/2005/8/layout/list1"/>
    <dgm:cxn modelId="{3D3214BC-6748-3342-848B-94662358E91C}" type="presParOf" srcId="{AF7E9363-5E91-134B-9BD7-43A10D341FF5}" destId="{FEAAAD79-F029-C14D-B6E0-F645D4958820}" srcOrd="0" destOrd="0" presId="urn:microsoft.com/office/officeart/2005/8/layout/list1"/>
    <dgm:cxn modelId="{FED31191-5E4D-D543-8162-9061B6885BD1}" type="presParOf" srcId="{AF7E9363-5E91-134B-9BD7-43A10D341FF5}" destId="{A8EB15A3-7E3E-4A43-B4DC-59863DB44739}" srcOrd="1" destOrd="0" presId="urn:microsoft.com/office/officeart/2005/8/layout/list1"/>
    <dgm:cxn modelId="{E87B5C74-C8D7-2B45-BE96-E21AC5C13608}" type="presParOf" srcId="{30103200-7D18-844D-832C-C9E5912A0E0E}" destId="{55BACCB8-0BE4-8648-9091-FC2B13E2E691}" srcOrd="9" destOrd="0" presId="urn:microsoft.com/office/officeart/2005/8/layout/list1"/>
    <dgm:cxn modelId="{10C0B613-DEEB-7B44-A57B-370303F9E4B1}" type="presParOf" srcId="{30103200-7D18-844D-832C-C9E5912A0E0E}" destId="{C6BAD973-CC23-F742-A8BE-5D48217A5029}" srcOrd="10" destOrd="0" presId="urn:microsoft.com/office/officeart/2005/8/layout/list1"/>
    <dgm:cxn modelId="{C3657042-6C97-0347-AD60-C1042A295AEE}" type="presParOf" srcId="{30103200-7D18-844D-832C-C9E5912A0E0E}" destId="{4BB3EE72-5681-8448-87CA-5778226AD7C5}" srcOrd="11" destOrd="0" presId="urn:microsoft.com/office/officeart/2005/8/layout/list1"/>
    <dgm:cxn modelId="{C6CC4B4E-5753-EE48-BD04-2E60512CCBD9}" type="presParOf" srcId="{30103200-7D18-844D-832C-C9E5912A0E0E}" destId="{7034D518-9A92-474B-8463-2420F1423182}" srcOrd="12" destOrd="0" presId="urn:microsoft.com/office/officeart/2005/8/layout/list1"/>
    <dgm:cxn modelId="{168E2290-E0DE-CC43-B32F-DEA4D8471D2B}" type="presParOf" srcId="{7034D518-9A92-474B-8463-2420F1423182}" destId="{7AE12AC4-6AC0-D741-A4AA-65350DD12941}" srcOrd="0" destOrd="0" presId="urn:microsoft.com/office/officeart/2005/8/layout/list1"/>
    <dgm:cxn modelId="{C7881A46-7941-9847-B0E9-27CBEEE5FF82}" type="presParOf" srcId="{7034D518-9A92-474B-8463-2420F1423182}" destId="{9C525934-C9BD-B442-B648-CD67CDFF59D2}" srcOrd="1" destOrd="0" presId="urn:microsoft.com/office/officeart/2005/8/layout/list1"/>
    <dgm:cxn modelId="{BCD1D5DD-9246-DE40-BBB0-EBA020018E2B}" type="presParOf" srcId="{30103200-7D18-844D-832C-C9E5912A0E0E}" destId="{F9985226-376E-7E43-858E-368EF93AF6B0}" srcOrd="13" destOrd="0" presId="urn:microsoft.com/office/officeart/2005/8/layout/list1"/>
    <dgm:cxn modelId="{A9B652CA-253E-324E-99AF-941FF57D2CF5}" type="presParOf" srcId="{30103200-7D18-844D-832C-C9E5912A0E0E}" destId="{13012C02-DD09-5743-BB87-FB0802DEA9C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CF2B41-0196-F048-81A0-408EA278C5DD}" type="doc">
      <dgm:prSet loTypeId="urn:microsoft.com/office/officeart/2005/8/layout/list1" loCatId="" qsTypeId="urn:microsoft.com/office/officeart/2005/8/quickstyle/simple1" qsCatId="simple" csTypeId="urn:microsoft.com/office/officeart/2005/8/colors/accent2_2" csCatId="accent2" phldr="1"/>
      <dgm:spPr/>
      <dgm:t>
        <a:bodyPr/>
        <a:lstStyle/>
        <a:p>
          <a:endParaRPr lang="en-US"/>
        </a:p>
      </dgm:t>
    </dgm:pt>
    <dgm:pt modelId="{0FDEC556-A49F-8D48-A9EC-BD59EE095EA8}">
      <dgm:prSet phldrT="[Text]" custT="1"/>
      <dgm:spPr/>
      <dgm:t>
        <a:bodyPr/>
        <a:lstStyle/>
        <a:p>
          <a:r>
            <a:rPr lang="en-US" sz="2800" dirty="0">
              <a:solidFill>
                <a:schemeClr val="tx1"/>
              </a:solidFill>
            </a:rPr>
            <a:t>Does Truth Exist?</a:t>
          </a:r>
        </a:p>
      </dgm:t>
    </dgm:pt>
    <dgm:pt modelId="{2BCEBD6D-7EEC-BC47-BB6C-D265DBE39B9C}" type="parTrans" cxnId="{33CA36C4-F2B3-7B41-8A52-91B1598CC1BD}">
      <dgm:prSet/>
      <dgm:spPr/>
      <dgm:t>
        <a:bodyPr/>
        <a:lstStyle/>
        <a:p>
          <a:endParaRPr lang="en-US"/>
        </a:p>
      </dgm:t>
    </dgm:pt>
    <dgm:pt modelId="{7A7978D5-856F-7F4B-8C70-2153766FF579}" type="sibTrans" cxnId="{33CA36C4-F2B3-7B41-8A52-91B1598CC1BD}">
      <dgm:prSet/>
      <dgm:spPr/>
      <dgm:t>
        <a:bodyPr/>
        <a:lstStyle/>
        <a:p>
          <a:endParaRPr lang="en-US"/>
        </a:p>
      </dgm:t>
    </dgm:pt>
    <dgm:pt modelId="{3D5D0321-3528-AC42-9189-139F7F6265B1}">
      <dgm:prSet phldrT="[Text]" custT="1"/>
      <dgm:spPr/>
      <dgm:t>
        <a:bodyPr/>
        <a:lstStyle/>
        <a:p>
          <a:r>
            <a:rPr lang="en-US" sz="2800" dirty="0"/>
            <a:t>Are Miracles Possible?</a:t>
          </a:r>
        </a:p>
      </dgm:t>
    </dgm:pt>
    <dgm:pt modelId="{5B468773-BE5B-5942-835A-D05E9E64F64B}" type="parTrans" cxnId="{807D7B0F-9DF5-A141-BB6A-3DFAEDCAE3BA}">
      <dgm:prSet/>
      <dgm:spPr/>
      <dgm:t>
        <a:bodyPr/>
        <a:lstStyle/>
        <a:p>
          <a:endParaRPr lang="en-US"/>
        </a:p>
      </dgm:t>
    </dgm:pt>
    <dgm:pt modelId="{04E8703F-4565-C74F-8513-679D4E20779F}" type="sibTrans" cxnId="{807D7B0F-9DF5-A141-BB6A-3DFAEDCAE3BA}">
      <dgm:prSet/>
      <dgm:spPr/>
      <dgm:t>
        <a:bodyPr/>
        <a:lstStyle/>
        <a:p>
          <a:endParaRPr lang="en-US"/>
        </a:p>
      </dgm:t>
    </dgm:pt>
    <dgm:pt modelId="{835DEA70-5F7D-D548-9AF4-23D175782F7F}">
      <dgm:prSet phldrT="[Text]" custT="1"/>
      <dgm:spPr/>
      <dgm:t>
        <a:bodyPr/>
        <a:lstStyle/>
        <a:p>
          <a:r>
            <a:rPr lang="en-US" sz="2800" dirty="0"/>
            <a:t>Is the New Testament Reliable?</a:t>
          </a:r>
        </a:p>
      </dgm:t>
    </dgm:pt>
    <dgm:pt modelId="{0EB06440-F7CA-0546-A5B5-2D0E359DCEFE}" type="parTrans" cxnId="{A568BCCC-5A4D-6142-A2BD-F26BE3F35103}">
      <dgm:prSet/>
      <dgm:spPr/>
      <dgm:t>
        <a:bodyPr/>
        <a:lstStyle/>
        <a:p>
          <a:endParaRPr lang="en-US"/>
        </a:p>
      </dgm:t>
    </dgm:pt>
    <dgm:pt modelId="{E36F42D3-EAA6-DB47-B5AB-2653845DCB56}" type="sibTrans" cxnId="{A568BCCC-5A4D-6142-A2BD-F26BE3F35103}">
      <dgm:prSet/>
      <dgm:spPr/>
      <dgm:t>
        <a:bodyPr/>
        <a:lstStyle/>
        <a:p>
          <a:endParaRPr lang="en-US"/>
        </a:p>
      </dgm:t>
    </dgm:pt>
    <dgm:pt modelId="{72F1AC9C-CAA8-E541-A95C-342C469A6609}">
      <dgm:prSet phldrT="[Text]" custT="1"/>
      <dgm:spPr/>
      <dgm:t>
        <a:bodyPr/>
        <a:lstStyle/>
        <a:p>
          <a:r>
            <a:rPr lang="en-US" sz="2800" b="1" dirty="0">
              <a:solidFill>
                <a:srgbClr val="FF0000"/>
              </a:solidFill>
            </a:rPr>
            <a:t>Does God Exist?</a:t>
          </a:r>
        </a:p>
      </dgm:t>
    </dgm:pt>
    <dgm:pt modelId="{D03F763F-189D-804D-BD6C-DC09A7FF7949}" type="parTrans" cxnId="{7BAEDEDC-7099-AF40-BE4B-3C5735C05599}">
      <dgm:prSet/>
      <dgm:spPr/>
      <dgm:t>
        <a:bodyPr/>
        <a:lstStyle/>
        <a:p>
          <a:endParaRPr lang="en-US"/>
        </a:p>
      </dgm:t>
    </dgm:pt>
    <dgm:pt modelId="{D752BB1A-6480-CD47-985A-F000FD14EE82}" type="sibTrans" cxnId="{7BAEDEDC-7099-AF40-BE4B-3C5735C05599}">
      <dgm:prSet/>
      <dgm:spPr/>
      <dgm:t>
        <a:bodyPr/>
        <a:lstStyle/>
        <a:p>
          <a:endParaRPr lang="en-US"/>
        </a:p>
      </dgm:t>
    </dgm:pt>
    <dgm:pt modelId="{30103200-7D18-844D-832C-C9E5912A0E0E}" type="pres">
      <dgm:prSet presAssocID="{8DCF2B41-0196-F048-81A0-408EA278C5DD}" presName="linear" presStyleCnt="0">
        <dgm:presLayoutVars>
          <dgm:dir/>
          <dgm:animLvl val="lvl"/>
          <dgm:resizeHandles val="exact"/>
        </dgm:presLayoutVars>
      </dgm:prSet>
      <dgm:spPr/>
      <dgm:t>
        <a:bodyPr/>
        <a:lstStyle/>
        <a:p>
          <a:endParaRPr lang="en-US"/>
        </a:p>
      </dgm:t>
    </dgm:pt>
    <dgm:pt modelId="{3532A232-EF87-D449-98A0-729652AFBA41}" type="pres">
      <dgm:prSet presAssocID="{0FDEC556-A49F-8D48-A9EC-BD59EE095EA8}" presName="parentLin" presStyleCnt="0"/>
      <dgm:spPr/>
    </dgm:pt>
    <dgm:pt modelId="{6D8DA347-74E6-0241-8299-FDE404F8AE61}" type="pres">
      <dgm:prSet presAssocID="{0FDEC556-A49F-8D48-A9EC-BD59EE095EA8}" presName="parentLeftMargin" presStyleLbl="node1" presStyleIdx="0" presStyleCnt="4"/>
      <dgm:spPr/>
      <dgm:t>
        <a:bodyPr/>
        <a:lstStyle/>
        <a:p>
          <a:endParaRPr lang="en-US"/>
        </a:p>
      </dgm:t>
    </dgm:pt>
    <dgm:pt modelId="{57FB754E-129D-2F4E-8569-831EDFDF96C8}" type="pres">
      <dgm:prSet presAssocID="{0FDEC556-A49F-8D48-A9EC-BD59EE095EA8}" presName="parentText" presStyleLbl="node1" presStyleIdx="0" presStyleCnt="4">
        <dgm:presLayoutVars>
          <dgm:chMax val="0"/>
          <dgm:bulletEnabled val="1"/>
        </dgm:presLayoutVars>
      </dgm:prSet>
      <dgm:spPr/>
      <dgm:t>
        <a:bodyPr/>
        <a:lstStyle/>
        <a:p>
          <a:endParaRPr lang="en-US"/>
        </a:p>
      </dgm:t>
    </dgm:pt>
    <dgm:pt modelId="{CEA406C7-6E91-3A4D-888E-922FE4B6EAF4}" type="pres">
      <dgm:prSet presAssocID="{0FDEC556-A49F-8D48-A9EC-BD59EE095EA8}" presName="negativeSpace" presStyleCnt="0"/>
      <dgm:spPr/>
    </dgm:pt>
    <dgm:pt modelId="{357FE223-BBAA-5942-812F-641DAD65C8DA}" type="pres">
      <dgm:prSet presAssocID="{0FDEC556-A49F-8D48-A9EC-BD59EE095EA8}" presName="childText" presStyleLbl="conFgAcc1" presStyleIdx="0" presStyleCnt="4">
        <dgm:presLayoutVars>
          <dgm:bulletEnabled val="1"/>
        </dgm:presLayoutVars>
      </dgm:prSet>
      <dgm:spPr/>
    </dgm:pt>
    <dgm:pt modelId="{43D6BC3E-FF3E-E147-9CAA-65D94881CC80}" type="pres">
      <dgm:prSet presAssocID="{7A7978D5-856F-7F4B-8C70-2153766FF579}" presName="spaceBetweenRectangles" presStyleCnt="0"/>
      <dgm:spPr/>
    </dgm:pt>
    <dgm:pt modelId="{214821F8-CB61-5347-AC52-B2079DFC8B0C}" type="pres">
      <dgm:prSet presAssocID="{72F1AC9C-CAA8-E541-A95C-342C469A6609}" presName="parentLin" presStyleCnt="0"/>
      <dgm:spPr/>
    </dgm:pt>
    <dgm:pt modelId="{C3046C3E-5D4A-7047-A323-970274EA2EDD}" type="pres">
      <dgm:prSet presAssocID="{72F1AC9C-CAA8-E541-A95C-342C469A6609}" presName="parentLeftMargin" presStyleLbl="node1" presStyleIdx="0" presStyleCnt="4"/>
      <dgm:spPr/>
      <dgm:t>
        <a:bodyPr/>
        <a:lstStyle/>
        <a:p>
          <a:endParaRPr lang="en-US"/>
        </a:p>
      </dgm:t>
    </dgm:pt>
    <dgm:pt modelId="{FCF84CAF-527F-CB42-A441-0C4B2D3A3947}" type="pres">
      <dgm:prSet presAssocID="{72F1AC9C-CAA8-E541-A95C-342C469A6609}" presName="parentText" presStyleLbl="node1" presStyleIdx="1" presStyleCnt="4">
        <dgm:presLayoutVars>
          <dgm:chMax val="0"/>
          <dgm:bulletEnabled val="1"/>
        </dgm:presLayoutVars>
      </dgm:prSet>
      <dgm:spPr/>
      <dgm:t>
        <a:bodyPr/>
        <a:lstStyle/>
        <a:p>
          <a:endParaRPr lang="en-US"/>
        </a:p>
      </dgm:t>
    </dgm:pt>
    <dgm:pt modelId="{5BB85D12-0536-9247-B89C-4BE2103124A7}" type="pres">
      <dgm:prSet presAssocID="{72F1AC9C-CAA8-E541-A95C-342C469A6609}" presName="negativeSpace" presStyleCnt="0"/>
      <dgm:spPr/>
    </dgm:pt>
    <dgm:pt modelId="{9DDE568F-3ED9-4042-A6AE-C8D24A3DDE44}" type="pres">
      <dgm:prSet presAssocID="{72F1AC9C-CAA8-E541-A95C-342C469A6609}" presName="childText" presStyleLbl="conFgAcc1" presStyleIdx="1" presStyleCnt="4">
        <dgm:presLayoutVars>
          <dgm:bulletEnabled val="1"/>
        </dgm:presLayoutVars>
      </dgm:prSet>
      <dgm:spPr/>
    </dgm:pt>
    <dgm:pt modelId="{CFB72813-55E6-BC4A-ABE2-CBA50CEE1C62}" type="pres">
      <dgm:prSet presAssocID="{D752BB1A-6480-CD47-985A-F000FD14EE82}" presName="spaceBetweenRectangles" presStyleCnt="0"/>
      <dgm:spPr/>
    </dgm:pt>
    <dgm:pt modelId="{AF7E9363-5E91-134B-9BD7-43A10D341FF5}" type="pres">
      <dgm:prSet presAssocID="{3D5D0321-3528-AC42-9189-139F7F6265B1}" presName="parentLin" presStyleCnt="0"/>
      <dgm:spPr/>
    </dgm:pt>
    <dgm:pt modelId="{FEAAAD79-F029-C14D-B6E0-F645D4958820}" type="pres">
      <dgm:prSet presAssocID="{3D5D0321-3528-AC42-9189-139F7F6265B1}" presName="parentLeftMargin" presStyleLbl="node1" presStyleIdx="1" presStyleCnt="4"/>
      <dgm:spPr/>
      <dgm:t>
        <a:bodyPr/>
        <a:lstStyle/>
        <a:p>
          <a:endParaRPr lang="en-US"/>
        </a:p>
      </dgm:t>
    </dgm:pt>
    <dgm:pt modelId="{A8EB15A3-7E3E-4A43-B4DC-59863DB44739}" type="pres">
      <dgm:prSet presAssocID="{3D5D0321-3528-AC42-9189-139F7F6265B1}" presName="parentText" presStyleLbl="node1" presStyleIdx="2" presStyleCnt="4">
        <dgm:presLayoutVars>
          <dgm:chMax val="0"/>
          <dgm:bulletEnabled val="1"/>
        </dgm:presLayoutVars>
      </dgm:prSet>
      <dgm:spPr/>
      <dgm:t>
        <a:bodyPr/>
        <a:lstStyle/>
        <a:p>
          <a:endParaRPr lang="en-US"/>
        </a:p>
      </dgm:t>
    </dgm:pt>
    <dgm:pt modelId="{55BACCB8-0BE4-8648-9091-FC2B13E2E691}" type="pres">
      <dgm:prSet presAssocID="{3D5D0321-3528-AC42-9189-139F7F6265B1}" presName="negativeSpace" presStyleCnt="0"/>
      <dgm:spPr/>
    </dgm:pt>
    <dgm:pt modelId="{C6BAD973-CC23-F742-A8BE-5D48217A5029}" type="pres">
      <dgm:prSet presAssocID="{3D5D0321-3528-AC42-9189-139F7F6265B1}" presName="childText" presStyleLbl="conFgAcc1" presStyleIdx="2" presStyleCnt="4">
        <dgm:presLayoutVars>
          <dgm:bulletEnabled val="1"/>
        </dgm:presLayoutVars>
      </dgm:prSet>
      <dgm:spPr/>
    </dgm:pt>
    <dgm:pt modelId="{4BB3EE72-5681-8448-87CA-5778226AD7C5}" type="pres">
      <dgm:prSet presAssocID="{04E8703F-4565-C74F-8513-679D4E20779F}" presName="spaceBetweenRectangles" presStyleCnt="0"/>
      <dgm:spPr/>
    </dgm:pt>
    <dgm:pt modelId="{7034D518-9A92-474B-8463-2420F1423182}" type="pres">
      <dgm:prSet presAssocID="{835DEA70-5F7D-D548-9AF4-23D175782F7F}" presName="parentLin" presStyleCnt="0"/>
      <dgm:spPr/>
    </dgm:pt>
    <dgm:pt modelId="{7AE12AC4-6AC0-D741-A4AA-65350DD12941}" type="pres">
      <dgm:prSet presAssocID="{835DEA70-5F7D-D548-9AF4-23D175782F7F}" presName="parentLeftMargin" presStyleLbl="node1" presStyleIdx="2" presStyleCnt="4"/>
      <dgm:spPr/>
      <dgm:t>
        <a:bodyPr/>
        <a:lstStyle/>
        <a:p>
          <a:endParaRPr lang="en-US"/>
        </a:p>
      </dgm:t>
    </dgm:pt>
    <dgm:pt modelId="{9C525934-C9BD-B442-B648-CD67CDFF59D2}" type="pres">
      <dgm:prSet presAssocID="{835DEA70-5F7D-D548-9AF4-23D175782F7F}" presName="parentText" presStyleLbl="node1" presStyleIdx="3" presStyleCnt="4">
        <dgm:presLayoutVars>
          <dgm:chMax val="0"/>
          <dgm:bulletEnabled val="1"/>
        </dgm:presLayoutVars>
      </dgm:prSet>
      <dgm:spPr/>
      <dgm:t>
        <a:bodyPr/>
        <a:lstStyle/>
        <a:p>
          <a:endParaRPr lang="en-US"/>
        </a:p>
      </dgm:t>
    </dgm:pt>
    <dgm:pt modelId="{F9985226-376E-7E43-858E-368EF93AF6B0}" type="pres">
      <dgm:prSet presAssocID="{835DEA70-5F7D-D548-9AF4-23D175782F7F}" presName="negativeSpace" presStyleCnt="0"/>
      <dgm:spPr/>
    </dgm:pt>
    <dgm:pt modelId="{13012C02-DD09-5743-BB87-FB0802DEA9C1}" type="pres">
      <dgm:prSet presAssocID="{835DEA70-5F7D-D548-9AF4-23D175782F7F}" presName="childText" presStyleLbl="conFgAcc1" presStyleIdx="3" presStyleCnt="4">
        <dgm:presLayoutVars>
          <dgm:bulletEnabled val="1"/>
        </dgm:presLayoutVars>
      </dgm:prSet>
      <dgm:spPr/>
    </dgm:pt>
  </dgm:ptLst>
  <dgm:cxnLst>
    <dgm:cxn modelId="{5419C395-72CC-EA46-BBA5-EECCB7FB4F41}" type="presOf" srcId="{3D5D0321-3528-AC42-9189-139F7F6265B1}" destId="{A8EB15A3-7E3E-4A43-B4DC-59863DB44739}" srcOrd="1" destOrd="0" presId="urn:microsoft.com/office/officeart/2005/8/layout/list1"/>
    <dgm:cxn modelId="{7BAEDEDC-7099-AF40-BE4B-3C5735C05599}" srcId="{8DCF2B41-0196-F048-81A0-408EA278C5DD}" destId="{72F1AC9C-CAA8-E541-A95C-342C469A6609}" srcOrd="1" destOrd="0" parTransId="{D03F763F-189D-804D-BD6C-DC09A7FF7949}" sibTransId="{D752BB1A-6480-CD47-985A-F000FD14EE82}"/>
    <dgm:cxn modelId="{33CA36C4-F2B3-7B41-8A52-91B1598CC1BD}" srcId="{8DCF2B41-0196-F048-81A0-408EA278C5DD}" destId="{0FDEC556-A49F-8D48-A9EC-BD59EE095EA8}" srcOrd="0" destOrd="0" parTransId="{2BCEBD6D-7EEC-BC47-BB6C-D265DBE39B9C}" sibTransId="{7A7978D5-856F-7F4B-8C70-2153766FF579}"/>
    <dgm:cxn modelId="{B4867F0D-0F7F-9A48-A7F2-0F808E929983}" type="presOf" srcId="{0FDEC556-A49F-8D48-A9EC-BD59EE095EA8}" destId="{6D8DA347-74E6-0241-8299-FDE404F8AE61}" srcOrd="0" destOrd="0" presId="urn:microsoft.com/office/officeart/2005/8/layout/list1"/>
    <dgm:cxn modelId="{807D7B0F-9DF5-A141-BB6A-3DFAEDCAE3BA}" srcId="{8DCF2B41-0196-F048-81A0-408EA278C5DD}" destId="{3D5D0321-3528-AC42-9189-139F7F6265B1}" srcOrd="2" destOrd="0" parTransId="{5B468773-BE5B-5942-835A-D05E9E64F64B}" sibTransId="{04E8703F-4565-C74F-8513-679D4E20779F}"/>
    <dgm:cxn modelId="{77C7FE7D-5EE1-E94E-9455-C82F7B528F1C}" type="presOf" srcId="{3D5D0321-3528-AC42-9189-139F7F6265B1}" destId="{FEAAAD79-F029-C14D-B6E0-F645D4958820}" srcOrd="0" destOrd="0" presId="urn:microsoft.com/office/officeart/2005/8/layout/list1"/>
    <dgm:cxn modelId="{BE90D038-CC54-B14C-8DA2-88134094539C}" type="presOf" srcId="{72F1AC9C-CAA8-E541-A95C-342C469A6609}" destId="{C3046C3E-5D4A-7047-A323-970274EA2EDD}" srcOrd="0" destOrd="0" presId="urn:microsoft.com/office/officeart/2005/8/layout/list1"/>
    <dgm:cxn modelId="{CC2A76B9-5A00-9348-9018-897F5B8FC625}" type="presOf" srcId="{72F1AC9C-CAA8-E541-A95C-342C469A6609}" destId="{FCF84CAF-527F-CB42-A441-0C4B2D3A3947}" srcOrd="1" destOrd="0" presId="urn:microsoft.com/office/officeart/2005/8/layout/list1"/>
    <dgm:cxn modelId="{2455C854-CDA9-9B40-BD40-BAAEB74FFE78}" type="presOf" srcId="{0FDEC556-A49F-8D48-A9EC-BD59EE095EA8}" destId="{57FB754E-129D-2F4E-8569-831EDFDF96C8}" srcOrd="1" destOrd="0" presId="urn:microsoft.com/office/officeart/2005/8/layout/list1"/>
    <dgm:cxn modelId="{634918F2-92CB-0640-BCA1-95709127AD21}" type="presOf" srcId="{835DEA70-5F7D-D548-9AF4-23D175782F7F}" destId="{7AE12AC4-6AC0-D741-A4AA-65350DD12941}" srcOrd="0" destOrd="0" presId="urn:microsoft.com/office/officeart/2005/8/layout/list1"/>
    <dgm:cxn modelId="{0F0A1449-1338-2742-9D1E-68212DB8EB09}" type="presOf" srcId="{835DEA70-5F7D-D548-9AF4-23D175782F7F}" destId="{9C525934-C9BD-B442-B648-CD67CDFF59D2}" srcOrd="1" destOrd="0" presId="urn:microsoft.com/office/officeart/2005/8/layout/list1"/>
    <dgm:cxn modelId="{CF7DB9E9-CEA3-F344-9A8D-B05EEF7BA782}" type="presOf" srcId="{8DCF2B41-0196-F048-81A0-408EA278C5DD}" destId="{30103200-7D18-844D-832C-C9E5912A0E0E}" srcOrd="0" destOrd="0" presId="urn:microsoft.com/office/officeart/2005/8/layout/list1"/>
    <dgm:cxn modelId="{A568BCCC-5A4D-6142-A2BD-F26BE3F35103}" srcId="{8DCF2B41-0196-F048-81A0-408EA278C5DD}" destId="{835DEA70-5F7D-D548-9AF4-23D175782F7F}" srcOrd="3" destOrd="0" parTransId="{0EB06440-F7CA-0546-A5B5-2D0E359DCEFE}" sibTransId="{E36F42D3-EAA6-DB47-B5AB-2653845DCB56}"/>
    <dgm:cxn modelId="{5DD7490D-8C6B-ED4C-96B5-3092170F52A8}" type="presParOf" srcId="{30103200-7D18-844D-832C-C9E5912A0E0E}" destId="{3532A232-EF87-D449-98A0-729652AFBA41}" srcOrd="0" destOrd="0" presId="urn:microsoft.com/office/officeart/2005/8/layout/list1"/>
    <dgm:cxn modelId="{7291176F-3F01-1144-8822-5B3721EF7BC9}" type="presParOf" srcId="{3532A232-EF87-D449-98A0-729652AFBA41}" destId="{6D8DA347-74E6-0241-8299-FDE404F8AE61}" srcOrd="0" destOrd="0" presId="urn:microsoft.com/office/officeart/2005/8/layout/list1"/>
    <dgm:cxn modelId="{B0022CFD-A6C0-1E48-BAF2-99BA9838D667}" type="presParOf" srcId="{3532A232-EF87-D449-98A0-729652AFBA41}" destId="{57FB754E-129D-2F4E-8569-831EDFDF96C8}" srcOrd="1" destOrd="0" presId="urn:microsoft.com/office/officeart/2005/8/layout/list1"/>
    <dgm:cxn modelId="{20F004FC-B1E2-7746-B86F-0D801C0F79CD}" type="presParOf" srcId="{30103200-7D18-844D-832C-C9E5912A0E0E}" destId="{CEA406C7-6E91-3A4D-888E-922FE4B6EAF4}" srcOrd="1" destOrd="0" presId="urn:microsoft.com/office/officeart/2005/8/layout/list1"/>
    <dgm:cxn modelId="{729A4A9C-C7DA-CB41-8E69-2FCC1DE89198}" type="presParOf" srcId="{30103200-7D18-844D-832C-C9E5912A0E0E}" destId="{357FE223-BBAA-5942-812F-641DAD65C8DA}" srcOrd="2" destOrd="0" presId="urn:microsoft.com/office/officeart/2005/8/layout/list1"/>
    <dgm:cxn modelId="{77A4C378-AEDE-5943-8C1B-4DBC882D0C11}" type="presParOf" srcId="{30103200-7D18-844D-832C-C9E5912A0E0E}" destId="{43D6BC3E-FF3E-E147-9CAA-65D94881CC80}" srcOrd="3" destOrd="0" presId="urn:microsoft.com/office/officeart/2005/8/layout/list1"/>
    <dgm:cxn modelId="{428F4ED5-CF4F-FD4B-8E27-BE292AAE9898}" type="presParOf" srcId="{30103200-7D18-844D-832C-C9E5912A0E0E}" destId="{214821F8-CB61-5347-AC52-B2079DFC8B0C}" srcOrd="4" destOrd="0" presId="urn:microsoft.com/office/officeart/2005/8/layout/list1"/>
    <dgm:cxn modelId="{16CAE93C-5598-2149-98A6-E6587A2F4AB8}" type="presParOf" srcId="{214821F8-CB61-5347-AC52-B2079DFC8B0C}" destId="{C3046C3E-5D4A-7047-A323-970274EA2EDD}" srcOrd="0" destOrd="0" presId="urn:microsoft.com/office/officeart/2005/8/layout/list1"/>
    <dgm:cxn modelId="{DA223870-9FF1-5046-923C-123F400A0848}" type="presParOf" srcId="{214821F8-CB61-5347-AC52-B2079DFC8B0C}" destId="{FCF84CAF-527F-CB42-A441-0C4B2D3A3947}" srcOrd="1" destOrd="0" presId="urn:microsoft.com/office/officeart/2005/8/layout/list1"/>
    <dgm:cxn modelId="{9AD2640B-9523-C544-AEAF-1DA93C19C0AC}" type="presParOf" srcId="{30103200-7D18-844D-832C-C9E5912A0E0E}" destId="{5BB85D12-0536-9247-B89C-4BE2103124A7}" srcOrd="5" destOrd="0" presId="urn:microsoft.com/office/officeart/2005/8/layout/list1"/>
    <dgm:cxn modelId="{760CE3E0-0A0B-7746-9378-0F6E82058383}" type="presParOf" srcId="{30103200-7D18-844D-832C-C9E5912A0E0E}" destId="{9DDE568F-3ED9-4042-A6AE-C8D24A3DDE44}" srcOrd="6" destOrd="0" presId="urn:microsoft.com/office/officeart/2005/8/layout/list1"/>
    <dgm:cxn modelId="{E6F2FAB5-2063-F647-8F0C-003FF2EE8BA9}" type="presParOf" srcId="{30103200-7D18-844D-832C-C9E5912A0E0E}" destId="{CFB72813-55E6-BC4A-ABE2-CBA50CEE1C62}" srcOrd="7" destOrd="0" presId="urn:microsoft.com/office/officeart/2005/8/layout/list1"/>
    <dgm:cxn modelId="{ADB5680F-8511-C942-B9BD-E77EECD17686}" type="presParOf" srcId="{30103200-7D18-844D-832C-C9E5912A0E0E}" destId="{AF7E9363-5E91-134B-9BD7-43A10D341FF5}" srcOrd="8" destOrd="0" presId="urn:microsoft.com/office/officeart/2005/8/layout/list1"/>
    <dgm:cxn modelId="{3D3214BC-6748-3342-848B-94662358E91C}" type="presParOf" srcId="{AF7E9363-5E91-134B-9BD7-43A10D341FF5}" destId="{FEAAAD79-F029-C14D-B6E0-F645D4958820}" srcOrd="0" destOrd="0" presId="urn:microsoft.com/office/officeart/2005/8/layout/list1"/>
    <dgm:cxn modelId="{FED31191-5E4D-D543-8162-9061B6885BD1}" type="presParOf" srcId="{AF7E9363-5E91-134B-9BD7-43A10D341FF5}" destId="{A8EB15A3-7E3E-4A43-B4DC-59863DB44739}" srcOrd="1" destOrd="0" presId="urn:microsoft.com/office/officeart/2005/8/layout/list1"/>
    <dgm:cxn modelId="{E87B5C74-C8D7-2B45-BE96-E21AC5C13608}" type="presParOf" srcId="{30103200-7D18-844D-832C-C9E5912A0E0E}" destId="{55BACCB8-0BE4-8648-9091-FC2B13E2E691}" srcOrd="9" destOrd="0" presId="urn:microsoft.com/office/officeart/2005/8/layout/list1"/>
    <dgm:cxn modelId="{10C0B613-DEEB-7B44-A57B-370303F9E4B1}" type="presParOf" srcId="{30103200-7D18-844D-832C-C9E5912A0E0E}" destId="{C6BAD973-CC23-F742-A8BE-5D48217A5029}" srcOrd="10" destOrd="0" presId="urn:microsoft.com/office/officeart/2005/8/layout/list1"/>
    <dgm:cxn modelId="{C3657042-6C97-0347-AD60-C1042A295AEE}" type="presParOf" srcId="{30103200-7D18-844D-832C-C9E5912A0E0E}" destId="{4BB3EE72-5681-8448-87CA-5778226AD7C5}" srcOrd="11" destOrd="0" presId="urn:microsoft.com/office/officeart/2005/8/layout/list1"/>
    <dgm:cxn modelId="{C6CC4B4E-5753-EE48-BD04-2E60512CCBD9}" type="presParOf" srcId="{30103200-7D18-844D-832C-C9E5912A0E0E}" destId="{7034D518-9A92-474B-8463-2420F1423182}" srcOrd="12" destOrd="0" presId="urn:microsoft.com/office/officeart/2005/8/layout/list1"/>
    <dgm:cxn modelId="{168E2290-E0DE-CC43-B32F-DEA4D8471D2B}" type="presParOf" srcId="{7034D518-9A92-474B-8463-2420F1423182}" destId="{7AE12AC4-6AC0-D741-A4AA-65350DD12941}" srcOrd="0" destOrd="0" presId="urn:microsoft.com/office/officeart/2005/8/layout/list1"/>
    <dgm:cxn modelId="{C7881A46-7941-9847-B0E9-27CBEEE5FF82}" type="presParOf" srcId="{7034D518-9A92-474B-8463-2420F1423182}" destId="{9C525934-C9BD-B442-B648-CD67CDFF59D2}" srcOrd="1" destOrd="0" presId="urn:microsoft.com/office/officeart/2005/8/layout/list1"/>
    <dgm:cxn modelId="{BCD1D5DD-9246-DE40-BBB0-EBA020018E2B}" type="presParOf" srcId="{30103200-7D18-844D-832C-C9E5912A0E0E}" destId="{F9985226-376E-7E43-858E-368EF93AF6B0}" srcOrd="13" destOrd="0" presId="urn:microsoft.com/office/officeart/2005/8/layout/list1"/>
    <dgm:cxn modelId="{A9B652CA-253E-324E-99AF-941FF57D2CF5}" type="presParOf" srcId="{30103200-7D18-844D-832C-C9E5912A0E0E}" destId="{13012C02-DD09-5743-BB87-FB0802DEA9C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CF2B41-0196-F048-81A0-408EA278C5DD}" type="doc">
      <dgm:prSet loTypeId="urn:microsoft.com/office/officeart/2005/8/layout/list1" loCatId="" qsTypeId="urn:microsoft.com/office/officeart/2005/8/quickstyle/simple1" qsCatId="simple" csTypeId="urn:microsoft.com/office/officeart/2005/8/colors/accent2_2" csCatId="accent2" phldr="1"/>
      <dgm:spPr/>
      <dgm:t>
        <a:bodyPr/>
        <a:lstStyle/>
        <a:p>
          <a:endParaRPr lang="en-US"/>
        </a:p>
      </dgm:t>
    </dgm:pt>
    <dgm:pt modelId="{0FDEC556-A49F-8D48-A9EC-BD59EE095EA8}">
      <dgm:prSet phldrT="[Text]" custT="1"/>
      <dgm:spPr/>
      <dgm:t>
        <a:bodyPr/>
        <a:lstStyle/>
        <a:p>
          <a:r>
            <a:rPr lang="en-US" sz="2800" dirty="0">
              <a:solidFill>
                <a:schemeClr val="tx1"/>
              </a:solidFill>
            </a:rPr>
            <a:t>Does Truth Exist?</a:t>
          </a:r>
        </a:p>
      </dgm:t>
    </dgm:pt>
    <dgm:pt modelId="{2BCEBD6D-7EEC-BC47-BB6C-D265DBE39B9C}" type="parTrans" cxnId="{33CA36C4-F2B3-7B41-8A52-91B1598CC1BD}">
      <dgm:prSet/>
      <dgm:spPr/>
      <dgm:t>
        <a:bodyPr/>
        <a:lstStyle/>
        <a:p>
          <a:endParaRPr lang="en-US"/>
        </a:p>
      </dgm:t>
    </dgm:pt>
    <dgm:pt modelId="{7A7978D5-856F-7F4B-8C70-2153766FF579}" type="sibTrans" cxnId="{33CA36C4-F2B3-7B41-8A52-91B1598CC1BD}">
      <dgm:prSet/>
      <dgm:spPr/>
      <dgm:t>
        <a:bodyPr/>
        <a:lstStyle/>
        <a:p>
          <a:endParaRPr lang="en-US"/>
        </a:p>
      </dgm:t>
    </dgm:pt>
    <dgm:pt modelId="{3D5D0321-3528-AC42-9189-139F7F6265B1}">
      <dgm:prSet phldrT="[Text]" custT="1"/>
      <dgm:spPr/>
      <dgm:t>
        <a:bodyPr/>
        <a:lstStyle/>
        <a:p>
          <a:r>
            <a:rPr lang="en-US" sz="2800" b="1" dirty="0">
              <a:solidFill>
                <a:srgbClr val="FF0000"/>
              </a:solidFill>
            </a:rPr>
            <a:t>Are Miracles Possible?</a:t>
          </a:r>
        </a:p>
      </dgm:t>
    </dgm:pt>
    <dgm:pt modelId="{5B468773-BE5B-5942-835A-D05E9E64F64B}" type="parTrans" cxnId="{807D7B0F-9DF5-A141-BB6A-3DFAEDCAE3BA}">
      <dgm:prSet/>
      <dgm:spPr/>
      <dgm:t>
        <a:bodyPr/>
        <a:lstStyle/>
        <a:p>
          <a:endParaRPr lang="en-US"/>
        </a:p>
      </dgm:t>
    </dgm:pt>
    <dgm:pt modelId="{04E8703F-4565-C74F-8513-679D4E20779F}" type="sibTrans" cxnId="{807D7B0F-9DF5-A141-BB6A-3DFAEDCAE3BA}">
      <dgm:prSet/>
      <dgm:spPr/>
      <dgm:t>
        <a:bodyPr/>
        <a:lstStyle/>
        <a:p>
          <a:endParaRPr lang="en-US"/>
        </a:p>
      </dgm:t>
    </dgm:pt>
    <dgm:pt modelId="{835DEA70-5F7D-D548-9AF4-23D175782F7F}">
      <dgm:prSet phldrT="[Text]" custT="1"/>
      <dgm:spPr/>
      <dgm:t>
        <a:bodyPr/>
        <a:lstStyle/>
        <a:p>
          <a:r>
            <a:rPr lang="en-US" sz="2800" dirty="0"/>
            <a:t>Is the New Testament Reliable?</a:t>
          </a:r>
        </a:p>
      </dgm:t>
    </dgm:pt>
    <dgm:pt modelId="{0EB06440-F7CA-0546-A5B5-2D0E359DCEFE}" type="parTrans" cxnId="{A568BCCC-5A4D-6142-A2BD-F26BE3F35103}">
      <dgm:prSet/>
      <dgm:spPr/>
      <dgm:t>
        <a:bodyPr/>
        <a:lstStyle/>
        <a:p>
          <a:endParaRPr lang="en-US"/>
        </a:p>
      </dgm:t>
    </dgm:pt>
    <dgm:pt modelId="{E36F42D3-EAA6-DB47-B5AB-2653845DCB56}" type="sibTrans" cxnId="{A568BCCC-5A4D-6142-A2BD-F26BE3F35103}">
      <dgm:prSet/>
      <dgm:spPr/>
      <dgm:t>
        <a:bodyPr/>
        <a:lstStyle/>
        <a:p>
          <a:endParaRPr lang="en-US"/>
        </a:p>
      </dgm:t>
    </dgm:pt>
    <dgm:pt modelId="{72F1AC9C-CAA8-E541-A95C-342C469A6609}">
      <dgm:prSet phldrT="[Text]" custT="1"/>
      <dgm:spPr/>
      <dgm:t>
        <a:bodyPr/>
        <a:lstStyle/>
        <a:p>
          <a:r>
            <a:rPr lang="en-US" sz="2800" b="1" dirty="0">
              <a:solidFill>
                <a:schemeClr val="tx1"/>
              </a:solidFill>
            </a:rPr>
            <a:t>Does God Exist?</a:t>
          </a:r>
        </a:p>
      </dgm:t>
    </dgm:pt>
    <dgm:pt modelId="{D03F763F-189D-804D-BD6C-DC09A7FF7949}" type="parTrans" cxnId="{7BAEDEDC-7099-AF40-BE4B-3C5735C05599}">
      <dgm:prSet/>
      <dgm:spPr/>
      <dgm:t>
        <a:bodyPr/>
        <a:lstStyle/>
        <a:p>
          <a:endParaRPr lang="en-US"/>
        </a:p>
      </dgm:t>
    </dgm:pt>
    <dgm:pt modelId="{D752BB1A-6480-CD47-985A-F000FD14EE82}" type="sibTrans" cxnId="{7BAEDEDC-7099-AF40-BE4B-3C5735C05599}">
      <dgm:prSet/>
      <dgm:spPr/>
      <dgm:t>
        <a:bodyPr/>
        <a:lstStyle/>
        <a:p>
          <a:endParaRPr lang="en-US"/>
        </a:p>
      </dgm:t>
    </dgm:pt>
    <dgm:pt modelId="{30103200-7D18-844D-832C-C9E5912A0E0E}" type="pres">
      <dgm:prSet presAssocID="{8DCF2B41-0196-F048-81A0-408EA278C5DD}" presName="linear" presStyleCnt="0">
        <dgm:presLayoutVars>
          <dgm:dir/>
          <dgm:animLvl val="lvl"/>
          <dgm:resizeHandles val="exact"/>
        </dgm:presLayoutVars>
      </dgm:prSet>
      <dgm:spPr/>
      <dgm:t>
        <a:bodyPr/>
        <a:lstStyle/>
        <a:p>
          <a:endParaRPr lang="en-US"/>
        </a:p>
      </dgm:t>
    </dgm:pt>
    <dgm:pt modelId="{3532A232-EF87-D449-98A0-729652AFBA41}" type="pres">
      <dgm:prSet presAssocID="{0FDEC556-A49F-8D48-A9EC-BD59EE095EA8}" presName="parentLin" presStyleCnt="0"/>
      <dgm:spPr/>
    </dgm:pt>
    <dgm:pt modelId="{6D8DA347-74E6-0241-8299-FDE404F8AE61}" type="pres">
      <dgm:prSet presAssocID="{0FDEC556-A49F-8D48-A9EC-BD59EE095EA8}" presName="parentLeftMargin" presStyleLbl="node1" presStyleIdx="0" presStyleCnt="4"/>
      <dgm:spPr/>
      <dgm:t>
        <a:bodyPr/>
        <a:lstStyle/>
        <a:p>
          <a:endParaRPr lang="en-US"/>
        </a:p>
      </dgm:t>
    </dgm:pt>
    <dgm:pt modelId="{57FB754E-129D-2F4E-8569-831EDFDF96C8}" type="pres">
      <dgm:prSet presAssocID="{0FDEC556-A49F-8D48-A9EC-BD59EE095EA8}" presName="parentText" presStyleLbl="node1" presStyleIdx="0" presStyleCnt="4">
        <dgm:presLayoutVars>
          <dgm:chMax val="0"/>
          <dgm:bulletEnabled val="1"/>
        </dgm:presLayoutVars>
      </dgm:prSet>
      <dgm:spPr/>
      <dgm:t>
        <a:bodyPr/>
        <a:lstStyle/>
        <a:p>
          <a:endParaRPr lang="en-US"/>
        </a:p>
      </dgm:t>
    </dgm:pt>
    <dgm:pt modelId="{CEA406C7-6E91-3A4D-888E-922FE4B6EAF4}" type="pres">
      <dgm:prSet presAssocID="{0FDEC556-A49F-8D48-A9EC-BD59EE095EA8}" presName="negativeSpace" presStyleCnt="0"/>
      <dgm:spPr/>
    </dgm:pt>
    <dgm:pt modelId="{357FE223-BBAA-5942-812F-641DAD65C8DA}" type="pres">
      <dgm:prSet presAssocID="{0FDEC556-A49F-8D48-A9EC-BD59EE095EA8}" presName="childText" presStyleLbl="conFgAcc1" presStyleIdx="0" presStyleCnt="4">
        <dgm:presLayoutVars>
          <dgm:bulletEnabled val="1"/>
        </dgm:presLayoutVars>
      </dgm:prSet>
      <dgm:spPr/>
    </dgm:pt>
    <dgm:pt modelId="{43D6BC3E-FF3E-E147-9CAA-65D94881CC80}" type="pres">
      <dgm:prSet presAssocID="{7A7978D5-856F-7F4B-8C70-2153766FF579}" presName="spaceBetweenRectangles" presStyleCnt="0"/>
      <dgm:spPr/>
    </dgm:pt>
    <dgm:pt modelId="{214821F8-CB61-5347-AC52-B2079DFC8B0C}" type="pres">
      <dgm:prSet presAssocID="{72F1AC9C-CAA8-E541-A95C-342C469A6609}" presName="parentLin" presStyleCnt="0"/>
      <dgm:spPr/>
    </dgm:pt>
    <dgm:pt modelId="{C3046C3E-5D4A-7047-A323-970274EA2EDD}" type="pres">
      <dgm:prSet presAssocID="{72F1AC9C-CAA8-E541-A95C-342C469A6609}" presName="parentLeftMargin" presStyleLbl="node1" presStyleIdx="0" presStyleCnt="4"/>
      <dgm:spPr/>
      <dgm:t>
        <a:bodyPr/>
        <a:lstStyle/>
        <a:p>
          <a:endParaRPr lang="en-US"/>
        </a:p>
      </dgm:t>
    </dgm:pt>
    <dgm:pt modelId="{FCF84CAF-527F-CB42-A441-0C4B2D3A3947}" type="pres">
      <dgm:prSet presAssocID="{72F1AC9C-CAA8-E541-A95C-342C469A6609}" presName="parentText" presStyleLbl="node1" presStyleIdx="1" presStyleCnt="4">
        <dgm:presLayoutVars>
          <dgm:chMax val="0"/>
          <dgm:bulletEnabled val="1"/>
        </dgm:presLayoutVars>
      </dgm:prSet>
      <dgm:spPr/>
      <dgm:t>
        <a:bodyPr/>
        <a:lstStyle/>
        <a:p>
          <a:endParaRPr lang="en-US"/>
        </a:p>
      </dgm:t>
    </dgm:pt>
    <dgm:pt modelId="{5BB85D12-0536-9247-B89C-4BE2103124A7}" type="pres">
      <dgm:prSet presAssocID="{72F1AC9C-CAA8-E541-A95C-342C469A6609}" presName="negativeSpace" presStyleCnt="0"/>
      <dgm:spPr/>
    </dgm:pt>
    <dgm:pt modelId="{9DDE568F-3ED9-4042-A6AE-C8D24A3DDE44}" type="pres">
      <dgm:prSet presAssocID="{72F1AC9C-CAA8-E541-A95C-342C469A6609}" presName="childText" presStyleLbl="conFgAcc1" presStyleIdx="1" presStyleCnt="4">
        <dgm:presLayoutVars>
          <dgm:bulletEnabled val="1"/>
        </dgm:presLayoutVars>
      </dgm:prSet>
      <dgm:spPr/>
    </dgm:pt>
    <dgm:pt modelId="{CFB72813-55E6-BC4A-ABE2-CBA50CEE1C62}" type="pres">
      <dgm:prSet presAssocID="{D752BB1A-6480-CD47-985A-F000FD14EE82}" presName="spaceBetweenRectangles" presStyleCnt="0"/>
      <dgm:spPr/>
    </dgm:pt>
    <dgm:pt modelId="{AF7E9363-5E91-134B-9BD7-43A10D341FF5}" type="pres">
      <dgm:prSet presAssocID="{3D5D0321-3528-AC42-9189-139F7F6265B1}" presName="parentLin" presStyleCnt="0"/>
      <dgm:spPr/>
    </dgm:pt>
    <dgm:pt modelId="{FEAAAD79-F029-C14D-B6E0-F645D4958820}" type="pres">
      <dgm:prSet presAssocID="{3D5D0321-3528-AC42-9189-139F7F6265B1}" presName="parentLeftMargin" presStyleLbl="node1" presStyleIdx="1" presStyleCnt="4"/>
      <dgm:spPr/>
      <dgm:t>
        <a:bodyPr/>
        <a:lstStyle/>
        <a:p>
          <a:endParaRPr lang="en-US"/>
        </a:p>
      </dgm:t>
    </dgm:pt>
    <dgm:pt modelId="{A8EB15A3-7E3E-4A43-B4DC-59863DB44739}" type="pres">
      <dgm:prSet presAssocID="{3D5D0321-3528-AC42-9189-139F7F6265B1}" presName="parentText" presStyleLbl="node1" presStyleIdx="2" presStyleCnt="4">
        <dgm:presLayoutVars>
          <dgm:chMax val="0"/>
          <dgm:bulletEnabled val="1"/>
        </dgm:presLayoutVars>
      </dgm:prSet>
      <dgm:spPr/>
      <dgm:t>
        <a:bodyPr/>
        <a:lstStyle/>
        <a:p>
          <a:endParaRPr lang="en-US"/>
        </a:p>
      </dgm:t>
    </dgm:pt>
    <dgm:pt modelId="{55BACCB8-0BE4-8648-9091-FC2B13E2E691}" type="pres">
      <dgm:prSet presAssocID="{3D5D0321-3528-AC42-9189-139F7F6265B1}" presName="negativeSpace" presStyleCnt="0"/>
      <dgm:spPr/>
    </dgm:pt>
    <dgm:pt modelId="{C6BAD973-CC23-F742-A8BE-5D48217A5029}" type="pres">
      <dgm:prSet presAssocID="{3D5D0321-3528-AC42-9189-139F7F6265B1}" presName="childText" presStyleLbl="conFgAcc1" presStyleIdx="2" presStyleCnt="4">
        <dgm:presLayoutVars>
          <dgm:bulletEnabled val="1"/>
        </dgm:presLayoutVars>
      </dgm:prSet>
      <dgm:spPr/>
    </dgm:pt>
    <dgm:pt modelId="{4BB3EE72-5681-8448-87CA-5778226AD7C5}" type="pres">
      <dgm:prSet presAssocID="{04E8703F-4565-C74F-8513-679D4E20779F}" presName="spaceBetweenRectangles" presStyleCnt="0"/>
      <dgm:spPr/>
    </dgm:pt>
    <dgm:pt modelId="{7034D518-9A92-474B-8463-2420F1423182}" type="pres">
      <dgm:prSet presAssocID="{835DEA70-5F7D-D548-9AF4-23D175782F7F}" presName="parentLin" presStyleCnt="0"/>
      <dgm:spPr/>
    </dgm:pt>
    <dgm:pt modelId="{7AE12AC4-6AC0-D741-A4AA-65350DD12941}" type="pres">
      <dgm:prSet presAssocID="{835DEA70-5F7D-D548-9AF4-23D175782F7F}" presName="parentLeftMargin" presStyleLbl="node1" presStyleIdx="2" presStyleCnt="4"/>
      <dgm:spPr/>
      <dgm:t>
        <a:bodyPr/>
        <a:lstStyle/>
        <a:p>
          <a:endParaRPr lang="en-US"/>
        </a:p>
      </dgm:t>
    </dgm:pt>
    <dgm:pt modelId="{9C525934-C9BD-B442-B648-CD67CDFF59D2}" type="pres">
      <dgm:prSet presAssocID="{835DEA70-5F7D-D548-9AF4-23D175782F7F}" presName="parentText" presStyleLbl="node1" presStyleIdx="3" presStyleCnt="4">
        <dgm:presLayoutVars>
          <dgm:chMax val="0"/>
          <dgm:bulletEnabled val="1"/>
        </dgm:presLayoutVars>
      </dgm:prSet>
      <dgm:spPr/>
      <dgm:t>
        <a:bodyPr/>
        <a:lstStyle/>
        <a:p>
          <a:endParaRPr lang="en-US"/>
        </a:p>
      </dgm:t>
    </dgm:pt>
    <dgm:pt modelId="{F9985226-376E-7E43-858E-368EF93AF6B0}" type="pres">
      <dgm:prSet presAssocID="{835DEA70-5F7D-D548-9AF4-23D175782F7F}" presName="negativeSpace" presStyleCnt="0"/>
      <dgm:spPr/>
    </dgm:pt>
    <dgm:pt modelId="{13012C02-DD09-5743-BB87-FB0802DEA9C1}" type="pres">
      <dgm:prSet presAssocID="{835DEA70-5F7D-D548-9AF4-23D175782F7F}" presName="childText" presStyleLbl="conFgAcc1" presStyleIdx="3" presStyleCnt="4">
        <dgm:presLayoutVars>
          <dgm:bulletEnabled val="1"/>
        </dgm:presLayoutVars>
      </dgm:prSet>
      <dgm:spPr/>
    </dgm:pt>
  </dgm:ptLst>
  <dgm:cxnLst>
    <dgm:cxn modelId="{5419C395-72CC-EA46-BBA5-EECCB7FB4F41}" type="presOf" srcId="{3D5D0321-3528-AC42-9189-139F7F6265B1}" destId="{A8EB15A3-7E3E-4A43-B4DC-59863DB44739}" srcOrd="1" destOrd="0" presId="urn:microsoft.com/office/officeart/2005/8/layout/list1"/>
    <dgm:cxn modelId="{7BAEDEDC-7099-AF40-BE4B-3C5735C05599}" srcId="{8DCF2B41-0196-F048-81A0-408EA278C5DD}" destId="{72F1AC9C-CAA8-E541-A95C-342C469A6609}" srcOrd="1" destOrd="0" parTransId="{D03F763F-189D-804D-BD6C-DC09A7FF7949}" sibTransId="{D752BB1A-6480-CD47-985A-F000FD14EE82}"/>
    <dgm:cxn modelId="{33CA36C4-F2B3-7B41-8A52-91B1598CC1BD}" srcId="{8DCF2B41-0196-F048-81A0-408EA278C5DD}" destId="{0FDEC556-A49F-8D48-A9EC-BD59EE095EA8}" srcOrd="0" destOrd="0" parTransId="{2BCEBD6D-7EEC-BC47-BB6C-D265DBE39B9C}" sibTransId="{7A7978D5-856F-7F4B-8C70-2153766FF579}"/>
    <dgm:cxn modelId="{B4867F0D-0F7F-9A48-A7F2-0F808E929983}" type="presOf" srcId="{0FDEC556-A49F-8D48-A9EC-BD59EE095EA8}" destId="{6D8DA347-74E6-0241-8299-FDE404F8AE61}" srcOrd="0" destOrd="0" presId="urn:microsoft.com/office/officeart/2005/8/layout/list1"/>
    <dgm:cxn modelId="{807D7B0F-9DF5-A141-BB6A-3DFAEDCAE3BA}" srcId="{8DCF2B41-0196-F048-81A0-408EA278C5DD}" destId="{3D5D0321-3528-AC42-9189-139F7F6265B1}" srcOrd="2" destOrd="0" parTransId="{5B468773-BE5B-5942-835A-D05E9E64F64B}" sibTransId="{04E8703F-4565-C74F-8513-679D4E20779F}"/>
    <dgm:cxn modelId="{77C7FE7D-5EE1-E94E-9455-C82F7B528F1C}" type="presOf" srcId="{3D5D0321-3528-AC42-9189-139F7F6265B1}" destId="{FEAAAD79-F029-C14D-B6E0-F645D4958820}" srcOrd="0" destOrd="0" presId="urn:microsoft.com/office/officeart/2005/8/layout/list1"/>
    <dgm:cxn modelId="{BE90D038-CC54-B14C-8DA2-88134094539C}" type="presOf" srcId="{72F1AC9C-CAA8-E541-A95C-342C469A6609}" destId="{C3046C3E-5D4A-7047-A323-970274EA2EDD}" srcOrd="0" destOrd="0" presId="urn:microsoft.com/office/officeart/2005/8/layout/list1"/>
    <dgm:cxn modelId="{CC2A76B9-5A00-9348-9018-897F5B8FC625}" type="presOf" srcId="{72F1AC9C-CAA8-E541-A95C-342C469A6609}" destId="{FCF84CAF-527F-CB42-A441-0C4B2D3A3947}" srcOrd="1" destOrd="0" presId="urn:microsoft.com/office/officeart/2005/8/layout/list1"/>
    <dgm:cxn modelId="{2455C854-CDA9-9B40-BD40-BAAEB74FFE78}" type="presOf" srcId="{0FDEC556-A49F-8D48-A9EC-BD59EE095EA8}" destId="{57FB754E-129D-2F4E-8569-831EDFDF96C8}" srcOrd="1" destOrd="0" presId="urn:microsoft.com/office/officeart/2005/8/layout/list1"/>
    <dgm:cxn modelId="{634918F2-92CB-0640-BCA1-95709127AD21}" type="presOf" srcId="{835DEA70-5F7D-D548-9AF4-23D175782F7F}" destId="{7AE12AC4-6AC0-D741-A4AA-65350DD12941}" srcOrd="0" destOrd="0" presId="urn:microsoft.com/office/officeart/2005/8/layout/list1"/>
    <dgm:cxn modelId="{0F0A1449-1338-2742-9D1E-68212DB8EB09}" type="presOf" srcId="{835DEA70-5F7D-D548-9AF4-23D175782F7F}" destId="{9C525934-C9BD-B442-B648-CD67CDFF59D2}" srcOrd="1" destOrd="0" presId="urn:microsoft.com/office/officeart/2005/8/layout/list1"/>
    <dgm:cxn modelId="{CF7DB9E9-CEA3-F344-9A8D-B05EEF7BA782}" type="presOf" srcId="{8DCF2B41-0196-F048-81A0-408EA278C5DD}" destId="{30103200-7D18-844D-832C-C9E5912A0E0E}" srcOrd="0" destOrd="0" presId="urn:microsoft.com/office/officeart/2005/8/layout/list1"/>
    <dgm:cxn modelId="{A568BCCC-5A4D-6142-A2BD-F26BE3F35103}" srcId="{8DCF2B41-0196-F048-81A0-408EA278C5DD}" destId="{835DEA70-5F7D-D548-9AF4-23D175782F7F}" srcOrd="3" destOrd="0" parTransId="{0EB06440-F7CA-0546-A5B5-2D0E359DCEFE}" sibTransId="{E36F42D3-EAA6-DB47-B5AB-2653845DCB56}"/>
    <dgm:cxn modelId="{5DD7490D-8C6B-ED4C-96B5-3092170F52A8}" type="presParOf" srcId="{30103200-7D18-844D-832C-C9E5912A0E0E}" destId="{3532A232-EF87-D449-98A0-729652AFBA41}" srcOrd="0" destOrd="0" presId="urn:microsoft.com/office/officeart/2005/8/layout/list1"/>
    <dgm:cxn modelId="{7291176F-3F01-1144-8822-5B3721EF7BC9}" type="presParOf" srcId="{3532A232-EF87-D449-98A0-729652AFBA41}" destId="{6D8DA347-74E6-0241-8299-FDE404F8AE61}" srcOrd="0" destOrd="0" presId="urn:microsoft.com/office/officeart/2005/8/layout/list1"/>
    <dgm:cxn modelId="{B0022CFD-A6C0-1E48-BAF2-99BA9838D667}" type="presParOf" srcId="{3532A232-EF87-D449-98A0-729652AFBA41}" destId="{57FB754E-129D-2F4E-8569-831EDFDF96C8}" srcOrd="1" destOrd="0" presId="urn:microsoft.com/office/officeart/2005/8/layout/list1"/>
    <dgm:cxn modelId="{20F004FC-B1E2-7746-B86F-0D801C0F79CD}" type="presParOf" srcId="{30103200-7D18-844D-832C-C9E5912A0E0E}" destId="{CEA406C7-6E91-3A4D-888E-922FE4B6EAF4}" srcOrd="1" destOrd="0" presId="urn:microsoft.com/office/officeart/2005/8/layout/list1"/>
    <dgm:cxn modelId="{729A4A9C-C7DA-CB41-8E69-2FCC1DE89198}" type="presParOf" srcId="{30103200-7D18-844D-832C-C9E5912A0E0E}" destId="{357FE223-BBAA-5942-812F-641DAD65C8DA}" srcOrd="2" destOrd="0" presId="urn:microsoft.com/office/officeart/2005/8/layout/list1"/>
    <dgm:cxn modelId="{77A4C378-AEDE-5943-8C1B-4DBC882D0C11}" type="presParOf" srcId="{30103200-7D18-844D-832C-C9E5912A0E0E}" destId="{43D6BC3E-FF3E-E147-9CAA-65D94881CC80}" srcOrd="3" destOrd="0" presId="urn:microsoft.com/office/officeart/2005/8/layout/list1"/>
    <dgm:cxn modelId="{428F4ED5-CF4F-FD4B-8E27-BE292AAE9898}" type="presParOf" srcId="{30103200-7D18-844D-832C-C9E5912A0E0E}" destId="{214821F8-CB61-5347-AC52-B2079DFC8B0C}" srcOrd="4" destOrd="0" presId="urn:microsoft.com/office/officeart/2005/8/layout/list1"/>
    <dgm:cxn modelId="{16CAE93C-5598-2149-98A6-E6587A2F4AB8}" type="presParOf" srcId="{214821F8-CB61-5347-AC52-B2079DFC8B0C}" destId="{C3046C3E-5D4A-7047-A323-970274EA2EDD}" srcOrd="0" destOrd="0" presId="urn:microsoft.com/office/officeart/2005/8/layout/list1"/>
    <dgm:cxn modelId="{DA223870-9FF1-5046-923C-123F400A0848}" type="presParOf" srcId="{214821F8-CB61-5347-AC52-B2079DFC8B0C}" destId="{FCF84CAF-527F-CB42-A441-0C4B2D3A3947}" srcOrd="1" destOrd="0" presId="urn:microsoft.com/office/officeart/2005/8/layout/list1"/>
    <dgm:cxn modelId="{9AD2640B-9523-C544-AEAF-1DA93C19C0AC}" type="presParOf" srcId="{30103200-7D18-844D-832C-C9E5912A0E0E}" destId="{5BB85D12-0536-9247-B89C-4BE2103124A7}" srcOrd="5" destOrd="0" presId="urn:microsoft.com/office/officeart/2005/8/layout/list1"/>
    <dgm:cxn modelId="{760CE3E0-0A0B-7746-9378-0F6E82058383}" type="presParOf" srcId="{30103200-7D18-844D-832C-C9E5912A0E0E}" destId="{9DDE568F-3ED9-4042-A6AE-C8D24A3DDE44}" srcOrd="6" destOrd="0" presId="urn:microsoft.com/office/officeart/2005/8/layout/list1"/>
    <dgm:cxn modelId="{E6F2FAB5-2063-F647-8F0C-003FF2EE8BA9}" type="presParOf" srcId="{30103200-7D18-844D-832C-C9E5912A0E0E}" destId="{CFB72813-55E6-BC4A-ABE2-CBA50CEE1C62}" srcOrd="7" destOrd="0" presId="urn:microsoft.com/office/officeart/2005/8/layout/list1"/>
    <dgm:cxn modelId="{ADB5680F-8511-C942-B9BD-E77EECD17686}" type="presParOf" srcId="{30103200-7D18-844D-832C-C9E5912A0E0E}" destId="{AF7E9363-5E91-134B-9BD7-43A10D341FF5}" srcOrd="8" destOrd="0" presId="urn:microsoft.com/office/officeart/2005/8/layout/list1"/>
    <dgm:cxn modelId="{3D3214BC-6748-3342-848B-94662358E91C}" type="presParOf" srcId="{AF7E9363-5E91-134B-9BD7-43A10D341FF5}" destId="{FEAAAD79-F029-C14D-B6E0-F645D4958820}" srcOrd="0" destOrd="0" presId="urn:microsoft.com/office/officeart/2005/8/layout/list1"/>
    <dgm:cxn modelId="{FED31191-5E4D-D543-8162-9061B6885BD1}" type="presParOf" srcId="{AF7E9363-5E91-134B-9BD7-43A10D341FF5}" destId="{A8EB15A3-7E3E-4A43-B4DC-59863DB44739}" srcOrd="1" destOrd="0" presId="urn:microsoft.com/office/officeart/2005/8/layout/list1"/>
    <dgm:cxn modelId="{E87B5C74-C8D7-2B45-BE96-E21AC5C13608}" type="presParOf" srcId="{30103200-7D18-844D-832C-C9E5912A0E0E}" destId="{55BACCB8-0BE4-8648-9091-FC2B13E2E691}" srcOrd="9" destOrd="0" presId="urn:microsoft.com/office/officeart/2005/8/layout/list1"/>
    <dgm:cxn modelId="{10C0B613-DEEB-7B44-A57B-370303F9E4B1}" type="presParOf" srcId="{30103200-7D18-844D-832C-C9E5912A0E0E}" destId="{C6BAD973-CC23-F742-A8BE-5D48217A5029}" srcOrd="10" destOrd="0" presId="urn:microsoft.com/office/officeart/2005/8/layout/list1"/>
    <dgm:cxn modelId="{C3657042-6C97-0347-AD60-C1042A295AEE}" type="presParOf" srcId="{30103200-7D18-844D-832C-C9E5912A0E0E}" destId="{4BB3EE72-5681-8448-87CA-5778226AD7C5}" srcOrd="11" destOrd="0" presId="urn:microsoft.com/office/officeart/2005/8/layout/list1"/>
    <dgm:cxn modelId="{C6CC4B4E-5753-EE48-BD04-2E60512CCBD9}" type="presParOf" srcId="{30103200-7D18-844D-832C-C9E5912A0E0E}" destId="{7034D518-9A92-474B-8463-2420F1423182}" srcOrd="12" destOrd="0" presId="urn:microsoft.com/office/officeart/2005/8/layout/list1"/>
    <dgm:cxn modelId="{168E2290-E0DE-CC43-B32F-DEA4D8471D2B}" type="presParOf" srcId="{7034D518-9A92-474B-8463-2420F1423182}" destId="{7AE12AC4-6AC0-D741-A4AA-65350DD12941}" srcOrd="0" destOrd="0" presId="urn:microsoft.com/office/officeart/2005/8/layout/list1"/>
    <dgm:cxn modelId="{C7881A46-7941-9847-B0E9-27CBEEE5FF82}" type="presParOf" srcId="{7034D518-9A92-474B-8463-2420F1423182}" destId="{9C525934-C9BD-B442-B648-CD67CDFF59D2}" srcOrd="1" destOrd="0" presId="urn:microsoft.com/office/officeart/2005/8/layout/list1"/>
    <dgm:cxn modelId="{BCD1D5DD-9246-DE40-BBB0-EBA020018E2B}" type="presParOf" srcId="{30103200-7D18-844D-832C-C9E5912A0E0E}" destId="{F9985226-376E-7E43-858E-368EF93AF6B0}" srcOrd="13" destOrd="0" presId="urn:microsoft.com/office/officeart/2005/8/layout/list1"/>
    <dgm:cxn modelId="{A9B652CA-253E-324E-99AF-941FF57D2CF5}" type="presParOf" srcId="{30103200-7D18-844D-832C-C9E5912A0E0E}" destId="{13012C02-DD09-5743-BB87-FB0802DEA9C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CF2B41-0196-F048-81A0-408EA278C5DD}" type="doc">
      <dgm:prSet loTypeId="urn:microsoft.com/office/officeart/2005/8/layout/list1" loCatId="" qsTypeId="urn:microsoft.com/office/officeart/2005/8/quickstyle/simple1" qsCatId="simple" csTypeId="urn:microsoft.com/office/officeart/2005/8/colors/accent2_2" csCatId="accent2" phldr="1"/>
      <dgm:spPr/>
      <dgm:t>
        <a:bodyPr/>
        <a:lstStyle/>
        <a:p>
          <a:endParaRPr lang="en-US"/>
        </a:p>
      </dgm:t>
    </dgm:pt>
    <dgm:pt modelId="{0FDEC556-A49F-8D48-A9EC-BD59EE095EA8}">
      <dgm:prSet phldrT="[Text]" custT="1"/>
      <dgm:spPr/>
      <dgm:t>
        <a:bodyPr/>
        <a:lstStyle/>
        <a:p>
          <a:r>
            <a:rPr lang="en-US" sz="2800" dirty="0">
              <a:solidFill>
                <a:schemeClr val="tx1"/>
              </a:solidFill>
            </a:rPr>
            <a:t>Does Truth Exist?</a:t>
          </a:r>
        </a:p>
      </dgm:t>
    </dgm:pt>
    <dgm:pt modelId="{2BCEBD6D-7EEC-BC47-BB6C-D265DBE39B9C}" type="parTrans" cxnId="{33CA36C4-F2B3-7B41-8A52-91B1598CC1BD}">
      <dgm:prSet/>
      <dgm:spPr/>
      <dgm:t>
        <a:bodyPr/>
        <a:lstStyle/>
        <a:p>
          <a:endParaRPr lang="en-US"/>
        </a:p>
      </dgm:t>
    </dgm:pt>
    <dgm:pt modelId="{7A7978D5-856F-7F4B-8C70-2153766FF579}" type="sibTrans" cxnId="{33CA36C4-F2B3-7B41-8A52-91B1598CC1BD}">
      <dgm:prSet/>
      <dgm:spPr/>
      <dgm:t>
        <a:bodyPr/>
        <a:lstStyle/>
        <a:p>
          <a:endParaRPr lang="en-US"/>
        </a:p>
      </dgm:t>
    </dgm:pt>
    <dgm:pt modelId="{3D5D0321-3528-AC42-9189-139F7F6265B1}">
      <dgm:prSet phldrT="[Text]" custT="1"/>
      <dgm:spPr/>
      <dgm:t>
        <a:bodyPr/>
        <a:lstStyle/>
        <a:p>
          <a:r>
            <a:rPr lang="en-US" sz="2800" b="1" dirty="0">
              <a:solidFill>
                <a:schemeClr val="tx1"/>
              </a:solidFill>
            </a:rPr>
            <a:t>Are Miracles Possible?</a:t>
          </a:r>
        </a:p>
      </dgm:t>
    </dgm:pt>
    <dgm:pt modelId="{5B468773-BE5B-5942-835A-D05E9E64F64B}" type="parTrans" cxnId="{807D7B0F-9DF5-A141-BB6A-3DFAEDCAE3BA}">
      <dgm:prSet/>
      <dgm:spPr/>
      <dgm:t>
        <a:bodyPr/>
        <a:lstStyle/>
        <a:p>
          <a:endParaRPr lang="en-US"/>
        </a:p>
      </dgm:t>
    </dgm:pt>
    <dgm:pt modelId="{04E8703F-4565-C74F-8513-679D4E20779F}" type="sibTrans" cxnId="{807D7B0F-9DF5-A141-BB6A-3DFAEDCAE3BA}">
      <dgm:prSet/>
      <dgm:spPr/>
      <dgm:t>
        <a:bodyPr/>
        <a:lstStyle/>
        <a:p>
          <a:endParaRPr lang="en-US"/>
        </a:p>
      </dgm:t>
    </dgm:pt>
    <dgm:pt modelId="{835DEA70-5F7D-D548-9AF4-23D175782F7F}">
      <dgm:prSet phldrT="[Text]" custT="1"/>
      <dgm:spPr/>
      <dgm:t>
        <a:bodyPr/>
        <a:lstStyle/>
        <a:p>
          <a:r>
            <a:rPr lang="en-US" sz="2800" b="1" dirty="0">
              <a:solidFill>
                <a:srgbClr val="FF0000"/>
              </a:solidFill>
            </a:rPr>
            <a:t>Is the New Testament Reliable?</a:t>
          </a:r>
        </a:p>
      </dgm:t>
    </dgm:pt>
    <dgm:pt modelId="{0EB06440-F7CA-0546-A5B5-2D0E359DCEFE}" type="parTrans" cxnId="{A568BCCC-5A4D-6142-A2BD-F26BE3F35103}">
      <dgm:prSet/>
      <dgm:spPr/>
      <dgm:t>
        <a:bodyPr/>
        <a:lstStyle/>
        <a:p>
          <a:endParaRPr lang="en-US"/>
        </a:p>
      </dgm:t>
    </dgm:pt>
    <dgm:pt modelId="{E36F42D3-EAA6-DB47-B5AB-2653845DCB56}" type="sibTrans" cxnId="{A568BCCC-5A4D-6142-A2BD-F26BE3F35103}">
      <dgm:prSet/>
      <dgm:spPr/>
      <dgm:t>
        <a:bodyPr/>
        <a:lstStyle/>
        <a:p>
          <a:endParaRPr lang="en-US"/>
        </a:p>
      </dgm:t>
    </dgm:pt>
    <dgm:pt modelId="{72F1AC9C-CAA8-E541-A95C-342C469A6609}">
      <dgm:prSet phldrT="[Text]" custT="1"/>
      <dgm:spPr/>
      <dgm:t>
        <a:bodyPr/>
        <a:lstStyle/>
        <a:p>
          <a:r>
            <a:rPr lang="en-US" sz="2800" b="1" dirty="0">
              <a:solidFill>
                <a:schemeClr val="tx1"/>
              </a:solidFill>
            </a:rPr>
            <a:t>Does God Exist?</a:t>
          </a:r>
        </a:p>
      </dgm:t>
    </dgm:pt>
    <dgm:pt modelId="{D03F763F-189D-804D-BD6C-DC09A7FF7949}" type="parTrans" cxnId="{7BAEDEDC-7099-AF40-BE4B-3C5735C05599}">
      <dgm:prSet/>
      <dgm:spPr/>
      <dgm:t>
        <a:bodyPr/>
        <a:lstStyle/>
        <a:p>
          <a:endParaRPr lang="en-US"/>
        </a:p>
      </dgm:t>
    </dgm:pt>
    <dgm:pt modelId="{D752BB1A-6480-CD47-985A-F000FD14EE82}" type="sibTrans" cxnId="{7BAEDEDC-7099-AF40-BE4B-3C5735C05599}">
      <dgm:prSet/>
      <dgm:spPr/>
      <dgm:t>
        <a:bodyPr/>
        <a:lstStyle/>
        <a:p>
          <a:endParaRPr lang="en-US"/>
        </a:p>
      </dgm:t>
    </dgm:pt>
    <dgm:pt modelId="{30103200-7D18-844D-832C-C9E5912A0E0E}" type="pres">
      <dgm:prSet presAssocID="{8DCF2B41-0196-F048-81A0-408EA278C5DD}" presName="linear" presStyleCnt="0">
        <dgm:presLayoutVars>
          <dgm:dir/>
          <dgm:animLvl val="lvl"/>
          <dgm:resizeHandles val="exact"/>
        </dgm:presLayoutVars>
      </dgm:prSet>
      <dgm:spPr/>
      <dgm:t>
        <a:bodyPr/>
        <a:lstStyle/>
        <a:p>
          <a:endParaRPr lang="en-US"/>
        </a:p>
      </dgm:t>
    </dgm:pt>
    <dgm:pt modelId="{3532A232-EF87-D449-98A0-729652AFBA41}" type="pres">
      <dgm:prSet presAssocID="{0FDEC556-A49F-8D48-A9EC-BD59EE095EA8}" presName="parentLin" presStyleCnt="0"/>
      <dgm:spPr/>
    </dgm:pt>
    <dgm:pt modelId="{6D8DA347-74E6-0241-8299-FDE404F8AE61}" type="pres">
      <dgm:prSet presAssocID="{0FDEC556-A49F-8D48-A9EC-BD59EE095EA8}" presName="parentLeftMargin" presStyleLbl="node1" presStyleIdx="0" presStyleCnt="4"/>
      <dgm:spPr/>
      <dgm:t>
        <a:bodyPr/>
        <a:lstStyle/>
        <a:p>
          <a:endParaRPr lang="en-US"/>
        </a:p>
      </dgm:t>
    </dgm:pt>
    <dgm:pt modelId="{57FB754E-129D-2F4E-8569-831EDFDF96C8}" type="pres">
      <dgm:prSet presAssocID="{0FDEC556-A49F-8D48-A9EC-BD59EE095EA8}" presName="parentText" presStyleLbl="node1" presStyleIdx="0" presStyleCnt="4">
        <dgm:presLayoutVars>
          <dgm:chMax val="0"/>
          <dgm:bulletEnabled val="1"/>
        </dgm:presLayoutVars>
      </dgm:prSet>
      <dgm:spPr/>
      <dgm:t>
        <a:bodyPr/>
        <a:lstStyle/>
        <a:p>
          <a:endParaRPr lang="en-US"/>
        </a:p>
      </dgm:t>
    </dgm:pt>
    <dgm:pt modelId="{CEA406C7-6E91-3A4D-888E-922FE4B6EAF4}" type="pres">
      <dgm:prSet presAssocID="{0FDEC556-A49F-8D48-A9EC-BD59EE095EA8}" presName="negativeSpace" presStyleCnt="0"/>
      <dgm:spPr/>
    </dgm:pt>
    <dgm:pt modelId="{357FE223-BBAA-5942-812F-641DAD65C8DA}" type="pres">
      <dgm:prSet presAssocID="{0FDEC556-A49F-8D48-A9EC-BD59EE095EA8}" presName="childText" presStyleLbl="conFgAcc1" presStyleIdx="0" presStyleCnt="4">
        <dgm:presLayoutVars>
          <dgm:bulletEnabled val="1"/>
        </dgm:presLayoutVars>
      </dgm:prSet>
      <dgm:spPr/>
    </dgm:pt>
    <dgm:pt modelId="{43D6BC3E-FF3E-E147-9CAA-65D94881CC80}" type="pres">
      <dgm:prSet presAssocID="{7A7978D5-856F-7F4B-8C70-2153766FF579}" presName="spaceBetweenRectangles" presStyleCnt="0"/>
      <dgm:spPr/>
    </dgm:pt>
    <dgm:pt modelId="{214821F8-CB61-5347-AC52-B2079DFC8B0C}" type="pres">
      <dgm:prSet presAssocID="{72F1AC9C-CAA8-E541-A95C-342C469A6609}" presName="parentLin" presStyleCnt="0"/>
      <dgm:spPr/>
    </dgm:pt>
    <dgm:pt modelId="{C3046C3E-5D4A-7047-A323-970274EA2EDD}" type="pres">
      <dgm:prSet presAssocID="{72F1AC9C-CAA8-E541-A95C-342C469A6609}" presName="parentLeftMargin" presStyleLbl="node1" presStyleIdx="0" presStyleCnt="4"/>
      <dgm:spPr/>
      <dgm:t>
        <a:bodyPr/>
        <a:lstStyle/>
        <a:p>
          <a:endParaRPr lang="en-US"/>
        </a:p>
      </dgm:t>
    </dgm:pt>
    <dgm:pt modelId="{FCF84CAF-527F-CB42-A441-0C4B2D3A3947}" type="pres">
      <dgm:prSet presAssocID="{72F1AC9C-CAA8-E541-A95C-342C469A6609}" presName="parentText" presStyleLbl="node1" presStyleIdx="1" presStyleCnt="4">
        <dgm:presLayoutVars>
          <dgm:chMax val="0"/>
          <dgm:bulletEnabled val="1"/>
        </dgm:presLayoutVars>
      </dgm:prSet>
      <dgm:spPr/>
      <dgm:t>
        <a:bodyPr/>
        <a:lstStyle/>
        <a:p>
          <a:endParaRPr lang="en-US"/>
        </a:p>
      </dgm:t>
    </dgm:pt>
    <dgm:pt modelId="{5BB85D12-0536-9247-B89C-4BE2103124A7}" type="pres">
      <dgm:prSet presAssocID="{72F1AC9C-CAA8-E541-A95C-342C469A6609}" presName="negativeSpace" presStyleCnt="0"/>
      <dgm:spPr/>
    </dgm:pt>
    <dgm:pt modelId="{9DDE568F-3ED9-4042-A6AE-C8D24A3DDE44}" type="pres">
      <dgm:prSet presAssocID="{72F1AC9C-CAA8-E541-A95C-342C469A6609}" presName="childText" presStyleLbl="conFgAcc1" presStyleIdx="1" presStyleCnt="4">
        <dgm:presLayoutVars>
          <dgm:bulletEnabled val="1"/>
        </dgm:presLayoutVars>
      </dgm:prSet>
      <dgm:spPr/>
    </dgm:pt>
    <dgm:pt modelId="{CFB72813-55E6-BC4A-ABE2-CBA50CEE1C62}" type="pres">
      <dgm:prSet presAssocID="{D752BB1A-6480-CD47-985A-F000FD14EE82}" presName="spaceBetweenRectangles" presStyleCnt="0"/>
      <dgm:spPr/>
    </dgm:pt>
    <dgm:pt modelId="{AF7E9363-5E91-134B-9BD7-43A10D341FF5}" type="pres">
      <dgm:prSet presAssocID="{3D5D0321-3528-AC42-9189-139F7F6265B1}" presName="parentLin" presStyleCnt="0"/>
      <dgm:spPr/>
    </dgm:pt>
    <dgm:pt modelId="{FEAAAD79-F029-C14D-B6E0-F645D4958820}" type="pres">
      <dgm:prSet presAssocID="{3D5D0321-3528-AC42-9189-139F7F6265B1}" presName="parentLeftMargin" presStyleLbl="node1" presStyleIdx="1" presStyleCnt="4"/>
      <dgm:spPr/>
      <dgm:t>
        <a:bodyPr/>
        <a:lstStyle/>
        <a:p>
          <a:endParaRPr lang="en-US"/>
        </a:p>
      </dgm:t>
    </dgm:pt>
    <dgm:pt modelId="{A8EB15A3-7E3E-4A43-B4DC-59863DB44739}" type="pres">
      <dgm:prSet presAssocID="{3D5D0321-3528-AC42-9189-139F7F6265B1}" presName="parentText" presStyleLbl="node1" presStyleIdx="2" presStyleCnt="4">
        <dgm:presLayoutVars>
          <dgm:chMax val="0"/>
          <dgm:bulletEnabled val="1"/>
        </dgm:presLayoutVars>
      </dgm:prSet>
      <dgm:spPr/>
      <dgm:t>
        <a:bodyPr/>
        <a:lstStyle/>
        <a:p>
          <a:endParaRPr lang="en-US"/>
        </a:p>
      </dgm:t>
    </dgm:pt>
    <dgm:pt modelId="{55BACCB8-0BE4-8648-9091-FC2B13E2E691}" type="pres">
      <dgm:prSet presAssocID="{3D5D0321-3528-AC42-9189-139F7F6265B1}" presName="negativeSpace" presStyleCnt="0"/>
      <dgm:spPr/>
    </dgm:pt>
    <dgm:pt modelId="{C6BAD973-CC23-F742-A8BE-5D48217A5029}" type="pres">
      <dgm:prSet presAssocID="{3D5D0321-3528-AC42-9189-139F7F6265B1}" presName="childText" presStyleLbl="conFgAcc1" presStyleIdx="2" presStyleCnt="4">
        <dgm:presLayoutVars>
          <dgm:bulletEnabled val="1"/>
        </dgm:presLayoutVars>
      </dgm:prSet>
      <dgm:spPr/>
    </dgm:pt>
    <dgm:pt modelId="{4BB3EE72-5681-8448-87CA-5778226AD7C5}" type="pres">
      <dgm:prSet presAssocID="{04E8703F-4565-C74F-8513-679D4E20779F}" presName="spaceBetweenRectangles" presStyleCnt="0"/>
      <dgm:spPr/>
    </dgm:pt>
    <dgm:pt modelId="{7034D518-9A92-474B-8463-2420F1423182}" type="pres">
      <dgm:prSet presAssocID="{835DEA70-5F7D-D548-9AF4-23D175782F7F}" presName="parentLin" presStyleCnt="0"/>
      <dgm:spPr/>
    </dgm:pt>
    <dgm:pt modelId="{7AE12AC4-6AC0-D741-A4AA-65350DD12941}" type="pres">
      <dgm:prSet presAssocID="{835DEA70-5F7D-D548-9AF4-23D175782F7F}" presName="parentLeftMargin" presStyleLbl="node1" presStyleIdx="2" presStyleCnt="4"/>
      <dgm:spPr/>
      <dgm:t>
        <a:bodyPr/>
        <a:lstStyle/>
        <a:p>
          <a:endParaRPr lang="en-US"/>
        </a:p>
      </dgm:t>
    </dgm:pt>
    <dgm:pt modelId="{9C525934-C9BD-B442-B648-CD67CDFF59D2}" type="pres">
      <dgm:prSet presAssocID="{835DEA70-5F7D-D548-9AF4-23D175782F7F}" presName="parentText" presStyleLbl="node1" presStyleIdx="3" presStyleCnt="4">
        <dgm:presLayoutVars>
          <dgm:chMax val="0"/>
          <dgm:bulletEnabled val="1"/>
        </dgm:presLayoutVars>
      </dgm:prSet>
      <dgm:spPr/>
      <dgm:t>
        <a:bodyPr/>
        <a:lstStyle/>
        <a:p>
          <a:endParaRPr lang="en-US"/>
        </a:p>
      </dgm:t>
    </dgm:pt>
    <dgm:pt modelId="{F9985226-376E-7E43-858E-368EF93AF6B0}" type="pres">
      <dgm:prSet presAssocID="{835DEA70-5F7D-D548-9AF4-23D175782F7F}" presName="negativeSpace" presStyleCnt="0"/>
      <dgm:spPr/>
    </dgm:pt>
    <dgm:pt modelId="{13012C02-DD09-5743-BB87-FB0802DEA9C1}" type="pres">
      <dgm:prSet presAssocID="{835DEA70-5F7D-D548-9AF4-23D175782F7F}" presName="childText" presStyleLbl="conFgAcc1" presStyleIdx="3" presStyleCnt="4">
        <dgm:presLayoutVars>
          <dgm:bulletEnabled val="1"/>
        </dgm:presLayoutVars>
      </dgm:prSet>
      <dgm:spPr/>
    </dgm:pt>
  </dgm:ptLst>
  <dgm:cxnLst>
    <dgm:cxn modelId="{5419C395-72CC-EA46-BBA5-EECCB7FB4F41}" type="presOf" srcId="{3D5D0321-3528-AC42-9189-139F7F6265B1}" destId="{A8EB15A3-7E3E-4A43-B4DC-59863DB44739}" srcOrd="1" destOrd="0" presId="urn:microsoft.com/office/officeart/2005/8/layout/list1"/>
    <dgm:cxn modelId="{7BAEDEDC-7099-AF40-BE4B-3C5735C05599}" srcId="{8DCF2B41-0196-F048-81A0-408EA278C5DD}" destId="{72F1AC9C-CAA8-E541-A95C-342C469A6609}" srcOrd="1" destOrd="0" parTransId="{D03F763F-189D-804D-BD6C-DC09A7FF7949}" sibTransId="{D752BB1A-6480-CD47-985A-F000FD14EE82}"/>
    <dgm:cxn modelId="{33CA36C4-F2B3-7B41-8A52-91B1598CC1BD}" srcId="{8DCF2B41-0196-F048-81A0-408EA278C5DD}" destId="{0FDEC556-A49F-8D48-A9EC-BD59EE095EA8}" srcOrd="0" destOrd="0" parTransId="{2BCEBD6D-7EEC-BC47-BB6C-D265DBE39B9C}" sibTransId="{7A7978D5-856F-7F4B-8C70-2153766FF579}"/>
    <dgm:cxn modelId="{B4867F0D-0F7F-9A48-A7F2-0F808E929983}" type="presOf" srcId="{0FDEC556-A49F-8D48-A9EC-BD59EE095EA8}" destId="{6D8DA347-74E6-0241-8299-FDE404F8AE61}" srcOrd="0" destOrd="0" presId="urn:microsoft.com/office/officeart/2005/8/layout/list1"/>
    <dgm:cxn modelId="{807D7B0F-9DF5-A141-BB6A-3DFAEDCAE3BA}" srcId="{8DCF2B41-0196-F048-81A0-408EA278C5DD}" destId="{3D5D0321-3528-AC42-9189-139F7F6265B1}" srcOrd="2" destOrd="0" parTransId="{5B468773-BE5B-5942-835A-D05E9E64F64B}" sibTransId="{04E8703F-4565-C74F-8513-679D4E20779F}"/>
    <dgm:cxn modelId="{77C7FE7D-5EE1-E94E-9455-C82F7B528F1C}" type="presOf" srcId="{3D5D0321-3528-AC42-9189-139F7F6265B1}" destId="{FEAAAD79-F029-C14D-B6E0-F645D4958820}" srcOrd="0" destOrd="0" presId="urn:microsoft.com/office/officeart/2005/8/layout/list1"/>
    <dgm:cxn modelId="{BE90D038-CC54-B14C-8DA2-88134094539C}" type="presOf" srcId="{72F1AC9C-CAA8-E541-A95C-342C469A6609}" destId="{C3046C3E-5D4A-7047-A323-970274EA2EDD}" srcOrd="0" destOrd="0" presId="urn:microsoft.com/office/officeart/2005/8/layout/list1"/>
    <dgm:cxn modelId="{CC2A76B9-5A00-9348-9018-897F5B8FC625}" type="presOf" srcId="{72F1AC9C-CAA8-E541-A95C-342C469A6609}" destId="{FCF84CAF-527F-CB42-A441-0C4B2D3A3947}" srcOrd="1" destOrd="0" presId="urn:microsoft.com/office/officeart/2005/8/layout/list1"/>
    <dgm:cxn modelId="{2455C854-CDA9-9B40-BD40-BAAEB74FFE78}" type="presOf" srcId="{0FDEC556-A49F-8D48-A9EC-BD59EE095EA8}" destId="{57FB754E-129D-2F4E-8569-831EDFDF96C8}" srcOrd="1" destOrd="0" presId="urn:microsoft.com/office/officeart/2005/8/layout/list1"/>
    <dgm:cxn modelId="{634918F2-92CB-0640-BCA1-95709127AD21}" type="presOf" srcId="{835DEA70-5F7D-D548-9AF4-23D175782F7F}" destId="{7AE12AC4-6AC0-D741-A4AA-65350DD12941}" srcOrd="0" destOrd="0" presId="urn:microsoft.com/office/officeart/2005/8/layout/list1"/>
    <dgm:cxn modelId="{0F0A1449-1338-2742-9D1E-68212DB8EB09}" type="presOf" srcId="{835DEA70-5F7D-D548-9AF4-23D175782F7F}" destId="{9C525934-C9BD-B442-B648-CD67CDFF59D2}" srcOrd="1" destOrd="0" presId="urn:microsoft.com/office/officeart/2005/8/layout/list1"/>
    <dgm:cxn modelId="{CF7DB9E9-CEA3-F344-9A8D-B05EEF7BA782}" type="presOf" srcId="{8DCF2B41-0196-F048-81A0-408EA278C5DD}" destId="{30103200-7D18-844D-832C-C9E5912A0E0E}" srcOrd="0" destOrd="0" presId="urn:microsoft.com/office/officeart/2005/8/layout/list1"/>
    <dgm:cxn modelId="{A568BCCC-5A4D-6142-A2BD-F26BE3F35103}" srcId="{8DCF2B41-0196-F048-81A0-408EA278C5DD}" destId="{835DEA70-5F7D-D548-9AF4-23D175782F7F}" srcOrd="3" destOrd="0" parTransId="{0EB06440-F7CA-0546-A5B5-2D0E359DCEFE}" sibTransId="{E36F42D3-EAA6-DB47-B5AB-2653845DCB56}"/>
    <dgm:cxn modelId="{5DD7490D-8C6B-ED4C-96B5-3092170F52A8}" type="presParOf" srcId="{30103200-7D18-844D-832C-C9E5912A0E0E}" destId="{3532A232-EF87-D449-98A0-729652AFBA41}" srcOrd="0" destOrd="0" presId="urn:microsoft.com/office/officeart/2005/8/layout/list1"/>
    <dgm:cxn modelId="{7291176F-3F01-1144-8822-5B3721EF7BC9}" type="presParOf" srcId="{3532A232-EF87-D449-98A0-729652AFBA41}" destId="{6D8DA347-74E6-0241-8299-FDE404F8AE61}" srcOrd="0" destOrd="0" presId="urn:microsoft.com/office/officeart/2005/8/layout/list1"/>
    <dgm:cxn modelId="{B0022CFD-A6C0-1E48-BAF2-99BA9838D667}" type="presParOf" srcId="{3532A232-EF87-D449-98A0-729652AFBA41}" destId="{57FB754E-129D-2F4E-8569-831EDFDF96C8}" srcOrd="1" destOrd="0" presId="urn:microsoft.com/office/officeart/2005/8/layout/list1"/>
    <dgm:cxn modelId="{20F004FC-B1E2-7746-B86F-0D801C0F79CD}" type="presParOf" srcId="{30103200-7D18-844D-832C-C9E5912A0E0E}" destId="{CEA406C7-6E91-3A4D-888E-922FE4B6EAF4}" srcOrd="1" destOrd="0" presId="urn:microsoft.com/office/officeart/2005/8/layout/list1"/>
    <dgm:cxn modelId="{729A4A9C-C7DA-CB41-8E69-2FCC1DE89198}" type="presParOf" srcId="{30103200-7D18-844D-832C-C9E5912A0E0E}" destId="{357FE223-BBAA-5942-812F-641DAD65C8DA}" srcOrd="2" destOrd="0" presId="urn:microsoft.com/office/officeart/2005/8/layout/list1"/>
    <dgm:cxn modelId="{77A4C378-AEDE-5943-8C1B-4DBC882D0C11}" type="presParOf" srcId="{30103200-7D18-844D-832C-C9E5912A0E0E}" destId="{43D6BC3E-FF3E-E147-9CAA-65D94881CC80}" srcOrd="3" destOrd="0" presId="urn:microsoft.com/office/officeart/2005/8/layout/list1"/>
    <dgm:cxn modelId="{428F4ED5-CF4F-FD4B-8E27-BE292AAE9898}" type="presParOf" srcId="{30103200-7D18-844D-832C-C9E5912A0E0E}" destId="{214821F8-CB61-5347-AC52-B2079DFC8B0C}" srcOrd="4" destOrd="0" presId="urn:microsoft.com/office/officeart/2005/8/layout/list1"/>
    <dgm:cxn modelId="{16CAE93C-5598-2149-98A6-E6587A2F4AB8}" type="presParOf" srcId="{214821F8-CB61-5347-AC52-B2079DFC8B0C}" destId="{C3046C3E-5D4A-7047-A323-970274EA2EDD}" srcOrd="0" destOrd="0" presId="urn:microsoft.com/office/officeart/2005/8/layout/list1"/>
    <dgm:cxn modelId="{DA223870-9FF1-5046-923C-123F400A0848}" type="presParOf" srcId="{214821F8-CB61-5347-AC52-B2079DFC8B0C}" destId="{FCF84CAF-527F-CB42-A441-0C4B2D3A3947}" srcOrd="1" destOrd="0" presId="urn:microsoft.com/office/officeart/2005/8/layout/list1"/>
    <dgm:cxn modelId="{9AD2640B-9523-C544-AEAF-1DA93C19C0AC}" type="presParOf" srcId="{30103200-7D18-844D-832C-C9E5912A0E0E}" destId="{5BB85D12-0536-9247-B89C-4BE2103124A7}" srcOrd="5" destOrd="0" presId="urn:microsoft.com/office/officeart/2005/8/layout/list1"/>
    <dgm:cxn modelId="{760CE3E0-0A0B-7746-9378-0F6E82058383}" type="presParOf" srcId="{30103200-7D18-844D-832C-C9E5912A0E0E}" destId="{9DDE568F-3ED9-4042-A6AE-C8D24A3DDE44}" srcOrd="6" destOrd="0" presId="urn:microsoft.com/office/officeart/2005/8/layout/list1"/>
    <dgm:cxn modelId="{E6F2FAB5-2063-F647-8F0C-003FF2EE8BA9}" type="presParOf" srcId="{30103200-7D18-844D-832C-C9E5912A0E0E}" destId="{CFB72813-55E6-BC4A-ABE2-CBA50CEE1C62}" srcOrd="7" destOrd="0" presId="urn:microsoft.com/office/officeart/2005/8/layout/list1"/>
    <dgm:cxn modelId="{ADB5680F-8511-C942-B9BD-E77EECD17686}" type="presParOf" srcId="{30103200-7D18-844D-832C-C9E5912A0E0E}" destId="{AF7E9363-5E91-134B-9BD7-43A10D341FF5}" srcOrd="8" destOrd="0" presId="urn:microsoft.com/office/officeart/2005/8/layout/list1"/>
    <dgm:cxn modelId="{3D3214BC-6748-3342-848B-94662358E91C}" type="presParOf" srcId="{AF7E9363-5E91-134B-9BD7-43A10D341FF5}" destId="{FEAAAD79-F029-C14D-B6E0-F645D4958820}" srcOrd="0" destOrd="0" presId="urn:microsoft.com/office/officeart/2005/8/layout/list1"/>
    <dgm:cxn modelId="{FED31191-5E4D-D543-8162-9061B6885BD1}" type="presParOf" srcId="{AF7E9363-5E91-134B-9BD7-43A10D341FF5}" destId="{A8EB15A3-7E3E-4A43-B4DC-59863DB44739}" srcOrd="1" destOrd="0" presId="urn:microsoft.com/office/officeart/2005/8/layout/list1"/>
    <dgm:cxn modelId="{E87B5C74-C8D7-2B45-BE96-E21AC5C13608}" type="presParOf" srcId="{30103200-7D18-844D-832C-C9E5912A0E0E}" destId="{55BACCB8-0BE4-8648-9091-FC2B13E2E691}" srcOrd="9" destOrd="0" presId="urn:microsoft.com/office/officeart/2005/8/layout/list1"/>
    <dgm:cxn modelId="{10C0B613-DEEB-7B44-A57B-370303F9E4B1}" type="presParOf" srcId="{30103200-7D18-844D-832C-C9E5912A0E0E}" destId="{C6BAD973-CC23-F742-A8BE-5D48217A5029}" srcOrd="10" destOrd="0" presId="urn:microsoft.com/office/officeart/2005/8/layout/list1"/>
    <dgm:cxn modelId="{C3657042-6C97-0347-AD60-C1042A295AEE}" type="presParOf" srcId="{30103200-7D18-844D-832C-C9E5912A0E0E}" destId="{4BB3EE72-5681-8448-87CA-5778226AD7C5}" srcOrd="11" destOrd="0" presId="urn:microsoft.com/office/officeart/2005/8/layout/list1"/>
    <dgm:cxn modelId="{C6CC4B4E-5753-EE48-BD04-2E60512CCBD9}" type="presParOf" srcId="{30103200-7D18-844D-832C-C9E5912A0E0E}" destId="{7034D518-9A92-474B-8463-2420F1423182}" srcOrd="12" destOrd="0" presId="urn:microsoft.com/office/officeart/2005/8/layout/list1"/>
    <dgm:cxn modelId="{168E2290-E0DE-CC43-B32F-DEA4D8471D2B}" type="presParOf" srcId="{7034D518-9A92-474B-8463-2420F1423182}" destId="{7AE12AC4-6AC0-D741-A4AA-65350DD12941}" srcOrd="0" destOrd="0" presId="urn:microsoft.com/office/officeart/2005/8/layout/list1"/>
    <dgm:cxn modelId="{C7881A46-7941-9847-B0E9-27CBEEE5FF82}" type="presParOf" srcId="{7034D518-9A92-474B-8463-2420F1423182}" destId="{9C525934-C9BD-B442-B648-CD67CDFF59D2}" srcOrd="1" destOrd="0" presId="urn:microsoft.com/office/officeart/2005/8/layout/list1"/>
    <dgm:cxn modelId="{BCD1D5DD-9246-DE40-BBB0-EBA020018E2B}" type="presParOf" srcId="{30103200-7D18-844D-832C-C9E5912A0E0E}" destId="{F9985226-376E-7E43-858E-368EF93AF6B0}" srcOrd="13" destOrd="0" presId="urn:microsoft.com/office/officeart/2005/8/layout/list1"/>
    <dgm:cxn modelId="{A9B652CA-253E-324E-99AF-941FF57D2CF5}" type="presParOf" srcId="{30103200-7D18-844D-832C-C9E5912A0E0E}" destId="{13012C02-DD09-5743-BB87-FB0802DEA9C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CF2B41-0196-F048-81A0-408EA278C5DD}" type="doc">
      <dgm:prSet loTypeId="urn:microsoft.com/office/officeart/2005/8/layout/list1" loCatId="" qsTypeId="urn:microsoft.com/office/officeart/2005/8/quickstyle/simple1" qsCatId="simple" csTypeId="urn:microsoft.com/office/officeart/2005/8/colors/accent2_2" csCatId="accent2" phldr="1"/>
      <dgm:spPr/>
      <dgm:t>
        <a:bodyPr/>
        <a:lstStyle/>
        <a:p>
          <a:endParaRPr lang="en-US"/>
        </a:p>
      </dgm:t>
    </dgm:pt>
    <dgm:pt modelId="{0FDEC556-A49F-8D48-A9EC-BD59EE095EA8}">
      <dgm:prSet phldrT="[Text]" custT="1"/>
      <dgm:spPr/>
      <dgm:t>
        <a:bodyPr/>
        <a:lstStyle/>
        <a:p>
          <a:r>
            <a:rPr lang="en-US" sz="2800" dirty="0">
              <a:solidFill>
                <a:schemeClr val="tx1"/>
              </a:solidFill>
            </a:rPr>
            <a:t>Does Truth Exist?</a:t>
          </a:r>
        </a:p>
      </dgm:t>
    </dgm:pt>
    <dgm:pt modelId="{2BCEBD6D-7EEC-BC47-BB6C-D265DBE39B9C}" type="parTrans" cxnId="{33CA36C4-F2B3-7B41-8A52-91B1598CC1BD}">
      <dgm:prSet/>
      <dgm:spPr/>
      <dgm:t>
        <a:bodyPr/>
        <a:lstStyle/>
        <a:p>
          <a:endParaRPr lang="en-US"/>
        </a:p>
      </dgm:t>
    </dgm:pt>
    <dgm:pt modelId="{7A7978D5-856F-7F4B-8C70-2153766FF579}" type="sibTrans" cxnId="{33CA36C4-F2B3-7B41-8A52-91B1598CC1BD}">
      <dgm:prSet/>
      <dgm:spPr/>
      <dgm:t>
        <a:bodyPr/>
        <a:lstStyle/>
        <a:p>
          <a:endParaRPr lang="en-US"/>
        </a:p>
      </dgm:t>
    </dgm:pt>
    <dgm:pt modelId="{3D5D0321-3528-AC42-9189-139F7F6265B1}">
      <dgm:prSet phldrT="[Text]" custT="1"/>
      <dgm:spPr/>
      <dgm:t>
        <a:bodyPr/>
        <a:lstStyle/>
        <a:p>
          <a:r>
            <a:rPr lang="en-US" sz="2800" b="1" dirty="0">
              <a:solidFill>
                <a:schemeClr val="tx1"/>
              </a:solidFill>
            </a:rPr>
            <a:t>Are Miracles Possible?</a:t>
          </a:r>
        </a:p>
      </dgm:t>
    </dgm:pt>
    <dgm:pt modelId="{5B468773-BE5B-5942-835A-D05E9E64F64B}" type="parTrans" cxnId="{807D7B0F-9DF5-A141-BB6A-3DFAEDCAE3BA}">
      <dgm:prSet/>
      <dgm:spPr/>
      <dgm:t>
        <a:bodyPr/>
        <a:lstStyle/>
        <a:p>
          <a:endParaRPr lang="en-US"/>
        </a:p>
      </dgm:t>
    </dgm:pt>
    <dgm:pt modelId="{04E8703F-4565-C74F-8513-679D4E20779F}" type="sibTrans" cxnId="{807D7B0F-9DF5-A141-BB6A-3DFAEDCAE3BA}">
      <dgm:prSet/>
      <dgm:spPr/>
      <dgm:t>
        <a:bodyPr/>
        <a:lstStyle/>
        <a:p>
          <a:endParaRPr lang="en-US"/>
        </a:p>
      </dgm:t>
    </dgm:pt>
    <dgm:pt modelId="{835DEA70-5F7D-D548-9AF4-23D175782F7F}">
      <dgm:prSet phldrT="[Text]" custT="1"/>
      <dgm:spPr/>
      <dgm:t>
        <a:bodyPr/>
        <a:lstStyle/>
        <a:p>
          <a:r>
            <a:rPr lang="en-US" sz="2800" b="1" dirty="0">
              <a:solidFill>
                <a:schemeClr val="tx1"/>
              </a:solidFill>
            </a:rPr>
            <a:t>Is the New Testament Reliable?</a:t>
          </a:r>
        </a:p>
      </dgm:t>
    </dgm:pt>
    <dgm:pt modelId="{0EB06440-F7CA-0546-A5B5-2D0E359DCEFE}" type="parTrans" cxnId="{A568BCCC-5A4D-6142-A2BD-F26BE3F35103}">
      <dgm:prSet/>
      <dgm:spPr/>
      <dgm:t>
        <a:bodyPr/>
        <a:lstStyle/>
        <a:p>
          <a:endParaRPr lang="en-US"/>
        </a:p>
      </dgm:t>
    </dgm:pt>
    <dgm:pt modelId="{E36F42D3-EAA6-DB47-B5AB-2653845DCB56}" type="sibTrans" cxnId="{A568BCCC-5A4D-6142-A2BD-F26BE3F35103}">
      <dgm:prSet/>
      <dgm:spPr/>
      <dgm:t>
        <a:bodyPr/>
        <a:lstStyle/>
        <a:p>
          <a:endParaRPr lang="en-US"/>
        </a:p>
      </dgm:t>
    </dgm:pt>
    <dgm:pt modelId="{72F1AC9C-CAA8-E541-A95C-342C469A6609}">
      <dgm:prSet phldrT="[Text]" custT="1"/>
      <dgm:spPr/>
      <dgm:t>
        <a:bodyPr/>
        <a:lstStyle/>
        <a:p>
          <a:r>
            <a:rPr lang="en-US" sz="2800" b="1" dirty="0">
              <a:solidFill>
                <a:schemeClr val="tx1"/>
              </a:solidFill>
            </a:rPr>
            <a:t>Does God Exist?</a:t>
          </a:r>
        </a:p>
      </dgm:t>
    </dgm:pt>
    <dgm:pt modelId="{D03F763F-189D-804D-BD6C-DC09A7FF7949}" type="parTrans" cxnId="{7BAEDEDC-7099-AF40-BE4B-3C5735C05599}">
      <dgm:prSet/>
      <dgm:spPr/>
      <dgm:t>
        <a:bodyPr/>
        <a:lstStyle/>
        <a:p>
          <a:endParaRPr lang="en-US"/>
        </a:p>
      </dgm:t>
    </dgm:pt>
    <dgm:pt modelId="{D752BB1A-6480-CD47-985A-F000FD14EE82}" type="sibTrans" cxnId="{7BAEDEDC-7099-AF40-BE4B-3C5735C05599}">
      <dgm:prSet/>
      <dgm:spPr/>
      <dgm:t>
        <a:bodyPr/>
        <a:lstStyle/>
        <a:p>
          <a:endParaRPr lang="en-US"/>
        </a:p>
      </dgm:t>
    </dgm:pt>
    <dgm:pt modelId="{30103200-7D18-844D-832C-C9E5912A0E0E}" type="pres">
      <dgm:prSet presAssocID="{8DCF2B41-0196-F048-81A0-408EA278C5DD}" presName="linear" presStyleCnt="0">
        <dgm:presLayoutVars>
          <dgm:dir/>
          <dgm:animLvl val="lvl"/>
          <dgm:resizeHandles val="exact"/>
        </dgm:presLayoutVars>
      </dgm:prSet>
      <dgm:spPr/>
      <dgm:t>
        <a:bodyPr/>
        <a:lstStyle/>
        <a:p>
          <a:endParaRPr lang="en-US"/>
        </a:p>
      </dgm:t>
    </dgm:pt>
    <dgm:pt modelId="{3532A232-EF87-D449-98A0-729652AFBA41}" type="pres">
      <dgm:prSet presAssocID="{0FDEC556-A49F-8D48-A9EC-BD59EE095EA8}" presName="parentLin" presStyleCnt="0"/>
      <dgm:spPr/>
    </dgm:pt>
    <dgm:pt modelId="{6D8DA347-74E6-0241-8299-FDE404F8AE61}" type="pres">
      <dgm:prSet presAssocID="{0FDEC556-A49F-8D48-A9EC-BD59EE095EA8}" presName="parentLeftMargin" presStyleLbl="node1" presStyleIdx="0" presStyleCnt="4"/>
      <dgm:spPr/>
      <dgm:t>
        <a:bodyPr/>
        <a:lstStyle/>
        <a:p>
          <a:endParaRPr lang="en-US"/>
        </a:p>
      </dgm:t>
    </dgm:pt>
    <dgm:pt modelId="{57FB754E-129D-2F4E-8569-831EDFDF96C8}" type="pres">
      <dgm:prSet presAssocID="{0FDEC556-A49F-8D48-A9EC-BD59EE095EA8}" presName="parentText" presStyleLbl="node1" presStyleIdx="0" presStyleCnt="4">
        <dgm:presLayoutVars>
          <dgm:chMax val="0"/>
          <dgm:bulletEnabled val="1"/>
        </dgm:presLayoutVars>
      </dgm:prSet>
      <dgm:spPr/>
      <dgm:t>
        <a:bodyPr/>
        <a:lstStyle/>
        <a:p>
          <a:endParaRPr lang="en-US"/>
        </a:p>
      </dgm:t>
    </dgm:pt>
    <dgm:pt modelId="{CEA406C7-6E91-3A4D-888E-922FE4B6EAF4}" type="pres">
      <dgm:prSet presAssocID="{0FDEC556-A49F-8D48-A9EC-BD59EE095EA8}" presName="negativeSpace" presStyleCnt="0"/>
      <dgm:spPr/>
    </dgm:pt>
    <dgm:pt modelId="{357FE223-BBAA-5942-812F-641DAD65C8DA}" type="pres">
      <dgm:prSet presAssocID="{0FDEC556-A49F-8D48-A9EC-BD59EE095EA8}" presName="childText" presStyleLbl="conFgAcc1" presStyleIdx="0" presStyleCnt="4">
        <dgm:presLayoutVars>
          <dgm:bulletEnabled val="1"/>
        </dgm:presLayoutVars>
      </dgm:prSet>
      <dgm:spPr/>
    </dgm:pt>
    <dgm:pt modelId="{43D6BC3E-FF3E-E147-9CAA-65D94881CC80}" type="pres">
      <dgm:prSet presAssocID="{7A7978D5-856F-7F4B-8C70-2153766FF579}" presName="spaceBetweenRectangles" presStyleCnt="0"/>
      <dgm:spPr/>
    </dgm:pt>
    <dgm:pt modelId="{214821F8-CB61-5347-AC52-B2079DFC8B0C}" type="pres">
      <dgm:prSet presAssocID="{72F1AC9C-CAA8-E541-A95C-342C469A6609}" presName="parentLin" presStyleCnt="0"/>
      <dgm:spPr/>
    </dgm:pt>
    <dgm:pt modelId="{C3046C3E-5D4A-7047-A323-970274EA2EDD}" type="pres">
      <dgm:prSet presAssocID="{72F1AC9C-CAA8-E541-A95C-342C469A6609}" presName="parentLeftMargin" presStyleLbl="node1" presStyleIdx="0" presStyleCnt="4"/>
      <dgm:spPr/>
      <dgm:t>
        <a:bodyPr/>
        <a:lstStyle/>
        <a:p>
          <a:endParaRPr lang="en-US"/>
        </a:p>
      </dgm:t>
    </dgm:pt>
    <dgm:pt modelId="{FCF84CAF-527F-CB42-A441-0C4B2D3A3947}" type="pres">
      <dgm:prSet presAssocID="{72F1AC9C-CAA8-E541-A95C-342C469A6609}" presName="parentText" presStyleLbl="node1" presStyleIdx="1" presStyleCnt="4">
        <dgm:presLayoutVars>
          <dgm:chMax val="0"/>
          <dgm:bulletEnabled val="1"/>
        </dgm:presLayoutVars>
      </dgm:prSet>
      <dgm:spPr/>
      <dgm:t>
        <a:bodyPr/>
        <a:lstStyle/>
        <a:p>
          <a:endParaRPr lang="en-US"/>
        </a:p>
      </dgm:t>
    </dgm:pt>
    <dgm:pt modelId="{5BB85D12-0536-9247-B89C-4BE2103124A7}" type="pres">
      <dgm:prSet presAssocID="{72F1AC9C-CAA8-E541-A95C-342C469A6609}" presName="negativeSpace" presStyleCnt="0"/>
      <dgm:spPr/>
    </dgm:pt>
    <dgm:pt modelId="{9DDE568F-3ED9-4042-A6AE-C8D24A3DDE44}" type="pres">
      <dgm:prSet presAssocID="{72F1AC9C-CAA8-E541-A95C-342C469A6609}" presName="childText" presStyleLbl="conFgAcc1" presStyleIdx="1" presStyleCnt="4">
        <dgm:presLayoutVars>
          <dgm:bulletEnabled val="1"/>
        </dgm:presLayoutVars>
      </dgm:prSet>
      <dgm:spPr/>
    </dgm:pt>
    <dgm:pt modelId="{CFB72813-55E6-BC4A-ABE2-CBA50CEE1C62}" type="pres">
      <dgm:prSet presAssocID="{D752BB1A-6480-CD47-985A-F000FD14EE82}" presName="spaceBetweenRectangles" presStyleCnt="0"/>
      <dgm:spPr/>
    </dgm:pt>
    <dgm:pt modelId="{AF7E9363-5E91-134B-9BD7-43A10D341FF5}" type="pres">
      <dgm:prSet presAssocID="{3D5D0321-3528-AC42-9189-139F7F6265B1}" presName="parentLin" presStyleCnt="0"/>
      <dgm:spPr/>
    </dgm:pt>
    <dgm:pt modelId="{FEAAAD79-F029-C14D-B6E0-F645D4958820}" type="pres">
      <dgm:prSet presAssocID="{3D5D0321-3528-AC42-9189-139F7F6265B1}" presName="parentLeftMargin" presStyleLbl="node1" presStyleIdx="1" presStyleCnt="4"/>
      <dgm:spPr/>
      <dgm:t>
        <a:bodyPr/>
        <a:lstStyle/>
        <a:p>
          <a:endParaRPr lang="en-US"/>
        </a:p>
      </dgm:t>
    </dgm:pt>
    <dgm:pt modelId="{A8EB15A3-7E3E-4A43-B4DC-59863DB44739}" type="pres">
      <dgm:prSet presAssocID="{3D5D0321-3528-AC42-9189-139F7F6265B1}" presName="parentText" presStyleLbl="node1" presStyleIdx="2" presStyleCnt="4">
        <dgm:presLayoutVars>
          <dgm:chMax val="0"/>
          <dgm:bulletEnabled val="1"/>
        </dgm:presLayoutVars>
      </dgm:prSet>
      <dgm:spPr/>
      <dgm:t>
        <a:bodyPr/>
        <a:lstStyle/>
        <a:p>
          <a:endParaRPr lang="en-US"/>
        </a:p>
      </dgm:t>
    </dgm:pt>
    <dgm:pt modelId="{55BACCB8-0BE4-8648-9091-FC2B13E2E691}" type="pres">
      <dgm:prSet presAssocID="{3D5D0321-3528-AC42-9189-139F7F6265B1}" presName="negativeSpace" presStyleCnt="0"/>
      <dgm:spPr/>
    </dgm:pt>
    <dgm:pt modelId="{C6BAD973-CC23-F742-A8BE-5D48217A5029}" type="pres">
      <dgm:prSet presAssocID="{3D5D0321-3528-AC42-9189-139F7F6265B1}" presName="childText" presStyleLbl="conFgAcc1" presStyleIdx="2" presStyleCnt="4">
        <dgm:presLayoutVars>
          <dgm:bulletEnabled val="1"/>
        </dgm:presLayoutVars>
      </dgm:prSet>
      <dgm:spPr/>
    </dgm:pt>
    <dgm:pt modelId="{4BB3EE72-5681-8448-87CA-5778226AD7C5}" type="pres">
      <dgm:prSet presAssocID="{04E8703F-4565-C74F-8513-679D4E20779F}" presName="spaceBetweenRectangles" presStyleCnt="0"/>
      <dgm:spPr/>
    </dgm:pt>
    <dgm:pt modelId="{7034D518-9A92-474B-8463-2420F1423182}" type="pres">
      <dgm:prSet presAssocID="{835DEA70-5F7D-D548-9AF4-23D175782F7F}" presName="parentLin" presStyleCnt="0"/>
      <dgm:spPr/>
    </dgm:pt>
    <dgm:pt modelId="{7AE12AC4-6AC0-D741-A4AA-65350DD12941}" type="pres">
      <dgm:prSet presAssocID="{835DEA70-5F7D-D548-9AF4-23D175782F7F}" presName="parentLeftMargin" presStyleLbl="node1" presStyleIdx="2" presStyleCnt="4"/>
      <dgm:spPr/>
      <dgm:t>
        <a:bodyPr/>
        <a:lstStyle/>
        <a:p>
          <a:endParaRPr lang="en-US"/>
        </a:p>
      </dgm:t>
    </dgm:pt>
    <dgm:pt modelId="{9C525934-C9BD-B442-B648-CD67CDFF59D2}" type="pres">
      <dgm:prSet presAssocID="{835DEA70-5F7D-D548-9AF4-23D175782F7F}" presName="parentText" presStyleLbl="node1" presStyleIdx="3" presStyleCnt="4">
        <dgm:presLayoutVars>
          <dgm:chMax val="0"/>
          <dgm:bulletEnabled val="1"/>
        </dgm:presLayoutVars>
      </dgm:prSet>
      <dgm:spPr/>
      <dgm:t>
        <a:bodyPr/>
        <a:lstStyle/>
        <a:p>
          <a:endParaRPr lang="en-US"/>
        </a:p>
      </dgm:t>
    </dgm:pt>
    <dgm:pt modelId="{F9985226-376E-7E43-858E-368EF93AF6B0}" type="pres">
      <dgm:prSet presAssocID="{835DEA70-5F7D-D548-9AF4-23D175782F7F}" presName="negativeSpace" presStyleCnt="0"/>
      <dgm:spPr/>
    </dgm:pt>
    <dgm:pt modelId="{13012C02-DD09-5743-BB87-FB0802DEA9C1}" type="pres">
      <dgm:prSet presAssocID="{835DEA70-5F7D-D548-9AF4-23D175782F7F}" presName="childText" presStyleLbl="conFgAcc1" presStyleIdx="3" presStyleCnt="4">
        <dgm:presLayoutVars>
          <dgm:bulletEnabled val="1"/>
        </dgm:presLayoutVars>
      </dgm:prSet>
      <dgm:spPr/>
    </dgm:pt>
  </dgm:ptLst>
  <dgm:cxnLst>
    <dgm:cxn modelId="{5419C395-72CC-EA46-BBA5-EECCB7FB4F41}" type="presOf" srcId="{3D5D0321-3528-AC42-9189-139F7F6265B1}" destId="{A8EB15A3-7E3E-4A43-B4DC-59863DB44739}" srcOrd="1" destOrd="0" presId="urn:microsoft.com/office/officeart/2005/8/layout/list1"/>
    <dgm:cxn modelId="{7BAEDEDC-7099-AF40-BE4B-3C5735C05599}" srcId="{8DCF2B41-0196-F048-81A0-408EA278C5DD}" destId="{72F1AC9C-CAA8-E541-A95C-342C469A6609}" srcOrd="1" destOrd="0" parTransId="{D03F763F-189D-804D-BD6C-DC09A7FF7949}" sibTransId="{D752BB1A-6480-CD47-985A-F000FD14EE82}"/>
    <dgm:cxn modelId="{33CA36C4-F2B3-7B41-8A52-91B1598CC1BD}" srcId="{8DCF2B41-0196-F048-81A0-408EA278C5DD}" destId="{0FDEC556-A49F-8D48-A9EC-BD59EE095EA8}" srcOrd="0" destOrd="0" parTransId="{2BCEBD6D-7EEC-BC47-BB6C-D265DBE39B9C}" sibTransId="{7A7978D5-856F-7F4B-8C70-2153766FF579}"/>
    <dgm:cxn modelId="{B4867F0D-0F7F-9A48-A7F2-0F808E929983}" type="presOf" srcId="{0FDEC556-A49F-8D48-A9EC-BD59EE095EA8}" destId="{6D8DA347-74E6-0241-8299-FDE404F8AE61}" srcOrd="0" destOrd="0" presId="urn:microsoft.com/office/officeart/2005/8/layout/list1"/>
    <dgm:cxn modelId="{807D7B0F-9DF5-A141-BB6A-3DFAEDCAE3BA}" srcId="{8DCF2B41-0196-F048-81A0-408EA278C5DD}" destId="{3D5D0321-3528-AC42-9189-139F7F6265B1}" srcOrd="2" destOrd="0" parTransId="{5B468773-BE5B-5942-835A-D05E9E64F64B}" sibTransId="{04E8703F-4565-C74F-8513-679D4E20779F}"/>
    <dgm:cxn modelId="{77C7FE7D-5EE1-E94E-9455-C82F7B528F1C}" type="presOf" srcId="{3D5D0321-3528-AC42-9189-139F7F6265B1}" destId="{FEAAAD79-F029-C14D-B6E0-F645D4958820}" srcOrd="0" destOrd="0" presId="urn:microsoft.com/office/officeart/2005/8/layout/list1"/>
    <dgm:cxn modelId="{BE90D038-CC54-B14C-8DA2-88134094539C}" type="presOf" srcId="{72F1AC9C-CAA8-E541-A95C-342C469A6609}" destId="{C3046C3E-5D4A-7047-A323-970274EA2EDD}" srcOrd="0" destOrd="0" presId="urn:microsoft.com/office/officeart/2005/8/layout/list1"/>
    <dgm:cxn modelId="{CC2A76B9-5A00-9348-9018-897F5B8FC625}" type="presOf" srcId="{72F1AC9C-CAA8-E541-A95C-342C469A6609}" destId="{FCF84CAF-527F-CB42-A441-0C4B2D3A3947}" srcOrd="1" destOrd="0" presId="urn:microsoft.com/office/officeart/2005/8/layout/list1"/>
    <dgm:cxn modelId="{2455C854-CDA9-9B40-BD40-BAAEB74FFE78}" type="presOf" srcId="{0FDEC556-A49F-8D48-A9EC-BD59EE095EA8}" destId="{57FB754E-129D-2F4E-8569-831EDFDF96C8}" srcOrd="1" destOrd="0" presId="urn:microsoft.com/office/officeart/2005/8/layout/list1"/>
    <dgm:cxn modelId="{634918F2-92CB-0640-BCA1-95709127AD21}" type="presOf" srcId="{835DEA70-5F7D-D548-9AF4-23D175782F7F}" destId="{7AE12AC4-6AC0-D741-A4AA-65350DD12941}" srcOrd="0" destOrd="0" presId="urn:microsoft.com/office/officeart/2005/8/layout/list1"/>
    <dgm:cxn modelId="{0F0A1449-1338-2742-9D1E-68212DB8EB09}" type="presOf" srcId="{835DEA70-5F7D-D548-9AF4-23D175782F7F}" destId="{9C525934-C9BD-B442-B648-CD67CDFF59D2}" srcOrd="1" destOrd="0" presId="urn:microsoft.com/office/officeart/2005/8/layout/list1"/>
    <dgm:cxn modelId="{CF7DB9E9-CEA3-F344-9A8D-B05EEF7BA782}" type="presOf" srcId="{8DCF2B41-0196-F048-81A0-408EA278C5DD}" destId="{30103200-7D18-844D-832C-C9E5912A0E0E}" srcOrd="0" destOrd="0" presId="urn:microsoft.com/office/officeart/2005/8/layout/list1"/>
    <dgm:cxn modelId="{A568BCCC-5A4D-6142-A2BD-F26BE3F35103}" srcId="{8DCF2B41-0196-F048-81A0-408EA278C5DD}" destId="{835DEA70-5F7D-D548-9AF4-23D175782F7F}" srcOrd="3" destOrd="0" parTransId="{0EB06440-F7CA-0546-A5B5-2D0E359DCEFE}" sibTransId="{E36F42D3-EAA6-DB47-B5AB-2653845DCB56}"/>
    <dgm:cxn modelId="{5DD7490D-8C6B-ED4C-96B5-3092170F52A8}" type="presParOf" srcId="{30103200-7D18-844D-832C-C9E5912A0E0E}" destId="{3532A232-EF87-D449-98A0-729652AFBA41}" srcOrd="0" destOrd="0" presId="urn:microsoft.com/office/officeart/2005/8/layout/list1"/>
    <dgm:cxn modelId="{7291176F-3F01-1144-8822-5B3721EF7BC9}" type="presParOf" srcId="{3532A232-EF87-D449-98A0-729652AFBA41}" destId="{6D8DA347-74E6-0241-8299-FDE404F8AE61}" srcOrd="0" destOrd="0" presId="urn:microsoft.com/office/officeart/2005/8/layout/list1"/>
    <dgm:cxn modelId="{B0022CFD-A6C0-1E48-BAF2-99BA9838D667}" type="presParOf" srcId="{3532A232-EF87-D449-98A0-729652AFBA41}" destId="{57FB754E-129D-2F4E-8569-831EDFDF96C8}" srcOrd="1" destOrd="0" presId="urn:microsoft.com/office/officeart/2005/8/layout/list1"/>
    <dgm:cxn modelId="{20F004FC-B1E2-7746-B86F-0D801C0F79CD}" type="presParOf" srcId="{30103200-7D18-844D-832C-C9E5912A0E0E}" destId="{CEA406C7-6E91-3A4D-888E-922FE4B6EAF4}" srcOrd="1" destOrd="0" presId="urn:microsoft.com/office/officeart/2005/8/layout/list1"/>
    <dgm:cxn modelId="{729A4A9C-C7DA-CB41-8E69-2FCC1DE89198}" type="presParOf" srcId="{30103200-7D18-844D-832C-C9E5912A0E0E}" destId="{357FE223-BBAA-5942-812F-641DAD65C8DA}" srcOrd="2" destOrd="0" presId="urn:microsoft.com/office/officeart/2005/8/layout/list1"/>
    <dgm:cxn modelId="{77A4C378-AEDE-5943-8C1B-4DBC882D0C11}" type="presParOf" srcId="{30103200-7D18-844D-832C-C9E5912A0E0E}" destId="{43D6BC3E-FF3E-E147-9CAA-65D94881CC80}" srcOrd="3" destOrd="0" presId="urn:microsoft.com/office/officeart/2005/8/layout/list1"/>
    <dgm:cxn modelId="{428F4ED5-CF4F-FD4B-8E27-BE292AAE9898}" type="presParOf" srcId="{30103200-7D18-844D-832C-C9E5912A0E0E}" destId="{214821F8-CB61-5347-AC52-B2079DFC8B0C}" srcOrd="4" destOrd="0" presId="urn:microsoft.com/office/officeart/2005/8/layout/list1"/>
    <dgm:cxn modelId="{16CAE93C-5598-2149-98A6-E6587A2F4AB8}" type="presParOf" srcId="{214821F8-CB61-5347-AC52-B2079DFC8B0C}" destId="{C3046C3E-5D4A-7047-A323-970274EA2EDD}" srcOrd="0" destOrd="0" presId="urn:microsoft.com/office/officeart/2005/8/layout/list1"/>
    <dgm:cxn modelId="{DA223870-9FF1-5046-923C-123F400A0848}" type="presParOf" srcId="{214821F8-CB61-5347-AC52-B2079DFC8B0C}" destId="{FCF84CAF-527F-CB42-A441-0C4B2D3A3947}" srcOrd="1" destOrd="0" presId="urn:microsoft.com/office/officeart/2005/8/layout/list1"/>
    <dgm:cxn modelId="{9AD2640B-9523-C544-AEAF-1DA93C19C0AC}" type="presParOf" srcId="{30103200-7D18-844D-832C-C9E5912A0E0E}" destId="{5BB85D12-0536-9247-B89C-4BE2103124A7}" srcOrd="5" destOrd="0" presId="urn:microsoft.com/office/officeart/2005/8/layout/list1"/>
    <dgm:cxn modelId="{760CE3E0-0A0B-7746-9378-0F6E82058383}" type="presParOf" srcId="{30103200-7D18-844D-832C-C9E5912A0E0E}" destId="{9DDE568F-3ED9-4042-A6AE-C8D24A3DDE44}" srcOrd="6" destOrd="0" presId="urn:microsoft.com/office/officeart/2005/8/layout/list1"/>
    <dgm:cxn modelId="{E6F2FAB5-2063-F647-8F0C-003FF2EE8BA9}" type="presParOf" srcId="{30103200-7D18-844D-832C-C9E5912A0E0E}" destId="{CFB72813-55E6-BC4A-ABE2-CBA50CEE1C62}" srcOrd="7" destOrd="0" presId="urn:microsoft.com/office/officeart/2005/8/layout/list1"/>
    <dgm:cxn modelId="{ADB5680F-8511-C942-B9BD-E77EECD17686}" type="presParOf" srcId="{30103200-7D18-844D-832C-C9E5912A0E0E}" destId="{AF7E9363-5E91-134B-9BD7-43A10D341FF5}" srcOrd="8" destOrd="0" presId="urn:microsoft.com/office/officeart/2005/8/layout/list1"/>
    <dgm:cxn modelId="{3D3214BC-6748-3342-848B-94662358E91C}" type="presParOf" srcId="{AF7E9363-5E91-134B-9BD7-43A10D341FF5}" destId="{FEAAAD79-F029-C14D-B6E0-F645D4958820}" srcOrd="0" destOrd="0" presId="urn:microsoft.com/office/officeart/2005/8/layout/list1"/>
    <dgm:cxn modelId="{FED31191-5E4D-D543-8162-9061B6885BD1}" type="presParOf" srcId="{AF7E9363-5E91-134B-9BD7-43A10D341FF5}" destId="{A8EB15A3-7E3E-4A43-B4DC-59863DB44739}" srcOrd="1" destOrd="0" presId="urn:microsoft.com/office/officeart/2005/8/layout/list1"/>
    <dgm:cxn modelId="{E87B5C74-C8D7-2B45-BE96-E21AC5C13608}" type="presParOf" srcId="{30103200-7D18-844D-832C-C9E5912A0E0E}" destId="{55BACCB8-0BE4-8648-9091-FC2B13E2E691}" srcOrd="9" destOrd="0" presId="urn:microsoft.com/office/officeart/2005/8/layout/list1"/>
    <dgm:cxn modelId="{10C0B613-DEEB-7B44-A57B-370303F9E4B1}" type="presParOf" srcId="{30103200-7D18-844D-832C-C9E5912A0E0E}" destId="{C6BAD973-CC23-F742-A8BE-5D48217A5029}" srcOrd="10" destOrd="0" presId="urn:microsoft.com/office/officeart/2005/8/layout/list1"/>
    <dgm:cxn modelId="{C3657042-6C97-0347-AD60-C1042A295AEE}" type="presParOf" srcId="{30103200-7D18-844D-832C-C9E5912A0E0E}" destId="{4BB3EE72-5681-8448-87CA-5778226AD7C5}" srcOrd="11" destOrd="0" presId="urn:microsoft.com/office/officeart/2005/8/layout/list1"/>
    <dgm:cxn modelId="{C6CC4B4E-5753-EE48-BD04-2E60512CCBD9}" type="presParOf" srcId="{30103200-7D18-844D-832C-C9E5912A0E0E}" destId="{7034D518-9A92-474B-8463-2420F1423182}" srcOrd="12" destOrd="0" presId="urn:microsoft.com/office/officeart/2005/8/layout/list1"/>
    <dgm:cxn modelId="{168E2290-E0DE-CC43-B32F-DEA4D8471D2B}" type="presParOf" srcId="{7034D518-9A92-474B-8463-2420F1423182}" destId="{7AE12AC4-6AC0-D741-A4AA-65350DD12941}" srcOrd="0" destOrd="0" presId="urn:microsoft.com/office/officeart/2005/8/layout/list1"/>
    <dgm:cxn modelId="{C7881A46-7941-9847-B0E9-27CBEEE5FF82}" type="presParOf" srcId="{7034D518-9A92-474B-8463-2420F1423182}" destId="{9C525934-C9BD-B442-B648-CD67CDFF59D2}" srcOrd="1" destOrd="0" presId="urn:microsoft.com/office/officeart/2005/8/layout/list1"/>
    <dgm:cxn modelId="{BCD1D5DD-9246-DE40-BBB0-EBA020018E2B}" type="presParOf" srcId="{30103200-7D18-844D-832C-C9E5912A0E0E}" destId="{F9985226-376E-7E43-858E-368EF93AF6B0}" srcOrd="13" destOrd="0" presId="urn:microsoft.com/office/officeart/2005/8/layout/list1"/>
    <dgm:cxn modelId="{A9B652CA-253E-324E-99AF-941FF57D2CF5}" type="presParOf" srcId="{30103200-7D18-844D-832C-C9E5912A0E0E}" destId="{13012C02-DD09-5743-BB87-FB0802DEA9C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FE223-BBAA-5942-812F-641DAD65C8DA}">
      <dsp:nvSpPr>
        <dsp:cNvPr id="0" name=""/>
        <dsp:cNvSpPr/>
      </dsp:nvSpPr>
      <dsp:spPr>
        <a:xfrm>
          <a:off x="0" y="3596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FB754E-129D-2F4E-8569-831EDFDF96C8}">
      <dsp:nvSpPr>
        <dsp:cNvPr id="0" name=""/>
        <dsp:cNvSpPr/>
      </dsp:nvSpPr>
      <dsp:spPr>
        <a:xfrm>
          <a:off x="392083" y="644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t>Does Truth Exist?</a:t>
          </a:r>
        </a:p>
      </dsp:txBody>
      <dsp:txXfrm>
        <a:off x="420904" y="93251"/>
        <a:ext cx="5431529" cy="532758"/>
      </dsp:txXfrm>
    </dsp:sp>
    <dsp:sp modelId="{9DDE568F-3ED9-4042-A6AE-C8D24A3DDE44}">
      <dsp:nvSpPr>
        <dsp:cNvPr id="0" name=""/>
        <dsp:cNvSpPr/>
      </dsp:nvSpPr>
      <dsp:spPr>
        <a:xfrm>
          <a:off x="0" y="12668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F84CAF-527F-CB42-A441-0C4B2D3A3947}">
      <dsp:nvSpPr>
        <dsp:cNvPr id="0" name=""/>
        <dsp:cNvSpPr/>
      </dsp:nvSpPr>
      <dsp:spPr>
        <a:xfrm>
          <a:off x="392083" y="9716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t>Does God Exist?</a:t>
          </a:r>
        </a:p>
      </dsp:txBody>
      <dsp:txXfrm>
        <a:off x="420904" y="1000451"/>
        <a:ext cx="5431529" cy="532758"/>
      </dsp:txXfrm>
    </dsp:sp>
    <dsp:sp modelId="{C6BAD973-CC23-F742-A8BE-5D48217A5029}">
      <dsp:nvSpPr>
        <dsp:cNvPr id="0" name=""/>
        <dsp:cNvSpPr/>
      </dsp:nvSpPr>
      <dsp:spPr>
        <a:xfrm>
          <a:off x="0" y="21740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EB15A3-7E3E-4A43-B4DC-59863DB44739}">
      <dsp:nvSpPr>
        <dsp:cNvPr id="0" name=""/>
        <dsp:cNvSpPr/>
      </dsp:nvSpPr>
      <dsp:spPr>
        <a:xfrm>
          <a:off x="392083" y="1878831"/>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t>Are Miracles Possible?</a:t>
          </a:r>
        </a:p>
      </dsp:txBody>
      <dsp:txXfrm>
        <a:off x="420904" y="1907652"/>
        <a:ext cx="5431529" cy="532758"/>
      </dsp:txXfrm>
    </dsp:sp>
    <dsp:sp modelId="{13012C02-DD09-5743-BB87-FB0802DEA9C1}">
      <dsp:nvSpPr>
        <dsp:cNvPr id="0" name=""/>
        <dsp:cNvSpPr/>
      </dsp:nvSpPr>
      <dsp:spPr>
        <a:xfrm>
          <a:off x="0" y="30812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525934-C9BD-B442-B648-CD67CDFF59D2}">
      <dsp:nvSpPr>
        <dsp:cNvPr id="0" name=""/>
        <dsp:cNvSpPr/>
      </dsp:nvSpPr>
      <dsp:spPr>
        <a:xfrm>
          <a:off x="392083" y="27860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t>Is the New Testament Reliable?</a:t>
          </a:r>
        </a:p>
      </dsp:txBody>
      <dsp:txXfrm>
        <a:off x="420904" y="2814851"/>
        <a:ext cx="5431529"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FE223-BBAA-5942-812F-641DAD65C8DA}">
      <dsp:nvSpPr>
        <dsp:cNvPr id="0" name=""/>
        <dsp:cNvSpPr/>
      </dsp:nvSpPr>
      <dsp:spPr>
        <a:xfrm>
          <a:off x="0" y="3596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FB754E-129D-2F4E-8569-831EDFDF96C8}">
      <dsp:nvSpPr>
        <dsp:cNvPr id="0" name=""/>
        <dsp:cNvSpPr/>
      </dsp:nvSpPr>
      <dsp:spPr>
        <a:xfrm>
          <a:off x="392083" y="644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b="1" kern="1200" dirty="0">
              <a:solidFill>
                <a:srgbClr val="FF0000"/>
              </a:solidFill>
            </a:rPr>
            <a:t>Does Truth Exist?</a:t>
          </a:r>
        </a:p>
      </dsp:txBody>
      <dsp:txXfrm>
        <a:off x="420904" y="93251"/>
        <a:ext cx="5431529" cy="532758"/>
      </dsp:txXfrm>
    </dsp:sp>
    <dsp:sp modelId="{9DDE568F-3ED9-4042-A6AE-C8D24A3DDE44}">
      <dsp:nvSpPr>
        <dsp:cNvPr id="0" name=""/>
        <dsp:cNvSpPr/>
      </dsp:nvSpPr>
      <dsp:spPr>
        <a:xfrm>
          <a:off x="0" y="12668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F84CAF-527F-CB42-A441-0C4B2D3A3947}">
      <dsp:nvSpPr>
        <dsp:cNvPr id="0" name=""/>
        <dsp:cNvSpPr/>
      </dsp:nvSpPr>
      <dsp:spPr>
        <a:xfrm>
          <a:off x="392083" y="9716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t>Does God Exist?</a:t>
          </a:r>
        </a:p>
      </dsp:txBody>
      <dsp:txXfrm>
        <a:off x="420904" y="1000451"/>
        <a:ext cx="5431529" cy="532758"/>
      </dsp:txXfrm>
    </dsp:sp>
    <dsp:sp modelId="{C6BAD973-CC23-F742-A8BE-5D48217A5029}">
      <dsp:nvSpPr>
        <dsp:cNvPr id="0" name=""/>
        <dsp:cNvSpPr/>
      </dsp:nvSpPr>
      <dsp:spPr>
        <a:xfrm>
          <a:off x="0" y="21740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EB15A3-7E3E-4A43-B4DC-59863DB44739}">
      <dsp:nvSpPr>
        <dsp:cNvPr id="0" name=""/>
        <dsp:cNvSpPr/>
      </dsp:nvSpPr>
      <dsp:spPr>
        <a:xfrm>
          <a:off x="392083" y="1878831"/>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t>Are Miracles Possible?</a:t>
          </a:r>
        </a:p>
      </dsp:txBody>
      <dsp:txXfrm>
        <a:off x="420904" y="1907652"/>
        <a:ext cx="5431529" cy="532758"/>
      </dsp:txXfrm>
    </dsp:sp>
    <dsp:sp modelId="{13012C02-DD09-5743-BB87-FB0802DEA9C1}">
      <dsp:nvSpPr>
        <dsp:cNvPr id="0" name=""/>
        <dsp:cNvSpPr/>
      </dsp:nvSpPr>
      <dsp:spPr>
        <a:xfrm>
          <a:off x="0" y="30812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525934-C9BD-B442-B648-CD67CDFF59D2}">
      <dsp:nvSpPr>
        <dsp:cNvPr id="0" name=""/>
        <dsp:cNvSpPr/>
      </dsp:nvSpPr>
      <dsp:spPr>
        <a:xfrm>
          <a:off x="392083" y="27860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t>Is the New Testament Reliable?</a:t>
          </a:r>
        </a:p>
      </dsp:txBody>
      <dsp:txXfrm>
        <a:off x="420904" y="2814851"/>
        <a:ext cx="5431529"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FE223-BBAA-5942-812F-641DAD65C8DA}">
      <dsp:nvSpPr>
        <dsp:cNvPr id="0" name=""/>
        <dsp:cNvSpPr/>
      </dsp:nvSpPr>
      <dsp:spPr>
        <a:xfrm>
          <a:off x="0" y="3596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FB754E-129D-2F4E-8569-831EDFDF96C8}">
      <dsp:nvSpPr>
        <dsp:cNvPr id="0" name=""/>
        <dsp:cNvSpPr/>
      </dsp:nvSpPr>
      <dsp:spPr>
        <a:xfrm>
          <a:off x="392083" y="644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solidFill>
                <a:schemeClr val="tx1"/>
              </a:solidFill>
            </a:rPr>
            <a:t>Does Truth Exist?</a:t>
          </a:r>
        </a:p>
      </dsp:txBody>
      <dsp:txXfrm>
        <a:off x="420904" y="93251"/>
        <a:ext cx="5431529" cy="532758"/>
      </dsp:txXfrm>
    </dsp:sp>
    <dsp:sp modelId="{9DDE568F-3ED9-4042-A6AE-C8D24A3DDE44}">
      <dsp:nvSpPr>
        <dsp:cNvPr id="0" name=""/>
        <dsp:cNvSpPr/>
      </dsp:nvSpPr>
      <dsp:spPr>
        <a:xfrm>
          <a:off x="0" y="12668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F84CAF-527F-CB42-A441-0C4B2D3A3947}">
      <dsp:nvSpPr>
        <dsp:cNvPr id="0" name=""/>
        <dsp:cNvSpPr/>
      </dsp:nvSpPr>
      <dsp:spPr>
        <a:xfrm>
          <a:off x="392083" y="9716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b="1" kern="1200" dirty="0">
              <a:solidFill>
                <a:srgbClr val="FF0000"/>
              </a:solidFill>
            </a:rPr>
            <a:t>Does God Exist?</a:t>
          </a:r>
        </a:p>
      </dsp:txBody>
      <dsp:txXfrm>
        <a:off x="420904" y="1000451"/>
        <a:ext cx="5431529" cy="532758"/>
      </dsp:txXfrm>
    </dsp:sp>
    <dsp:sp modelId="{C6BAD973-CC23-F742-A8BE-5D48217A5029}">
      <dsp:nvSpPr>
        <dsp:cNvPr id="0" name=""/>
        <dsp:cNvSpPr/>
      </dsp:nvSpPr>
      <dsp:spPr>
        <a:xfrm>
          <a:off x="0" y="21740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EB15A3-7E3E-4A43-B4DC-59863DB44739}">
      <dsp:nvSpPr>
        <dsp:cNvPr id="0" name=""/>
        <dsp:cNvSpPr/>
      </dsp:nvSpPr>
      <dsp:spPr>
        <a:xfrm>
          <a:off x="392083" y="1878831"/>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t>Are Miracles Possible?</a:t>
          </a:r>
        </a:p>
      </dsp:txBody>
      <dsp:txXfrm>
        <a:off x="420904" y="1907652"/>
        <a:ext cx="5431529" cy="532758"/>
      </dsp:txXfrm>
    </dsp:sp>
    <dsp:sp modelId="{13012C02-DD09-5743-BB87-FB0802DEA9C1}">
      <dsp:nvSpPr>
        <dsp:cNvPr id="0" name=""/>
        <dsp:cNvSpPr/>
      </dsp:nvSpPr>
      <dsp:spPr>
        <a:xfrm>
          <a:off x="0" y="30812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525934-C9BD-B442-B648-CD67CDFF59D2}">
      <dsp:nvSpPr>
        <dsp:cNvPr id="0" name=""/>
        <dsp:cNvSpPr/>
      </dsp:nvSpPr>
      <dsp:spPr>
        <a:xfrm>
          <a:off x="392083" y="27860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t>Is the New Testament Reliable?</a:t>
          </a:r>
        </a:p>
      </dsp:txBody>
      <dsp:txXfrm>
        <a:off x="420904" y="2814851"/>
        <a:ext cx="5431529"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FE223-BBAA-5942-812F-641DAD65C8DA}">
      <dsp:nvSpPr>
        <dsp:cNvPr id="0" name=""/>
        <dsp:cNvSpPr/>
      </dsp:nvSpPr>
      <dsp:spPr>
        <a:xfrm>
          <a:off x="0" y="3596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FB754E-129D-2F4E-8569-831EDFDF96C8}">
      <dsp:nvSpPr>
        <dsp:cNvPr id="0" name=""/>
        <dsp:cNvSpPr/>
      </dsp:nvSpPr>
      <dsp:spPr>
        <a:xfrm>
          <a:off x="392083" y="644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solidFill>
                <a:schemeClr val="tx1"/>
              </a:solidFill>
            </a:rPr>
            <a:t>Does Truth Exist?</a:t>
          </a:r>
        </a:p>
      </dsp:txBody>
      <dsp:txXfrm>
        <a:off x="420904" y="93251"/>
        <a:ext cx="5431529" cy="532758"/>
      </dsp:txXfrm>
    </dsp:sp>
    <dsp:sp modelId="{9DDE568F-3ED9-4042-A6AE-C8D24A3DDE44}">
      <dsp:nvSpPr>
        <dsp:cNvPr id="0" name=""/>
        <dsp:cNvSpPr/>
      </dsp:nvSpPr>
      <dsp:spPr>
        <a:xfrm>
          <a:off x="0" y="12668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F84CAF-527F-CB42-A441-0C4B2D3A3947}">
      <dsp:nvSpPr>
        <dsp:cNvPr id="0" name=""/>
        <dsp:cNvSpPr/>
      </dsp:nvSpPr>
      <dsp:spPr>
        <a:xfrm>
          <a:off x="392083" y="9716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b="1" kern="1200" dirty="0">
              <a:solidFill>
                <a:schemeClr val="tx1"/>
              </a:solidFill>
            </a:rPr>
            <a:t>Does God Exist?</a:t>
          </a:r>
        </a:p>
      </dsp:txBody>
      <dsp:txXfrm>
        <a:off x="420904" y="1000451"/>
        <a:ext cx="5431529" cy="532758"/>
      </dsp:txXfrm>
    </dsp:sp>
    <dsp:sp modelId="{C6BAD973-CC23-F742-A8BE-5D48217A5029}">
      <dsp:nvSpPr>
        <dsp:cNvPr id="0" name=""/>
        <dsp:cNvSpPr/>
      </dsp:nvSpPr>
      <dsp:spPr>
        <a:xfrm>
          <a:off x="0" y="21740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EB15A3-7E3E-4A43-B4DC-59863DB44739}">
      <dsp:nvSpPr>
        <dsp:cNvPr id="0" name=""/>
        <dsp:cNvSpPr/>
      </dsp:nvSpPr>
      <dsp:spPr>
        <a:xfrm>
          <a:off x="392083" y="1878831"/>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b="1" kern="1200" dirty="0">
              <a:solidFill>
                <a:srgbClr val="FF0000"/>
              </a:solidFill>
            </a:rPr>
            <a:t>Are Miracles Possible?</a:t>
          </a:r>
        </a:p>
      </dsp:txBody>
      <dsp:txXfrm>
        <a:off x="420904" y="1907652"/>
        <a:ext cx="5431529" cy="532758"/>
      </dsp:txXfrm>
    </dsp:sp>
    <dsp:sp modelId="{13012C02-DD09-5743-BB87-FB0802DEA9C1}">
      <dsp:nvSpPr>
        <dsp:cNvPr id="0" name=""/>
        <dsp:cNvSpPr/>
      </dsp:nvSpPr>
      <dsp:spPr>
        <a:xfrm>
          <a:off x="0" y="30812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525934-C9BD-B442-B648-CD67CDFF59D2}">
      <dsp:nvSpPr>
        <dsp:cNvPr id="0" name=""/>
        <dsp:cNvSpPr/>
      </dsp:nvSpPr>
      <dsp:spPr>
        <a:xfrm>
          <a:off x="392083" y="27860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t>Is the New Testament Reliable?</a:t>
          </a:r>
        </a:p>
      </dsp:txBody>
      <dsp:txXfrm>
        <a:off x="420904" y="2814851"/>
        <a:ext cx="5431529" cy="532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FE223-BBAA-5942-812F-641DAD65C8DA}">
      <dsp:nvSpPr>
        <dsp:cNvPr id="0" name=""/>
        <dsp:cNvSpPr/>
      </dsp:nvSpPr>
      <dsp:spPr>
        <a:xfrm>
          <a:off x="0" y="3596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FB754E-129D-2F4E-8569-831EDFDF96C8}">
      <dsp:nvSpPr>
        <dsp:cNvPr id="0" name=""/>
        <dsp:cNvSpPr/>
      </dsp:nvSpPr>
      <dsp:spPr>
        <a:xfrm>
          <a:off x="392083" y="644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solidFill>
                <a:schemeClr val="tx1"/>
              </a:solidFill>
            </a:rPr>
            <a:t>Does Truth Exist?</a:t>
          </a:r>
        </a:p>
      </dsp:txBody>
      <dsp:txXfrm>
        <a:off x="420904" y="93251"/>
        <a:ext cx="5431529" cy="532758"/>
      </dsp:txXfrm>
    </dsp:sp>
    <dsp:sp modelId="{9DDE568F-3ED9-4042-A6AE-C8D24A3DDE44}">
      <dsp:nvSpPr>
        <dsp:cNvPr id="0" name=""/>
        <dsp:cNvSpPr/>
      </dsp:nvSpPr>
      <dsp:spPr>
        <a:xfrm>
          <a:off x="0" y="12668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F84CAF-527F-CB42-A441-0C4B2D3A3947}">
      <dsp:nvSpPr>
        <dsp:cNvPr id="0" name=""/>
        <dsp:cNvSpPr/>
      </dsp:nvSpPr>
      <dsp:spPr>
        <a:xfrm>
          <a:off x="392083" y="9716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b="1" kern="1200" dirty="0">
              <a:solidFill>
                <a:schemeClr val="tx1"/>
              </a:solidFill>
            </a:rPr>
            <a:t>Does God Exist?</a:t>
          </a:r>
        </a:p>
      </dsp:txBody>
      <dsp:txXfrm>
        <a:off x="420904" y="1000451"/>
        <a:ext cx="5431529" cy="532758"/>
      </dsp:txXfrm>
    </dsp:sp>
    <dsp:sp modelId="{C6BAD973-CC23-F742-A8BE-5D48217A5029}">
      <dsp:nvSpPr>
        <dsp:cNvPr id="0" name=""/>
        <dsp:cNvSpPr/>
      </dsp:nvSpPr>
      <dsp:spPr>
        <a:xfrm>
          <a:off x="0" y="21740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EB15A3-7E3E-4A43-B4DC-59863DB44739}">
      <dsp:nvSpPr>
        <dsp:cNvPr id="0" name=""/>
        <dsp:cNvSpPr/>
      </dsp:nvSpPr>
      <dsp:spPr>
        <a:xfrm>
          <a:off x="392083" y="1878831"/>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b="1" kern="1200" dirty="0">
              <a:solidFill>
                <a:schemeClr val="tx1"/>
              </a:solidFill>
            </a:rPr>
            <a:t>Are Miracles Possible?</a:t>
          </a:r>
        </a:p>
      </dsp:txBody>
      <dsp:txXfrm>
        <a:off x="420904" y="1907652"/>
        <a:ext cx="5431529" cy="532758"/>
      </dsp:txXfrm>
    </dsp:sp>
    <dsp:sp modelId="{13012C02-DD09-5743-BB87-FB0802DEA9C1}">
      <dsp:nvSpPr>
        <dsp:cNvPr id="0" name=""/>
        <dsp:cNvSpPr/>
      </dsp:nvSpPr>
      <dsp:spPr>
        <a:xfrm>
          <a:off x="0" y="30812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525934-C9BD-B442-B648-CD67CDFF59D2}">
      <dsp:nvSpPr>
        <dsp:cNvPr id="0" name=""/>
        <dsp:cNvSpPr/>
      </dsp:nvSpPr>
      <dsp:spPr>
        <a:xfrm>
          <a:off x="392083" y="27860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b="1" kern="1200" dirty="0">
              <a:solidFill>
                <a:srgbClr val="FF0000"/>
              </a:solidFill>
            </a:rPr>
            <a:t>Is the New Testament Reliable?</a:t>
          </a:r>
        </a:p>
      </dsp:txBody>
      <dsp:txXfrm>
        <a:off x="420904" y="2814851"/>
        <a:ext cx="5431529" cy="5327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FE223-BBAA-5942-812F-641DAD65C8DA}">
      <dsp:nvSpPr>
        <dsp:cNvPr id="0" name=""/>
        <dsp:cNvSpPr/>
      </dsp:nvSpPr>
      <dsp:spPr>
        <a:xfrm>
          <a:off x="0" y="3596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FB754E-129D-2F4E-8569-831EDFDF96C8}">
      <dsp:nvSpPr>
        <dsp:cNvPr id="0" name=""/>
        <dsp:cNvSpPr/>
      </dsp:nvSpPr>
      <dsp:spPr>
        <a:xfrm>
          <a:off x="392083" y="644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kern="1200" dirty="0">
              <a:solidFill>
                <a:schemeClr val="tx1"/>
              </a:solidFill>
            </a:rPr>
            <a:t>Does Truth Exist?</a:t>
          </a:r>
        </a:p>
      </dsp:txBody>
      <dsp:txXfrm>
        <a:off x="420904" y="93251"/>
        <a:ext cx="5431529" cy="532758"/>
      </dsp:txXfrm>
    </dsp:sp>
    <dsp:sp modelId="{9DDE568F-3ED9-4042-A6AE-C8D24A3DDE44}">
      <dsp:nvSpPr>
        <dsp:cNvPr id="0" name=""/>
        <dsp:cNvSpPr/>
      </dsp:nvSpPr>
      <dsp:spPr>
        <a:xfrm>
          <a:off x="0" y="1266830"/>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F84CAF-527F-CB42-A441-0C4B2D3A3947}">
      <dsp:nvSpPr>
        <dsp:cNvPr id="0" name=""/>
        <dsp:cNvSpPr/>
      </dsp:nvSpPr>
      <dsp:spPr>
        <a:xfrm>
          <a:off x="392083" y="9716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b="1" kern="1200" dirty="0">
              <a:solidFill>
                <a:schemeClr val="tx1"/>
              </a:solidFill>
            </a:rPr>
            <a:t>Does God Exist?</a:t>
          </a:r>
        </a:p>
      </dsp:txBody>
      <dsp:txXfrm>
        <a:off x="420904" y="1000451"/>
        <a:ext cx="5431529" cy="532758"/>
      </dsp:txXfrm>
    </dsp:sp>
    <dsp:sp modelId="{C6BAD973-CC23-F742-A8BE-5D48217A5029}">
      <dsp:nvSpPr>
        <dsp:cNvPr id="0" name=""/>
        <dsp:cNvSpPr/>
      </dsp:nvSpPr>
      <dsp:spPr>
        <a:xfrm>
          <a:off x="0" y="21740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EB15A3-7E3E-4A43-B4DC-59863DB44739}">
      <dsp:nvSpPr>
        <dsp:cNvPr id="0" name=""/>
        <dsp:cNvSpPr/>
      </dsp:nvSpPr>
      <dsp:spPr>
        <a:xfrm>
          <a:off x="392083" y="1878831"/>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b="1" kern="1200" dirty="0">
              <a:solidFill>
                <a:schemeClr val="tx1"/>
              </a:solidFill>
            </a:rPr>
            <a:t>Are Miracles Possible?</a:t>
          </a:r>
        </a:p>
      </dsp:txBody>
      <dsp:txXfrm>
        <a:off x="420904" y="1907652"/>
        <a:ext cx="5431529" cy="532758"/>
      </dsp:txXfrm>
    </dsp:sp>
    <dsp:sp modelId="{13012C02-DD09-5743-BB87-FB0802DEA9C1}">
      <dsp:nvSpPr>
        <dsp:cNvPr id="0" name=""/>
        <dsp:cNvSpPr/>
      </dsp:nvSpPr>
      <dsp:spPr>
        <a:xfrm>
          <a:off x="0" y="3081231"/>
          <a:ext cx="7841673"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525934-C9BD-B442-B648-CD67CDFF59D2}">
      <dsp:nvSpPr>
        <dsp:cNvPr id="0" name=""/>
        <dsp:cNvSpPr/>
      </dsp:nvSpPr>
      <dsp:spPr>
        <a:xfrm>
          <a:off x="392083" y="2786030"/>
          <a:ext cx="5489171"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478" tIns="0" rIns="207478" bIns="0" numCol="1" spcCol="1270" anchor="ctr" anchorCtr="0">
          <a:noAutofit/>
        </a:bodyPr>
        <a:lstStyle/>
        <a:p>
          <a:pPr lvl="0" algn="l" defTabSz="1244600">
            <a:lnSpc>
              <a:spcPct val="90000"/>
            </a:lnSpc>
            <a:spcBef>
              <a:spcPct val="0"/>
            </a:spcBef>
            <a:spcAft>
              <a:spcPct val="35000"/>
            </a:spcAft>
          </a:pPr>
          <a:r>
            <a:rPr lang="en-US" sz="2800" b="1" kern="1200" dirty="0">
              <a:solidFill>
                <a:schemeClr val="tx1"/>
              </a:solidFill>
            </a:rPr>
            <a:t>Is the New Testament Reliable?</a:t>
          </a:r>
        </a:p>
      </dsp:txBody>
      <dsp:txXfrm>
        <a:off x="420904" y="2814851"/>
        <a:ext cx="5431529"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 Id="rId2"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1B4FF2-393E-4249-9808-15696D53EE79}" type="datetimeFigureOut">
              <a:rPr lang="en-US" smtClean="0"/>
              <a:t>5/14/19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92804A-C27F-014E-BA38-2582654EFEF1}" type="slidenum">
              <a:rPr lang="en-US" smtClean="0"/>
              <a:t>‹#›</a:t>
            </a:fld>
            <a:endParaRPr lang="en-US"/>
          </a:p>
        </p:txBody>
      </p:sp>
    </p:spTree>
    <p:extLst>
      <p:ext uri="{BB962C8B-B14F-4D97-AF65-F5344CB8AC3E}">
        <p14:creationId xmlns:p14="http://schemas.microsoft.com/office/powerpoint/2010/main" val="3235826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92804A-C27F-014E-BA38-2582654EFEF1}" type="slidenum">
              <a:rPr lang="en-US" smtClean="0"/>
              <a:t>1</a:t>
            </a:fld>
            <a:endParaRPr lang="en-US"/>
          </a:p>
        </p:txBody>
      </p:sp>
    </p:spTree>
    <p:extLst>
      <p:ext uri="{BB962C8B-B14F-4D97-AF65-F5344CB8AC3E}">
        <p14:creationId xmlns:p14="http://schemas.microsoft.com/office/powerpoint/2010/main" val="50643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F09ADE80-B647-4DB6-9614-D307BC02C08E}" type="slidenum">
              <a:rPr lang="en-US" smtClean="0"/>
              <a:pPr/>
              <a:t>13</a:t>
            </a:fld>
            <a:endParaRPr lang="en-US"/>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65130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2B6138B1-F082-466F-AC64-586142B17DD4}" type="slidenum">
              <a:rPr lang="en-US" sz="1200" b="1" kern="1200">
                <a:solidFill>
                  <a:prstClr val="black"/>
                </a:solidFill>
                <a:latin typeface="Arial" charset="0"/>
                <a:ea typeface="+mn-ea"/>
                <a:cs typeface="+mn-cs"/>
              </a:rPr>
              <a:pPr algn="r" rtl="0" eaLnBrk="0" fontAlgn="base" hangingPunct="0">
                <a:spcBef>
                  <a:spcPct val="0"/>
                </a:spcBef>
                <a:spcAft>
                  <a:spcPct val="0"/>
                </a:spcAft>
              </a:pPr>
              <a:t>14</a:t>
            </a:fld>
            <a:endParaRPr lang="en-US" sz="1200" b="1" kern="1200">
              <a:solidFill>
                <a:prstClr val="black"/>
              </a:solidFill>
              <a:latin typeface="Arial" charset="0"/>
              <a:ea typeface="+mn-ea"/>
              <a:cs typeface="+mn-cs"/>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023060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CA9E13A3-3788-4CD8-90D8-5379A56CF552}" type="slidenum">
              <a:rPr lang="en-US" sz="1200" b="1" kern="1200">
                <a:solidFill>
                  <a:prstClr val="black"/>
                </a:solidFill>
                <a:latin typeface="Arial" charset="0"/>
                <a:ea typeface="+mn-ea"/>
                <a:cs typeface="+mn-cs"/>
              </a:rPr>
              <a:pPr algn="r" rtl="0" eaLnBrk="0" fontAlgn="base" hangingPunct="0">
                <a:spcBef>
                  <a:spcPct val="0"/>
                </a:spcBef>
                <a:spcAft>
                  <a:spcPct val="0"/>
                </a:spcAft>
              </a:pPr>
              <a:t>15</a:t>
            </a:fld>
            <a:endParaRPr lang="en-US" sz="1200" b="1" kern="1200">
              <a:solidFill>
                <a:prstClr val="black"/>
              </a:solidFill>
              <a:latin typeface="Arial" charset="0"/>
              <a:ea typeface="+mn-ea"/>
              <a:cs typeface="+mn-cs"/>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2251873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CA9E13A3-3788-4CD8-90D8-5379A56CF552}" type="slidenum">
              <a:rPr lang="en-US" sz="1200" b="1" kern="1200">
                <a:solidFill>
                  <a:prstClr val="black"/>
                </a:solidFill>
                <a:latin typeface="Arial" charset="0"/>
                <a:ea typeface="+mn-ea"/>
                <a:cs typeface="+mn-cs"/>
              </a:rPr>
              <a:pPr algn="r" rtl="0" eaLnBrk="0" fontAlgn="base" hangingPunct="0">
                <a:spcBef>
                  <a:spcPct val="0"/>
                </a:spcBef>
                <a:spcAft>
                  <a:spcPct val="0"/>
                </a:spcAft>
              </a:pPr>
              <a:t>16</a:t>
            </a:fld>
            <a:endParaRPr lang="en-US" sz="1200" b="1" kern="1200">
              <a:solidFill>
                <a:prstClr val="black"/>
              </a:solidFill>
              <a:latin typeface="Arial" charset="0"/>
              <a:ea typeface="+mn-ea"/>
              <a:cs typeface="+mn-cs"/>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3986267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txBox="1">
            <a:spLocks noGrp="1" noChangeArrowheads="1"/>
          </p:cNvSpPr>
          <p:nvPr/>
        </p:nvSpPr>
        <p:spPr bwMode="auto">
          <a:xfrm>
            <a:off x="0" y="0"/>
            <a:ext cx="2971800" cy="457200"/>
          </a:xfrm>
          <a:prstGeom prst="rect">
            <a:avLst/>
          </a:prstGeom>
          <a:noFill/>
          <a:ln w="12700">
            <a:noFill/>
            <a:miter lim="800000"/>
            <a:headEnd type="none" w="sm" len="sm"/>
            <a:tailEnd type="none" w="sm" len="sm"/>
          </a:ln>
        </p:spPr>
        <p:txBody>
          <a:bodyPr/>
          <a:lstStyle/>
          <a:p>
            <a:pPr algn="l" rtl="0" eaLnBrk="0" fontAlgn="base" hangingPunct="0">
              <a:spcBef>
                <a:spcPct val="0"/>
              </a:spcBef>
              <a:spcAft>
                <a:spcPct val="0"/>
              </a:spcAft>
            </a:pPr>
            <a:r>
              <a:rPr lang="en-US" sz="1200" kern="1200">
                <a:solidFill>
                  <a:prstClr val="black"/>
                </a:solidFill>
                <a:latin typeface="Times New Roman" pitchFamily="18" charset="0"/>
                <a:ea typeface="+mn-ea"/>
                <a:cs typeface="+mn-cs"/>
              </a:rPr>
              <a:t>I Don't Have Enough Faith to Be An Atheist</a:t>
            </a:r>
          </a:p>
        </p:txBody>
      </p:sp>
      <p:sp>
        <p:nvSpPr>
          <p:cNvPr id="186371" name="Rectangle 3"/>
          <p:cNvSpPr txBox="1">
            <a:spLocks noGrp="1" noChangeArrowheads="1"/>
          </p:cNvSpPr>
          <p:nvPr/>
        </p:nvSpPr>
        <p:spPr bwMode="auto">
          <a:xfrm>
            <a:off x="3886200" y="0"/>
            <a:ext cx="2971800" cy="457200"/>
          </a:xfrm>
          <a:prstGeom prst="rect">
            <a:avLst/>
          </a:prstGeom>
          <a:noFill/>
          <a:ln w="12700">
            <a:noFill/>
            <a:miter lim="800000"/>
            <a:headEnd type="none" w="sm" len="sm"/>
            <a:tailEnd type="none" w="sm" len="sm"/>
          </a:ln>
        </p:spPr>
        <p:txBody>
          <a:bodyPr/>
          <a:lstStyle/>
          <a:p>
            <a:pPr algn="r" rtl="0" eaLnBrk="0" fontAlgn="base" hangingPunct="0">
              <a:spcBef>
                <a:spcPct val="0"/>
              </a:spcBef>
              <a:spcAft>
                <a:spcPct val="0"/>
              </a:spcAft>
            </a:pPr>
            <a:fld id="{E3246F7F-D892-4168-9CA7-C9080815E16C}" type="datetime1">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5/14/19</a:t>
            </a:fld>
            <a:endParaRPr lang="en-US" sz="1200" kern="1200">
              <a:solidFill>
                <a:prstClr val="black"/>
              </a:solidFill>
              <a:latin typeface="Times New Roman" pitchFamily="18" charset="0"/>
              <a:ea typeface="+mn-ea"/>
              <a:cs typeface="+mn-cs"/>
            </a:endParaRPr>
          </a:p>
        </p:txBody>
      </p:sp>
      <p:sp>
        <p:nvSpPr>
          <p:cNvPr id="186372" name="Rectangle 6"/>
          <p:cNvSpPr txBox="1">
            <a:spLocks noGrp="1" noChangeArrowheads="1"/>
          </p:cNvSpPr>
          <p:nvPr/>
        </p:nvSpPr>
        <p:spPr bwMode="auto">
          <a:xfrm>
            <a:off x="0" y="8686800"/>
            <a:ext cx="2971800" cy="457200"/>
          </a:xfrm>
          <a:prstGeom prst="rect">
            <a:avLst/>
          </a:prstGeom>
          <a:noFill/>
          <a:ln w="12700">
            <a:noFill/>
            <a:miter lim="800000"/>
            <a:headEnd type="none" w="sm" len="sm"/>
            <a:tailEnd type="none" w="sm" len="sm"/>
          </a:ln>
        </p:spPr>
        <p:txBody>
          <a:bodyPr anchor="b"/>
          <a:lstStyle/>
          <a:p>
            <a:pPr algn="l" rtl="0" eaLnBrk="0" fontAlgn="base" hangingPunct="0">
              <a:spcBef>
                <a:spcPct val="0"/>
              </a:spcBef>
              <a:spcAft>
                <a:spcPct val="0"/>
              </a:spcAft>
            </a:pPr>
            <a:r>
              <a:rPr lang="en-US" sz="1200" kern="1200">
                <a:solidFill>
                  <a:prstClr val="black"/>
                </a:solidFill>
                <a:latin typeface="Times New Roman" pitchFamily="18" charset="0"/>
                <a:ea typeface="+mn-ea"/>
                <a:cs typeface="+mn-cs"/>
              </a:rPr>
              <a:t>By Dr. Frank Turek  www.ImpactApologetics.com</a:t>
            </a:r>
          </a:p>
        </p:txBody>
      </p:sp>
      <p:sp>
        <p:nvSpPr>
          <p:cNvPr id="186373"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62A20BE2-A5E5-4056-8A9C-DF2342828B8E}"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17</a:t>
            </a:fld>
            <a:endParaRPr lang="en-US" sz="1200" kern="1200">
              <a:solidFill>
                <a:prstClr val="black"/>
              </a:solidFill>
              <a:latin typeface="Times New Roman" pitchFamily="18" charset="0"/>
              <a:ea typeface="+mn-ea"/>
              <a:cs typeface="+mn-cs"/>
            </a:endParaRPr>
          </a:p>
        </p:txBody>
      </p:sp>
      <p:sp>
        <p:nvSpPr>
          <p:cNvPr id="186374"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7D8CF1CD-8E99-4683-9476-4E3C26768C16}"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17</a:t>
            </a:fld>
            <a:endParaRPr lang="en-US" sz="1200" kern="1200">
              <a:solidFill>
                <a:prstClr val="black"/>
              </a:solidFill>
              <a:latin typeface="Times New Roman" pitchFamily="18" charset="0"/>
              <a:ea typeface="+mn-ea"/>
              <a:cs typeface="+mn-cs"/>
            </a:endParaRPr>
          </a:p>
        </p:txBody>
      </p:sp>
      <p:sp>
        <p:nvSpPr>
          <p:cNvPr id="186375" name="Rectangle 2"/>
          <p:cNvSpPr>
            <a:spLocks noGrp="1" noRot="1" noChangeAspect="1" noChangeArrowheads="1" noTextEdit="1"/>
          </p:cNvSpPr>
          <p:nvPr>
            <p:ph type="sldImg"/>
          </p:nvPr>
        </p:nvSpPr>
        <p:spPr>
          <a:ln/>
        </p:spPr>
      </p:sp>
      <p:sp>
        <p:nvSpPr>
          <p:cNvPr id="186376" name="Rectangle 3"/>
          <p:cNvSpPr>
            <a:spLocks noGrp="1" noChangeArrowheads="1"/>
          </p:cNvSpPr>
          <p:nvPr>
            <p:ph type="body" idx="1"/>
          </p:nvPr>
        </p:nvSpPr>
        <p:spPr>
          <a:noFill/>
          <a:ln w="9525"/>
        </p:spPr>
        <p:txBody>
          <a:bodyPr/>
          <a:lstStyle/>
          <a:p>
            <a:pPr eaLnBrk="1" hangingPunct="1"/>
            <a:endParaRPr lang="en-US"/>
          </a:p>
        </p:txBody>
      </p:sp>
    </p:spTree>
    <p:extLst>
      <p:ext uri="{BB962C8B-B14F-4D97-AF65-F5344CB8AC3E}">
        <p14:creationId xmlns:p14="http://schemas.microsoft.com/office/powerpoint/2010/main" val="743502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CA9E13A3-3788-4CD8-90D8-5379A56CF552}" type="slidenum">
              <a:rPr lang="en-US" sz="1200" b="1" kern="1200">
                <a:solidFill>
                  <a:prstClr val="black"/>
                </a:solidFill>
                <a:latin typeface="Arial" charset="0"/>
                <a:ea typeface="+mn-ea"/>
                <a:cs typeface="+mn-cs"/>
              </a:rPr>
              <a:pPr algn="r" rtl="0" eaLnBrk="0" fontAlgn="base" hangingPunct="0">
                <a:spcBef>
                  <a:spcPct val="0"/>
                </a:spcBef>
                <a:spcAft>
                  <a:spcPct val="0"/>
                </a:spcAft>
              </a:pPr>
              <a:t>19</a:t>
            </a:fld>
            <a:endParaRPr lang="en-US" sz="1200" b="1" kern="1200">
              <a:solidFill>
                <a:prstClr val="black"/>
              </a:solidFill>
              <a:latin typeface="Arial" charset="0"/>
              <a:ea typeface="+mn-ea"/>
              <a:cs typeface="+mn-cs"/>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196280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CF1B775A-B138-437A-A6F4-A2F5DD12BD8D}" type="slidenum">
              <a:rPr lang="en-US">
                <a:solidFill>
                  <a:prstClr val="black"/>
                </a:solidFill>
              </a:rPr>
              <a:pPr/>
              <a:t>20</a:t>
            </a:fld>
            <a:endParaRPr lang="en-US">
              <a:solidFill>
                <a:prstClr val="black"/>
              </a:solidFill>
            </a:endParaRPr>
          </a:p>
        </p:txBody>
      </p:sp>
      <p:sp>
        <p:nvSpPr>
          <p:cNvPr id="61443"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a:fld id="{2DF4FBA7-CD21-4CF4-B80A-0B7D615BEA9E}" type="slidenum">
              <a:rPr lang="en-US" sz="1200">
                <a:solidFill>
                  <a:prstClr val="black"/>
                </a:solidFill>
                <a:latin typeface="Times New Roman" pitchFamily="18" charset="0"/>
              </a:rPr>
              <a:pPr algn="r"/>
              <a:t>20</a:t>
            </a:fld>
            <a:endParaRPr lang="en-US" sz="1200">
              <a:solidFill>
                <a:prstClr val="black"/>
              </a:solidFill>
              <a:latin typeface="Times New Roman" pitchFamily="18" charset="0"/>
            </a:endParaRPr>
          </a:p>
        </p:txBody>
      </p:sp>
      <p:sp>
        <p:nvSpPr>
          <p:cNvPr id="61444" name="Rectangle 2"/>
          <p:cNvSpPr>
            <a:spLocks noGrp="1" noRot="1" noChangeAspect="1" noChangeArrowheads="1" noTextEdit="1"/>
          </p:cNvSpPr>
          <p:nvPr>
            <p:ph type="sldImg"/>
          </p:nvPr>
        </p:nvSpPr>
        <p:spPr>
          <a:xfrm>
            <a:off x="382588" y="685800"/>
            <a:ext cx="6096000" cy="3429000"/>
          </a:xfrm>
          <a:ln/>
        </p:spPr>
      </p:sp>
      <p:sp>
        <p:nvSpPr>
          <p:cNvPr id="61445" name="Rectangle 3"/>
          <p:cNvSpPr>
            <a:spLocks noGrp="1" noChangeArrowheads="1"/>
          </p:cNvSpPr>
          <p:nvPr>
            <p:ph type="body" idx="1"/>
          </p:nvPr>
        </p:nvSpPr>
        <p:spPr>
          <a:noFill/>
          <a:ln w="9525"/>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600" baseline="0" dirty="0"/>
          </a:p>
        </p:txBody>
      </p:sp>
    </p:spTree>
    <p:extLst>
      <p:ext uri="{BB962C8B-B14F-4D97-AF65-F5344CB8AC3E}">
        <p14:creationId xmlns:p14="http://schemas.microsoft.com/office/powerpoint/2010/main" val="862042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B5FE9291-7515-4F83-8125-F787FD1BB3B4}" type="slidenum">
              <a:rPr lang="en-US" sz="1200" b="1" kern="1200">
                <a:solidFill>
                  <a:prstClr val="black"/>
                </a:solidFill>
                <a:latin typeface="Arial" charset="0"/>
                <a:ea typeface="+mn-ea"/>
                <a:cs typeface="+mn-cs"/>
              </a:rPr>
              <a:pPr algn="r" rtl="0" eaLnBrk="0" fontAlgn="base" hangingPunct="0">
                <a:spcBef>
                  <a:spcPct val="0"/>
                </a:spcBef>
                <a:spcAft>
                  <a:spcPct val="0"/>
                </a:spcAft>
              </a:pPr>
              <a:t>22</a:t>
            </a:fld>
            <a:endParaRPr lang="en-US" sz="1200" b="1" kern="1200">
              <a:solidFill>
                <a:prstClr val="black"/>
              </a:solidFill>
              <a:latin typeface="Arial" charset="0"/>
              <a:ea typeface="+mn-ea"/>
              <a:cs typeface="+mn-cs"/>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1755234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53CCBA4D-FAB3-48B0-9BA3-1CD22CBC3E17}"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23</a:t>
            </a:fld>
            <a:endParaRPr lang="en-US" sz="1200" kern="1200">
              <a:solidFill>
                <a:prstClr val="black"/>
              </a:solidFill>
              <a:latin typeface="Times New Roman" pitchFamily="18" charset="0"/>
              <a:ea typeface="+mn-ea"/>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918298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53CCBA4D-FAB3-48B0-9BA3-1CD22CBC3E17}"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24</a:t>
            </a:fld>
            <a:endParaRPr lang="en-US" sz="1200" kern="1200">
              <a:solidFill>
                <a:prstClr val="black"/>
              </a:solidFill>
              <a:latin typeface="Times New Roman" pitchFamily="18" charset="0"/>
              <a:ea typeface="+mn-ea"/>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975672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txBox="1">
            <a:spLocks noGrp="1" noChangeArrowheads="1"/>
          </p:cNvSpPr>
          <p:nvPr/>
        </p:nvSpPr>
        <p:spPr bwMode="auto">
          <a:xfrm>
            <a:off x="0" y="0"/>
            <a:ext cx="2971800" cy="457200"/>
          </a:xfrm>
          <a:prstGeom prst="rect">
            <a:avLst/>
          </a:prstGeom>
          <a:noFill/>
          <a:ln w="12700">
            <a:noFill/>
            <a:miter lim="800000"/>
            <a:headEnd type="none" w="sm" len="sm"/>
            <a:tailEnd type="none" w="sm" len="sm"/>
          </a:ln>
        </p:spPr>
        <p:txBody>
          <a:bodyPr/>
          <a:lstStyle/>
          <a:p>
            <a:pPr algn="l" rtl="0" eaLnBrk="0" fontAlgn="base" hangingPunct="0">
              <a:spcBef>
                <a:spcPct val="0"/>
              </a:spcBef>
              <a:spcAft>
                <a:spcPct val="0"/>
              </a:spcAft>
            </a:pPr>
            <a:r>
              <a:rPr lang="en-US" sz="1200" kern="1200">
                <a:solidFill>
                  <a:prstClr val="black"/>
                </a:solidFill>
                <a:latin typeface="Times New Roman" pitchFamily="18" charset="0"/>
                <a:ea typeface="+mn-ea"/>
                <a:cs typeface="+mn-cs"/>
              </a:rPr>
              <a:t>I Don't Have Enough Faith to Be An Atheist</a:t>
            </a:r>
          </a:p>
        </p:txBody>
      </p:sp>
      <p:sp>
        <p:nvSpPr>
          <p:cNvPr id="186371" name="Rectangle 3"/>
          <p:cNvSpPr txBox="1">
            <a:spLocks noGrp="1" noChangeArrowheads="1"/>
          </p:cNvSpPr>
          <p:nvPr/>
        </p:nvSpPr>
        <p:spPr bwMode="auto">
          <a:xfrm>
            <a:off x="3886200" y="0"/>
            <a:ext cx="2971800" cy="457200"/>
          </a:xfrm>
          <a:prstGeom prst="rect">
            <a:avLst/>
          </a:prstGeom>
          <a:noFill/>
          <a:ln w="12700">
            <a:noFill/>
            <a:miter lim="800000"/>
            <a:headEnd type="none" w="sm" len="sm"/>
            <a:tailEnd type="none" w="sm" len="sm"/>
          </a:ln>
        </p:spPr>
        <p:txBody>
          <a:bodyPr/>
          <a:lstStyle/>
          <a:p>
            <a:pPr algn="r" rtl="0" eaLnBrk="0" fontAlgn="base" hangingPunct="0">
              <a:spcBef>
                <a:spcPct val="0"/>
              </a:spcBef>
              <a:spcAft>
                <a:spcPct val="0"/>
              </a:spcAft>
            </a:pPr>
            <a:fld id="{E3246F7F-D892-4168-9CA7-C9080815E16C}" type="datetime1">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5/14/19</a:t>
            </a:fld>
            <a:endParaRPr lang="en-US" sz="1200" kern="1200">
              <a:solidFill>
                <a:prstClr val="black"/>
              </a:solidFill>
              <a:latin typeface="Times New Roman" pitchFamily="18" charset="0"/>
              <a:ea typeface="+mn-ea"/>
              <a:cs typeface="+mn-cs"/>
            </a:endParaRPr>
          </a:p>
        </p:txBody>
      </p:sp>
      <p:sp>
        <p:nvSpPr>
          <p:cNvPr id="186372" name="Rectangle 6"/>
          <p:cNvSpPr txBox="1">
            <a:spLocks noGrp="1" noChangeArrowheads="1"/>
          </p:cNvSpPr>
          <p:nvPr/>
        </p:nvSpPr>
        <p:spPr bwMode="auto">
          <a:xfrm>
            <a:off x="0" y="8686800"/>
            <a:ext cx="2971800" cy="457200"/>
          </a:xfrm>
          <a:prstGeom prst="rect">
            <a:avLst/>
          </a:prstGeom>
          <a:noFill/>
          <a:ln w="12700">
            <a:noFill/>
            <a:miter lim="800000"/>
            <a:headEnd type="none" w="sm" len="sm"/>
            <a:tailEnd type="none" w="sm" len="sm"/>
          </a:ln>
        </p:spPr>
        <p:txBody>
          <a:bodyPr anchor="b"/>
          <a:lstStyle/>
          <a:p>
            <a:pPr algn="l" rtl="0" eaLnBrk="0" fontAlgn="base" hangingPunct="0">
              <a:spcBef>
                <a:spcPct val="0"/>
              </a:spcBef>
              <a:spcAft>
                <a:spcPct val="0"/>
              </a:spcAft>
            </a:pPr>
            <a:r>
              <a:rPr lang="en-US" sz="1200" kern="1200">
                <a:solidFill>
                  <a:prstClr val="black"/>
                </a:solidFill>
                <a:latin typeface="Times New Roman" pitchFamily="18" charset="0"/>
                <a:ea typeface="+mn-ea"/>
                <a:cs typeface="+mn-cs"/>
              </a:rPr>
              <a:t>By Dr. Frank Turek  www.ImpactApologetics.com</a:t>
            </a:r>
          </a:p>
        </p:txBody>
      </p:sp>
      <p:sp>
        <p:nvSpPr>
          <p:cNvPr id="186373"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62A20BE2-A5E5-4056-8A9C-DF2342828B8E}"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5</a:t>
            </a:fld>
            <a:endParaRPr lang="en-US" sz="1200" kern="1200">
              <a:solidFill>
                <a:prstClr val="black"/>
              </a:solidFill>
              <a:latin typeface="Times New Roman" pitchFamily="18" charset="0"/>
              <a:ea typeface="+mn-ea"/>
              <a:cs typeface="+mn-cs"/>
            </a:endParaRPr>
          </a:p>
        </p:txBody>
      </p:sp>
      <p:sp>
        <p:nvSpPr>
          <p:cNvPr id="186374"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7D8CF1CD-8E99-4683-9476-4E3C26768C16}"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5</a:t>
            </a:fld>
            <a:endParaRPr lang="en-US" sz="1200" kern="1200">
              <a:solidFill>
                <a:prstClr val="black"/>
              </a:solidFill>
              <a:latin typeface="Times New Roman" pitchFamily="18" charset="0"/>
              <a:ea typeface="+mn-ea"/>
              <a:cs typeface="+mn-cs"/>
            </a:endParaRPr>
          </a:p>
        </p:txBody>
      </p:sp>
      <p:sp>
        <p:nvSpPr>
          <p:cNvPr id="186375" name="Rectangle 2"/>
          <p:cNvSpPr>
            <a:spLocks noGrp="1" noRot="1" noChangeAspect="1" noChangeArrowheads="1" noTextEdit="1"/>
          </p:cNvSpPr>
          <p:nvPr>
            <p:ph type="sldImg"/>
          </p:nvPr>
        </p:nvSpPr>
        <p:spPr>
          <a:ln/>
        </p:spPr>
      </p:sp>
      <p:sp>
        <p:nvSpPr>
          <p:cNvPr id="186376" name="Rectangle 3"/>
          <p:cNvSpPr>
            <a:spLocks noGrp="1" noChangeArrowheads="1"/>
          </p:cNvSpPr>
          <p:nvPr>
            <p:ph type="body" idx="1"/>
          </p:nvPr>
        </p:nvSpPr>
        <p:spPr>
          <a:noFill/>
          <a:ln w="9525"/>
        </p:spPr>
        <p:txBody>
          <a:bodyPr/>
          <a:lstStyle/>
          <a:p>
            <a:pPr eaLnBrk="1" hangingPunct="1"/>
            <a:endParaRPr lang="en-US" dirty="0"/>
          </a:p>
        </p:txBody>
      </p:sp>
    </p:spTree>
    <p:extLst>
      <p:ext uri="{BB962C8B-B14F-4D97-AF65-F5344CB8AC3E}">
        <p14:creationId xmlns:p14="http://schemas.microsoft.com/office/powerpoint/2010/main" val="161852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A9D4025A-D04A-4D17-AF29-386DE410F40A}"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25</a:t>
            </a:fld>
            <a:endParaRPr lang="en-US" sz="1200" kern="1200">
              <a:solidFill>
                <a:prstClr val="black"/>
              </a:solidFill>
              <a:latin typeface="Times New Roman" pitchFamily="18" charset="0"/>
              <a:ea typeface="+mn-ea"/>
              <a:cs typeface="+mn-cs"/>
            </a:endParaRPr>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23608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97EEB28A-806B-46A9-97BC-71BA912D6EEA}"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26</a:t>
            </a:fld>
            <a:endParaRPr lang="en-US" sz="1200" kern="1200">
              <a:solidFill>
                <a:prstClr val="black"/>
              </a:solidFill>
              <a:latin typeface="Times New Roman" pitchFamily="18" charset="0"/>
              <a:ea typeface="+mn-ea"/>
              <a:cs typeface="+mn-cs"/>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584295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BE213FF3-61E3-474D-BBB2-C1E89ABFE56D}" type="slidenum">
              <a:rPr lang="en-US" sz="1200" b="1" kern="1200">
                <a:solidFill>
                  <a:prstClr val="black"/>
                </a:solidFill>
                <a:latin typeface="Arial" charset="0"/>
                <a:ea typeface="+mn-ea"/>
                <a:cs typeface="+mn-cs"/>
              </a:rPr>
              <a:pPr algn="r" rtl="0" eaLnBrk="0" fontAlgn="base" hangingPunct="0">
                <a:spcBef>
                  <a:spcPct val="0"/>
                </a:spcBef>
                <a:spcAft>
                  <a:spcPct val="0"/>
                </a:spcAft>
              </a:pPr>
              <a:t>27</a:t>
            </a:fld>
            <a:endParaRPr lang="en-US" sz="1200" b="1" kern="1200">
              <a:solidFill>
                <a:prstClr val="black"/>
              </a:solidFill>
              <a:latin typeface="Arial" charset="0"/>
              <a:ea typeface="+mn-ea"/>
              <a:cs typeface="+mn-cs"/>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563209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BE213FF3-61E3-474D-BBB2-C1E89ABFE56D}" type="slidenum">
              <a:rPr lang="en-US" sz="1200" b="1" kern="1200">
                <a:solidFill>
                  <a:prstClr val="black"/>
                </a:solidFill>
                <a:latin typeface="Arial" charset="0"/>
                <a:ea typeface="+mn-ea"/>
                <a:cs typeface="+mn-cs"/>
              </a:rPr>
              <a:pPr algn="r" rtl="0" eaLnBrk="0" fontAlgn="base" hangingPunct="0">
                <a:spcBef>
                  <a:spcPct val="0"/>
                </a:spcBef>
                <a:spcAft>
                  <a:spcPct val="0"/>
                </a:spcAft>
              </a:pPr>
              <a:t>28</a:t>
            </a:fld>
            <a:endParaRPr lang="en-US" sz="1200" b="1" kern="1200">
              <a:solidFill>
                <a:prstClr val="black"/>
              </a:solidFill>
              <a:latin typeface="Arial" charset="0"/>
              <a:ea typeface="+mn-ea"/>
              <a:cs typeface="+mn-cs"/>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49857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BE213FF3-61E3-474D-BBB2-C1E89ABFE56D}" type="slidenum">
              <a:rPr lang="en-US" sz="1200" b="1" kern="1200">
                <a:solidFill>
                  <a:prstClr val="black"/>
                </a:solidFill>
                <a:latin typeface="Arial" charset="0"/>
                <a:ea typeface="+mn-ea"/>
                <a:cs typeface="+mn-cs"/>
              </a:rPr>
              <a:pPr algn="r" rtl="0" eaLnBrk="0" fontAlgn="base" hangingPunct="0">
                <a:spcBef>
                  <a:spcPct val="0"/>
                </a:spcBef>
                <a:spcAft>
                  <a:spcPct val="0"/>
                </a:spcAft>
              </a:pPr>
              <a:t>29</a:t>
            </a:fld>
            <a:endParaRPr lang="en-US" sz="1200" b="1" kern="1200">
              <a:solidFill>
                <a:prstClr val="black"/>
              </a:solidFill>
              <a:latin typeface="Arial" charset="0"/>
              <a:ea typeface="+mn-ea"/>
              <a:cs typeface="+mn-cs"/>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803529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53CCBA4D-FAB3-48B0-9BA3-1CD22CBC3E17}"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30</a:t>
            </a:fld>
            <a:endParaRPr lang="en-US" sz="1200" kern="1200">
              <a:solidFill>
                <a:prstClr val="black"/>
              </a:solidFill>
              <a:latin typeface="Times New Roman" pitchFamily="18" charset="0"/>
              <a:ea typeface="+mn-ea"/>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14644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F178B7B7-7578-4543-BBD8-4D64206355C9}" type="slidenum">
              <a:rPr lang="en-US" sz="1200" b="1" kern="1200">
                <a:solidFill>
                  <a:prstClr val="black"/>
                </a:solidFill>
                <a:latin typeface="Arial" charset="0"/>
                <a:ea typeface="+mn-ea"/>
                <a:cs typeface="+mn-cs"/>
              </a:rPr>
              <a:pPr algn="r" rtl="0" eaLnBrk="0" fontAlgn="base" hangingPunct="0">
                <a:spcBef>
                  <a:spcPct val="0"/>
                </a:spcBef>
                <a:spcAft>
                  <a:spcPct val="0"/>
                </a:spcAft>
              </a:pPr>
              <a:t>31</a:t>
            </a:fld>
            <a:endParaRPr lang="en-US" sz="1200" b="1" kern="1200">
              <a:solidFill>
                <a:prstClr val="black"/>
              </a:solidFill>
              <a:latin typeface="Arial" charset="0"/>
              <a:ea typeface="+mn-ea"/>
              <a:cs typeface="+mn-cs"/>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514488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53CCBA4D-FAB3-48B0-9BA3-1CD22CBC3E17}"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32</a:t>
            </a:fld>
            <a:endParaRPr lang="en-US" sz="1200" kern="1200">
              <a:solidFill>
                <a:prstClr val="black"/>
              </a:solidFill>
              <a:latin typeface="Times New Roman" pitchFamily="18" charset="0"/>
              <a:ea typeface="+mn-ea"/>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209818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A9D4025A-D04A-4D17-AF29-386DE410F40A}"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33</a:t>
            </a:fld>
            <a:endParaRPr lang="en-US" sz="1200" kern="1200">
              <a:solidFill>
                <a:prstClr val="black"/>
              </a:solidFill>
              <a:latin typeface="Times New Roman" pitchFamily="18" charset="0"/>
              <a:ea typeface="+mn-ea"/>
              <a:cs typeface="+mn-cs"/>
            </a:endParaRPr>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094203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a:fld id="{FDF75779-AC64-4AB5-8CAE-BFA460F97C1E}" type="slidenum">
              <a:rPr lang="en-US" sz="1200">
                <a:solidFill>
                  <a:prstClr val="black"/>
                </a:solidFill>
                <a:latin typeface="Times New Roman" pitchFamily="18" charset="0"/>
              </a:rPr>
              <a:pPr algn="r"/>
              <a:t>35</a:t>
            </a:fld>
            <a:endParaRPr lang="en-US" sz="1200">
              <a:solidFill>
                <a:prstClr val="black"/>
              </a:solidFill>
              <a:latin typeface="Times New Roman" pitchFamily="18" charset="0"/>
            </a:endParaRPr>
          </a:p>
        </p:txBody>
      </p:sp>
      <p:sp>
        <p:nvSpPr>
          <p:cNvPr id="680963" name="Rectangle 2"/>
          <p:cNvSpPr>
            <a:spLocks noGrp="1" noRot="1" noChangeAspect="1" noChangeArrowheads="1" noTextEdit="1"/>
          </p:cNvSpPr>
          <p:nvPr>
            <p:ph type="sldImg"/>
          </p:nvPr>
        </p:nvSpPr>
        <p:spPr>
          <a:ln/>
        </p:spPr>
      </p:sp>
      <p:sp>
        <p:nvSpPr>
          <p:cNvPr id="68096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954230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FD808FD1-8004-47BF-9A1B-5BC3B3A7E9CF}" type="slidenum">
              <a:rPr lang="en-US" smtClean="0"/>
              <a:pPr/>
              <a:t>6</a:t>
            </a:fld>
            <a:endParaRPr lang="en-US"/>
          </a:p>
        </p:txBody>
      </p:sp>
      <p:sp>
        <p:nvSpPr>
          <p:cNvPr id="187395" name="Rectangle 2"/>
          <p:cNvSpPr>
            <a:spLocks noGrp="1" noRot="1" noChangeAspect="1" noChangeArrowheads="1" noTextEdit="1"/>
          </p:cNvSpPr>
          <p:nvPr>
            <p:ph type="sldImg"/>
          </p:nvPr>
        </p:nvSpPr>
        <p:spPr>
          <a:xfrm>
            <a:off x="3717925" y="76200"/>
            <a:ext cx="3749675" cy="2109788"/>
          </a:xfrm>
          <a:ln/>
        </p:spPr>
      </p:sp>
      <p:sp>
        <p:nvSpPr>
          <p:cNvPr id="187396" name="Rectangle 3"/>
          <p:cNvSpPr>
            <a:spLocks noGrp="1" noChangeArrowheads="1"/>
          </p:cNvSpPr>
          <p:nvPr>
            <p:ph type="body" idx="1"/>
          </p:nvPr>
        </p:nvSpPr>
        <p:spPr>
          <a:xfrm>
            <a:off x="457200" y="609600"/>
            <a:ext cx="5867400" cy="7467600"/>
          </a:xfrm>
          <a:noFill/>
          <a:ln w="9525"/>
        </p:spPr>
        <p:txBody>
          <a:bodyPr/>
          <a:lstStyle/>
          <a:p>
            <a:r>
              <a:rPr lang="en-US" sz="1000" dirty="0"/>
              <a:t> </a:t>
            </a:r>
          </a:p>
        </p:txBody>
      </p:sp>
    </p:spTree>
    <p:extLst>
      <p:ext uri="{BB962C8B-B14F-4D97-AF65-F5344CB8AC3E}">
        <p14:creationId xmlns:p14="http://schemas.microsoft.com/office/powerpoint/2010/main" val="1325675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53CCBA4D-FAB3-48B0-9BA3-1CD22CBC3E17}"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36</a:t>
            </a:fld>
            <a:endParaRPr lang="en-US" sz="1200" kern="1200">
              <a:solidFill>
                <a:prstClr val="black"/>
              </a:solidFill>
              <a:latin typeface="Times New Roman" pitchFamily="18" charset="0"/>
              <a:ea typeface="+mn-ea"/>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046339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53CCBA4D-FAB3-48B0-9BA3-1CD22CBC3E17}"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37</a:t>
            </a:fld>
            <a:endParaRPr lang="en-US" sz="1200" kern="1200">
              <a:solidFill>
                <a:prstClr val="black"/>
              </a:solidFill>
              <a:latin typeface="Times New Roman" pitchFamily="18" charset="0"/>
              <a:ea typeface="+mn-ea"/>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134402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3F78C89D-5B50-4B4C-981D-3492B41C8F85}" type="slidenum">
              <a:rPr lang="en-US">
                <a:solidFill>
                  <a:prstClr val="black"/>
                </a:solidFill>
              </a:rPr>
              <a:pPr/>
              <a:t>38</a:t>
            </a:fld>
            <a:endParaRPr lang="en-US">
              <a:solidFill>
                <a:prstClr val="black"/>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18395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53CCBA4D-FAB3-48B0-9BA3-1CD22CBC3E17}"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39</a:t>
            </a:fld>
            <a:endParaRPr lang="en-US" sz="1200" kern="1200">
              <a:solidFill>
                <a:prstClr val="black"/>
              </a:solidFill>
              <a:latin typeface="Times New Roman" pitchFamily="18" charset="0"/>
              <a:ea typeface="+mn-ea"/>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01674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rtl="0" eaLnBrk="0" fontAlgn="base" hangingPunct="0">
              <a:spcBef>
                <a:spcPct val="0"/>
              </a:spcBef>
              <a:spcAft>
                <a:spcPct val="0"/>
              </a:spcAft>
            </a:pPr>
            <a:fld id="{53CCBA4D-FAB3-48B0-9BA3-1CD22CBC3E17}" type="slidenum">
              <a:rPr lang="en-US" sz="1200" kern="1200">
                <a:solidFill>
                  <a:prstClr val="black"/>
                </a:solidFill>
                <a:latin typeface="Times New Roman" pitchFamily="18" charset="0"/>
                <a:ea typeface="+mn-ea"/>
                <a:cs typeface="+mn-cs"/>
              </a:rPr>
              <a:pPr algn="r" rtl="0" eaLnBrk="0" fontAlgn="base" hangingPunct="0">
                <a:spcBef>
                  <a:spcPct val="0"/>
                </a:spcBef>
                <a:spcAft>
                  <a:spcPct val="0"/>
                </a:spcAft>
              </a:pPr>
              <a:t>40</a:t>
            </a:fld>
            <a:endParaRPr lang="en-US" sz="1200" kern="1200">
              <a:solidFill>
                <a:prstClr val="black"/>
              </a:solidFill>
              <a:latin typeface="Times New Roman" pitchFamily="18" charset="0"/>
              <a:ea typeface="+mn-ea"/>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w="9525"/>
        </p:spPr>
        <p:txBody>
          <a:bodyPr/>
          <a:lstStyle/>
          <a:p>
            <a:r>
              <a:rPr lang="en-US" dirty="0"/>
              <a:t>WARNING about the next side!</a:t>
            </a:r>
          </a:p>
        </p:txBody>
      </p:sp>
    </p:spTree>
    <p:extLst>
      <p:ext uri="{BB962C8B-B14F-4D97-AF65-F5344CB8AC3E}">
        <p14:creationId xmlns:p14="http://schemas.microsoft.com/office/powerpoint/2010/main" val="732886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a:fld id="{C8582625-B4E1-4391-8D88-8A62EF0DD817}" type="slidenum">
              <a:rPr lang="en-US" sz="1200">
                <a:solidFill>
                  <a:prstClr val="black"/>
                </a:solidFill>
                <a:latin typeface="Times New Roman" pitchFamily="18" charset="0"/>
              </a:rPr>
              <a:pPr algn="r"/>
              <a:t>41</a:t>
            </a:fld>
            <a:endParaRPr lang="en-US" sz="1200">
              <a:solidFill>
                <a:prstClr val="black"/>
              </a:solidFill>
              <a:latin typeface="Times New Roman" pitchFamily="18" charset="0"/>
            </a:endParaRP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006212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3F78C89D-5B50-4B4C-981D-3492B41C8F85}" type="slidenum">
              <a:rPr lang="en-US" sz="1200" b="1" kern="1200">
                <a:solidFill>
                  <a:prstClr val="black"/>
                </a:solidFill>
                <a:latin typeface="Arial" charset="0"/>
                <a:ea typeface="+mn-ea"/>
                <a:cs typeface="+mn-cs"/>
              </a:rPr>
              <a:pPr algn="r" rtl="0" eaLnBrk="0" fontAlgn="base" hangingPunct="0">
                <a:spcBef>
                  <a:spcPct val="0"/>
                </a:spcBef>
                <a:spcAft>
                  <a:spcPct val="0"/>
                </a:spcAft>
              </a:pPr>
              <a:t>42</a:t>
            </a:fld>
            <a:endParaRPr lang="en-US" sz="1200" b="1" kern="1200">
              <a:solidFill>
                <a:prstClr val="black"/>
              </a:solidFill>
              <a:latin typeface="Arial" charset="0"/>
              <a:ea typeface="+mn-ea"/>
              <a:cs typeface="+mn-cs"/>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w="9525"/>
        </p:spPr>
        <p:txBody>
          <a:bodyPr/>
          <a:lstStyle/>
          <a:p>
            <a:endParaRPr lang="en-US" b="1" dirty="0">
              <a:solidFill>
                <a:srgbClr val="C00000"/>
              </a:solidFill>
            </a:endParaRPr>
          </a:p>
        </p:txBody>
      </p:sp>
    </p:spTree>
    <p:extLst>
      <p:ext uri="{BB962C8B-B14F-4D97-AF65-F5344CB8AC3E}">
        <p14:creationId xmlns:p14="http://schemas.microsoft.com/office/powerpoint/2010/main" val="1523612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FF360708-A10C-48A7-9EAC-5CD0C2C92489}" type="slidenum">
              <a:rPr lang="en-US" sz="1200" b="1" kern="1200">
                <a:solidFill>
                  <a:prstClr val="black"/>
                </a:solidFill>
                <a:latin typeface="Arial" charset="0"/>
                <a:ea typeface="+mn-ea"/>
                <a:cs typeface="+mn-cs"/>
              </a:rPr>
              <a:pPr algn="r" rtl="0" eaLnBrk="0" fontAlgn="base" hangingPunct="0">
                <a:spcBef>
                  <a:spcPct val="0"/>
                </a:spcBef>
                <a:spcAft>
                  <a:spcPct val="0"/>
                </a:spcAft>
              </a:pPr>
              <a:t>43</a:t>
            </a:fld>
            <a:endParaRPr lang="en-US" sz="1200" b="1" kern="1200">
              <a:solidFill>
                <a:prstClr val="black"/>
              </a:solidFill>
              <a:latin typeface="Arial" charset="0"/>
              <a:ea typeface="+mn-ea"/>
              <a:cs typeface="+mn-cs"/>
            </a:endParaRPr>
          </a:p>
        </p:txBody>
      </p:sp>
      <p:sp>
        <p:nvSpPr>
          <p:cNvPr id="271363" name="Rectangle 2"/>
          <p:cNvSpPr>
            <a:spLocks noGrp="1" noRot="1" noChangeAspect="1" noChangeArrowheads="1" noTextEdit="1"/>
          </p:cNvSpPr>
          <p:nvPr>
            <p:ph type="sldImg"/>
          </p:nvPr>
        </p:nvSpPr>
        <p:spPr>
          <a:xfrm>
            <a:off x="4105275" y="26988"/>
            <a:ext cx="3751263" cy="2111375"/>
          </a:xfrm>
          <a:solidFill>
            <a:srgbClr val="FFFFFF"/>
          </a:solidFill>
          <a:ln/>
        </p:spPr>
      </p:sp>
      <p:sp>
        <p:nvSpPr>
          <p:cNvPr id="271364" name="Rectangle 3"/>
          <p:cNvSpPr>
            <a:spLocks noGrp="1" noChangeArrowheads="1"/>
          </p:cNvSpPr>
          <p:nvPr>
            <p:ph type="body" idx="1"/>
          </p:nvPr>
        </p:nvSpPr>
        <p:spPr>
          <a:xfrm>
            <a:off x="685800" y="2362200"/>
            <a:ext cx="5943600" cy="3886200"/>
          </a:xfrm>
          <a:solidFill>
            <a:srgbClr val="FFFFFF"/>
          </a:solidFill>
          <a:ln>
            <a:solidFill>
              <a:srgbClr val="000000"/>
            </a:solidFill>
          </a:ln>
        </p:spPr>
        <p:txBody>
          <a:bodyPr/>
          <a:lstStyle/>
          <a:p>
            <a:r>
              <a:rPr lang="en-US" dirty="0"/>
              <a:t> </a:t>
            </a:r>
          </a:p>
        </p:txBody>
      </p:sp>
    </p:spTree>
    <p:extLst>
      <p:ext uri="{BB962C8B-B14F-4D97-AF65-F5344CB8AC3E}">
        <p14:creationId xmlns:p14="http://schemas.microsoft.com/office/powerpoint/2010/main" val="19298637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3F78C89D-5B50-4B4C-981D-3492B41C8F85}" type="slidenum">
              <a:rPr lang="en-US">
                <a:solidFill>
                  <a:prstClr val="black"/>
                </a:solidFill>
              </a:rPr>
              <a:pPr/>
              <a:t>44</a:t>
            </a:fld>
            <a:endParaRPr lang="en-US">
              <a:solidFill>
                <a:prstClr val="black"/>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w="9525"/>
        </p:spPr>
        <p:txBody>
          <a:bodyPr/>
          <a:lstStyle/>
          <a:p>
            <a:endParaRPr lang="en-US" b="1" dirty="0">
              <a:solidFill>
                <a:srgbClr val="C00000"/>
              </a:solidFill>
            </a:endParaRPr>
          </a:p>
        </p:txBody>
      </p:sp>
    </p:spTree>
    <p:extLst>
      <p:ext uri="{BB962C8B-B14F-4D97-AF65-F5344CB8AC3E}">
        <p14:creationId xmlns:p14="http://schemas.microsoft.com/office/powerpoint/2010/main" val="24573613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BE213FF3-61E3-474D-BBB2-C1E89ABFE56D}" type="slidenum">
              <a:rPr lang="en-US">
                <a:solidFill>
                  <a:prstClr val="black"/>
                </a:solidFill>
              </a:rPr>
              <a:pPr/>
              <a:t>45</a:t>
            </a:fld>
            <a:endParaRPr lang="en-US">
              <a:solidFill>
                <a:prstClr val="black"/>
              </a:solidFill>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97712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F28434B3-B42C-4147-89BF-A1C14588E2BD}" type="slidenum">
              <a:rPr lang="en-US" smtClean="0"/>
              <a:pPr/>
              <a:t>7</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593389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3F78C89D-5B50-4B4C-981D-3492B41C8F85}" type="slidenum">
              <a:rPr lang="en-US" sz="1200" b="1" kern="1200">
                <a:solidFill>
                  <a:prstClr val="black"/>
                </a:solidFill>
                <a:latin typeface="Arial" charset="0"/>
                <a:ea typeface="+mn-ea"/>
                <a:cs typeface="+mn-cs"/>
              </a:rPr>
              <a:pPr algn="r" rtl="0" eaLnBrk="0" fontAlgn="base" hangingPunct="0">
                <a:spcBef>
                  <a:spcPct val="0"/>
                </a:spcBef>
                <a:spcAft>
                  <a:spcPct val="0"/>
                </a:spcAft>
              </a:pPr>
              <a:t>47</a:t>
            </a:fld>
            <a:endParaRPr lang="en-US" sz="1200" b="1" kern="1200">
              <a:solidFill>
                <a:prstClr val="black"/>
              </a:solidFill>
              <a:latin typeface="Arial" charset="0"/>
              <a:ea typeface="+mn-ea"/>
              <a:cs typeface="+mn-cs"/>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85006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3F78C89D-5B50-4B4C-981D-3492B41C8F85}" type="slidenum">
              <a:rPr lang="en-US" sz="1200" b="1" kern="1200">
                <a:solidFill>
                  <a:prstClr val="black"/>
                </a:solidFill>
                <a:latin typeface="Arial" charset="0"/>
                <a:ea typeface="+mn-ea"/>
                <a:cs typeface="+mn-cs"/>
              </a:rPr>
              <a:pPr algn="r" rtl="0" eaLnBrk="0" fontAlgn="base" hangingPunct="0">
                <a:spcBef>
                  <a:spcPct val="0"/>
                </a:spcBef>
                <a:spcAft>
                  <a:spcPct val="0"/>
                </a:spcAft>
              </a:pPr>
              <a:t>48</a:t>
            </a:fld>
            <a:endParaRPr lang="en-US" sz="1200" b="1" kern="1200">
              <a:solidFill>
                <a:prstClr val="black"/>
              </a:solidFill>
              <a:latin typeface="Arial" charset="0"/>
              <a:ea typeface="+mn-ea"/>
              <a:cs typeface="+mn-cs"/>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30643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4DEAACB7-3A15-458E-9B3F-D23829A3A948}" type="slidenum">
              <a:rPr lang="en-US" sz="1200" b="1" kern="1200">
                <a:solidFill>
                  <a:prstClr val="black"/>
                </a:solidFill>
                <a:latin typeface="Arial" charset="0"/>
                <a:ea typeface="+mn-ea"/>
                <a:cs typeface="+mn-cs"/>
              </a:rPr>
              <a:pPr algn="r" rtl="0" eaLnBrk="0" fontAlgn="base" hangingPunct="0">
                <a:spcBef>
                  <a:spcPct val="0"/>
                </a:spcBef>
                <a:spcAft>
                  <a:spcPct val="0"/>
                </a:spcAft>
              </a:pPr>
              <a:t>49</a:t>
            </a:fld>
            <a:endParaRPr lang="en-US" sz="1200" b="1" kern="1200">
              <a:solidFill>
                <a:prstClr val="black"/>
              </a:solidFill>
              <a:latin typeface="Arial" charset="0"/>
              <a:ea typeface="+mn-ea"/>
              <a:cs typeface="+mn-cs"/>
            </a:endParaRPr>
          </a:p>
        </p:txBody>
      </p:sp>
      <p:sp>
        <p:nvSpPr>
          <p:cNvPr id="270339" name="Rectangle 2"/>
          <p:cNvSpPr>
            <a:spLocks noGrp="1" noRot="1" noChangeAspect="1" noChangeArrowheads="1" noTextEdit="1"/>
          </p:cNvSpPr>
          <p:nvPr>
            <p:ph type="sldImg"/>
          </p:nvPr>
        </p:nvSpPr>
        <p:spPr>
          <a:ln/>
        </p:spPr>
      </p:sp>
      <p:sp>
        <p:nvSpPr>
          <p:cNvPr id="27034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155205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3F78C89D-5B50-4B4C-981D-3492B41C8F85}" type="slidenum">
              <a:rPr lang="en-US" sz="1200" b="1" kern="1200">
                <a:solidFill>
                  <a:prstClr val="black"/>
                </a:solidFill>
                <a:latin typeface="Arial" charset="0"/>
                <a:ea typeface="+mn-ea"/>
                <a:cs typeface="+mn-cs"/>
              </a:rPr>
              <a:pPr algn="r" rtl="0" eaLnBrk="0" fontAlgn="base" hangingPunct="0">
                <a:spcBef>
                  <a:spcPct val="0"/>
                </a:spcBef>
                <a:spcAft>
                  <a:spcPct val="0"/>
                </a:spcAft>
              </a:pPr>
              <a:t>50</a:t>
            </a:fld>
            <a:endParaRPr lang="en-US" sz="1200" b="1" kern="1200">
              <a:solidFill>
                <a:prstClr val="black"/>
              </a:solidFill>
              <a:latin typeface="Arial" charset="0"/>
              <a:ea typeface="+mn-ea"/>
              <a:cs typeface="+mn-cs"/>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4015501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5A351761-ECA9-4FEA-B83F-21615FFA0867}" type="slidenum">
              <a:rPr lang="en-US" sz="1200" b="1" kern="1200">
                <a:solidFill>
                  <a:prstClr val="black"/>
                </a:solidFill>
                <a:latin typeface="Arial" charset="0"/>
                <a:ea typeface="+mn-ea"/>
                <a:cs typeface="+mn-cs"/>
              </a:rPr>
              <a:pPr algn="r" rtl="0" eaLnBrk="0" fontAlgn="base" hangingPunct="0">
                <a:spcBef>
                  <a:spcPct val="0"/>
                </a:spcBef>
                <a:spcAft>
                  <a:spcPct val="0"/>
                </a:spcAft>
              </a:pPr>
              <a:t>53</a:t>
            </a:fld>
            <a:endParaRPr lang="en-US" sz="1200" b="1" kern="1200">
              <a:solidFill>
                <a:prstClr val="black"/>
              </a:solidFill>
              <a:latin typeface="Arial" charset="0"/>
              <a:ea typeface="+mn-ea"/>
              <a:cs typeface="+mn-cs"/>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271755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5A351761-ECA9-4FEA-B83F-21615FFA0867}" type="slidenum">
              <a:rPr lang="en-US" sz="1200" b="1" kern="1200">
                <a:solidFill>
                  <a:prstClr val="black"/>
                </a:solidFill>
                <a:latin typeface="Arial" charset="0"/>
                <a:ea typeface="+mn-ea"/>
                <a:cs typeface="+mn-cs"/>
              </a:rPr>
              <a:pPr algn="r" rtl="0" eaLnBrk="0" fontAlgn="base" hangingPunct="0">
                <a:spcBef>
                  <a:spcPct val="0"/>
                </a:spcBef>
                <a:spcAft>
                  <a:spcPct val="0"/>
                </a:spcAft>
              </a:pPr>
              <a:t>54</a:t>
            </a:fld>
            <a:endParaRPr lang="en-US" sz="1200" b="1" kern="1200">
              <a:solidFill>
                <a:prstClr val="black"/>
              </a:solidFill>
              <a:latin typeface="Arial" charset="0"/>
              <a:ea typeface="+mn-ea"/>
              <a:cs typeface="+mn-cs"/>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8772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5A351761-ECA9-4FEA-B83F-21615FFA0867}" type="slidenum">
              <a:rPr lang="en-US" sz="1200" b="1" kern="1200">
                <a:solidFill>
                  <a:prstClr val="black"/>
                </a:solidFill>
                <a:latin typeface="Arial" charset="0"/>
                <a:ea typeface="+mn-ea"/>
                <a:cs typeface="+mn-cs"/>
              </a:rPr>
              <a:pPr algn="r" rtl="0" eaLnBrk="0" fontAlgn="base" hangingPunct="0">
                <a:spcBef>
                  <a:spcPct val="0"/>
                </a:spcBef>
                <a:spcAft>
                  <a:spcPct val="0"/>
                </a:spcAft>
              </a:pPr>
              <a:t>55</a:t>
            </a:fld>
            <a:endParaRPr lang="en-US" sz="1200" b="1" kern="1200">
              <a:solidFill>
                <a:prstClr val="black"/>
              </a:solidFill>
              <a:latin typeface="Arial" charset="0"/>
              <a:ea typeface="+mn-ea"/>
              <a:cs typeface="+mn-cs"/>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48194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a:fld id="{FFAB43BB-01FD-4028-97A5-A19C36B6F522}" type="slidenum">
              <a:rPr lang="en-US" sz="1200" b="0">
                <a:solidFill>
                  <a:prstClr val="black"/>
                </a:solidFill>
                <a:latin typeface="Times New Roman" pitchFamily="18" charset="0"/>
              </a:rPr>
              <a:pPr algn="r"/>
              <a:t>56</a:t>
            </a:fld>
            <a:endParaRPr lang="en-US" sz="1200" b="0">
              <a:solidFill>
                <a:prstClr val="black"/>
              </a:solidFill>
              <a:latin typeface="Times New Roman" pitchFamily="18" charset="0"/>
            </a:endParaRPr>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w="9525"/>
        </p:spPr>
        <p:txBody>
          <a:bodyPr/>
          <a:lstStyle/>
          <a:p>
            <a:endParaRPr lang="en-US" smtClean="0"/>
          </a:p>
        </p:txBody>
      </p:sp>
    </p:spTree>
    <p:extLst>
      <p:ext uri="{BB962C8B-B14F-4D97-AF65-F5344CB8AC3E}">
        <p14:creationId xmlns:p14="http://schemas.microsoft.com/office/powerpoint/2010/main" val="4347993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a:fld id="{C96262A9-E350-4C2D-8F98-CAEF0B068BDD}" type="slidenum">
              <a:rPr lang="en-US" sz="1200" b="0">
                <a:solidFill>
                  <a:prstClr val="black"/>
                </a:solidFill>
                <a:latin typeface="Times New Roman" pitchFamily="18" charset="0"/>
              </a:rPr>
              <a:pPr algn="r"/>
              <a:t>57</a:t>
            </a:fld>
            <a:endParaRPr lang="en-US" sz="1200" b="0">
              <a:solidFill>
                <a:prstClr val="black"/>
              </a:solidFill>
              <a:latin typeface="Times New Roman" pitchFamily="18" charset="0"/>
            </a:endParaRPr>
          </a:p>
        </p:txBody>
      </p:sp>
      <p:sp>
        <p:nvSpPr>
          <p:cNvPr id="328707" name="Rectangle 2"/>
          <p:cNvSpPr>
            <a:spLocks noGrp="1" noRot="1" noChangeAspect="1" noChangeArrowheads="1" noTextEdit="1"/>
          </p:cNvSpPr>
          <p:nvPr>
            <p:ph type="sldImg"/>
          </p:nvPr>
        </p:nvSpPr>
        <p:spPr>
          <a:ln/>
        </p:spPr>
      </p:sp>
      <p:sp>
        <p:nvSpPr>
          <p:cNvPr id="328708" name="Rectangle 3"/>
          <p:cNvSpPr>
            <a:spLocks noGrp="1" noChangeArrowheads="1"/>
          </p:cNvSpPr>
          <p:nvPr>
            <p:ph type="body" idx="1"/>
          </p:nvPr>
        </p:nvSpPr>
        <p:spPr>
          <a:noFill/>
          <a:ln w="9525"/>
        </p:spPr>
        <p:txBody>
          <a:bodyPr/>
          <a:lstStyle/>
          <a:p>
            <a:endParaRPr lang="en-US" dirty="0" smtClean="0"/>
          </a:p>
        </p:txBody>
      </p:sp>
    </p:spTree>
    <p:extLst>
      <p:ext uri="{BB962C8B-B14F-4D97-AF65-F5344CB8AC3E}">
        <p14:creationId xmlns:p14="http://schemas.microsoft.com/office/powerpoint/2010/main" val="2319348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5A351761-ECA9-4FEA-B83F-21615FFA0867}" type="slidenum">
              <a:rPr lang="en-US" sz="1200" b="1" kern="1200">
                <a:solidFill>
                  <a:prstClr val="black"/>
                </a:solidFill>
                <a:latin typeface="Arial" charset="0"/>
                <a:ea typeface="+mn-ea"/>
                <a:cs typeface="+mn-cs"/>
              </a:rPr>
              <a:pPr algn="r" rtl="0" eaLnBrk="0" fontAlgn="base" hangingPunct="0">
                <a:spcBef>
                  <a:spcPct val="0"/>
                </a:spcBef>
                <a:spcAft>
                  <a:spcPct val="0"/>
                </a:spcAft>
              </a:pPr>
              <a:t>58</a:t>
            </a:fld>
            <a:endParaRPr lang="en-US" sz="1200" b="1" kern="1200">
              <a:solidFill>
                <a:prstClr val="black"/>
              </a:solidFill>
              <a:latin typeface="Arial" charset="0"/>
              <a:ea typeface="+mn-ea"/>
              <a:cs typeface="+mn-cs"/>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891872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33AF02A0-B579-47EC-B589-429D67AC4AC5}" type="slidenum">
              <a:rPr lang="en-US" smtClean="0"/>
              <a:pPr/>
              <a:t>8</a:t>
            </a:fld>
            <a:endParaRPr lang="en-US"/>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25794928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5A351761-ECA9-4FEA-B83F-21615FFA0867}" type="slidenum">
              <a:rPr lang="en-US" sz="1200" b="1" kern="1200">
                <a:solidFill>
                  <a:prstClr val="black"/>
                </a:solidFill>
                <a:latin typeface="Arial" charset="0"/>
                <a:ea typeface="+mn-ea"/>
                <a:cs typeface="+mn-cs"/>
              </a:rPr>
              <a:pPr algn="r" rtl="0" eaLnBrk="0" fontAlgn="base" hangingPunct="0">
                <a:spcBef>
                  <a:spcPct val="0"/>
                </a:spcBef>
                <a:spcAft>
                  <a:spcPct val="0"/>
                </a:spcAft>
              </a:pPr>
              <a:t>59</a:t>
            </a:fld>
            <a:endParaRPr lang="en-US" sz="1200" b="1" kern="1200">
              <a:solidFill>
                <a:prstClr val="black"/>
              </a:solidFill>
              <a:latin typeface="Arial" charset="0"/>
              <a:ea typeface="+mn-ea"/>
              <a:cs typeface="+mn-cs"/>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15812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a:fld id="{FFAB43BB-01FD-4028-97A5-A19C36B6F522}" type="slidenum">
              <a:rPr lang="en-US" sz="1200" b="0">
                <a:latin typeface="Times New Roman" pitchFamily="18" charset="0"/>
              </a:rPr>
              <a:pPr algn="r"/>
              <a:t>60</a:t>
            </a:fld>
            <a:endParaRPr lang="en-US" sz="1200" b="0">
              <a:latin typeface="Times New Roman" pitchFamily="18" charset="0"/>
            </a:endParaRPr>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260745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a:fld id="{FFAB43BB-01FD-4028-97A5-A19C36B6F522}" type="slidenum">
              <a:rPr lang="en-US" sz="1200" b="0">
                <a:latin typeface="Times New Roman" pitchFamily="18" charset="0"/>
              </a:rPr>
              <a:pPr algn="r"/>
              <a:t>61</a:t>
            </a:fld>
            <a:endParaRPr lang="en-US" sz="1200" b="0">
              <a:latin typeface="Times New Roman" pitchFamily="18" charset="0"/>
            </a:endParaRPr>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w="9525"/>
        </p:spPr>
        <p:txBody>
          <a:bodyPr/>
          <a:lstStyle/>
          <a:p>
            <a:r>
              <a:rPr lang="en-US" dirty="0" smtClean="0"/>
              <a:t>The</a:t>
            </a:r>
            <a:r>
              <a:rPr lang="en-US" baseline="0" dirty="0" smtClean="0"/>
              <a:t> books of the NT are bracketed by two very important, and extremely well attested to events:  the cross ~ AD 30-33 and the destruction of the temple AD 70.</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Bible is not just a collection of writings, but many of these were based on creeds and other oral traditions.  </a:t>
            </a:r>
            <a:endParaRPr lang="en-US" dirty="0" smtClean="0"/>
          </a:p>
          <a:p>
            <a:endParaRPr lang="en-US" baseline="0" dirty="0" smtClean="0"/>
          </a:p>
          <a:p>
            <a:r>
              <a:rPr lang="en-US" baseline="0" dirty="0" smtClean="0"/>
              <a:t>Many if not all of Paul’s letters in epistles were written by the mid-60’s.  Why?  Scholars say he died in the mid-60’s.</a:t>
            </a:r>
          </a:p>
          <a:p>
            <a:endParaRPr lang="en-US" baseline="0" dirty="0" smtClean="0"/>
          </a:p>
          <a:p>
            <a:r>
              <a:rPr lang="en-US" baseline="0" dirty="0" smtClean="0"/>
              <a:t>Acts was written by 62 AD, which means Luke was written prior (see Acts 1:1).  Luke draws on other sources, including Mark.</a:t>
            </a:r>
          </a:p>
          <a:p>
            <a:endParaRPr lang="en-US" baseline="0" dirty="0" smtClean="0"/>
          </a:p>
          <a:p>
            <a:r>
              <a:rPr lang="en-US" baseline="0" dirty="0" smtClean="0"/>
              <a:t>Paul wrote 1 </a:t>
            </a:r>
            <a:r>
              <a:rPr lang="en-US" baseline="0" dirty="0" err="1" smtClean="0"/>
              <a:t>Cor</a:t>
            </a:r>
            <a:r>
              <a:rPr lang="en-US" baseline="0" dirty="0" smtClean="0"/>
              <a:t> in 55 AD.  The creed in 1 </a:t>
            </a:r>
            <a:r>
              <a:rPr lang="en-US" baseline="0" dirty="0" err="1" smtClean="0"/>
              <a:t>Cor</a:t>
            </a:r>
            <a:r>
              <a:rPr lang="en-US" baseline="0" dirty="0" smtClean="0"/>
              <a:t> 15 dates back to within a few year (some </a:t>
            </a:r>
            <a:r>
              <a:rPr lang="en-US" baseline="0" smtClean="0"/>
              <a:t>scholars think even within 6 months) of the cross.</a:t>
            </a:r>
            <a:endParaRPr lang="en-US" baseline="0" dirty="0" smtClean="0"/>
          </a:p>
          <a:p>
            <a:endParaRPr lang="en-US" baseline="0" dirty="0" smtClean="0"/>
          </a:p>
        </p:txBody>
      </p:sp>
    </p:spTree>
    <p:extLst>
      <p:ext uri="{BB962C8B-B14F-4D97-AF65-F5344CB8AC3E}">
        <p14:creationId xmlns:p14="http://schemas.microsoft.com/office/powerpoint/2010/main" val="6547372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5A351761-ECA9-4FEA-B83F-21615FFA0867}" type="slidenum">
              <a:rPr lang="en-US" sz="1200" b="1" kern="1200">
                <a:solidFill>
                  <a:prstClr val="black"/>
                </a:solidFill>
                <a:latin typeface="Arial" charset="0"/>
                <a:ea typeface="+mn-ea"/>
                <a:cs typeface="+mn-cs"/>
              </a:rPr>
              <a:pPr algn="r" rtl="0" eaLnBrk="0" fontAlgn="base" hangingPunct="0">
                <a:spcBef>
                  <a:spcPct val="0"/>
                </a:spcBef>
                <a:spcAft>
                  <a:spcPct val="0"/>
                </a:spcAft>
              </a:pPr>
              <a:t>62</a:t>
            </a:fld>
            <a:endParaRPr lang="en-US" sz="1200" b="1" kern="1200">
              <a:solidFill>
                <a:prstClr val="black"/>
              </a:solidFill>
              <a:latin typeface="Arial" charset="0"/>
              <a:ea typeface="+mn-ea"/>
              <a:cs typeface="+mn-cs"/>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30685763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5A351761-ECA9-4FEA-B83F-21615FFA0867}" type="slidenum">
              <a:rPr lang="en-US" sz="1200" b="1" kern="1200">
                <a:solidFill>
                  <a:prstClr val="black"/>
                </a:solidFill>
                <a:latin typeface="Arial" charset="0"/>
                <a:ea typeface="+mn-ea"/>
                <a:cs typeface="+mn-cs"/>
              </a:rPr>
              <a:pPr algn="r" rtl="0" eaLnBrk="0" fontAlgn="base" hangingPunct="0">
                <a:spcBef>
                  <a:spcPct val="0"/>
                </a:spcBef>
                <a:spcAft>
                  <a:spcPct val="0"/>
                </a:spcAft>
              </a:pPr>
              <a:t>63</a:t>
            </a:fld>
            <a:endParaRPr lang="en-US" sz="1200" b="1" kern="1200">
              <a:solidFill>
                <a:prstClr val="black"/>
              </a:solidFill>
              <a:latin typeface="Arial" charset="0"/>
              <a:ea typeface="+mn-ea"/>
              <a:cs typeface="+mn-cs"/>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069629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5A351761-ECA9-4FEA-B83F-21615FFA0867}" type="slidenum">
              <a:rPr lang="en-US" sz="1200" b="1" kern="1200">
                <a:solidFill>
                  <a:prstClr val="black"/>
                </a:solidFill>
                <a:latin typeface="Arial" charset="0"/>
                <a:ea typeface="+mn-ea"/>
                <a:cs typeface="+mn-cs"/>
              </a:rPr>
              <a:pPr algn="r" rtl="0" eaLnBrk="0" fontAlgn="base" hangingPunct="0">
                <a:spcBef>
                  <a:spcPct val="0"/>
                </a:spcBef>
                <a:spcAft>
                  <a:spcPct val="0"/>
                </a:spcAft>
              </a:pPr>
              <a:t>64</a:t>
            </a:fld>
            <a:endParaRPr lang="en-US" sz="1200" b="1" kern="1200">
              <a:solidFill>
                <a:prstClr val="black"/>
              </a:solidFill>
              <a:latin typeface="Arial" charset="0"/>
              <a:ea typeface="+mn-ea"/>
              <a:cs typeface="+mn-cs"/>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690068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5A351761-ECA9-4FEA-B83F-21615FFA0867}" type="slidenum">
              <a:rPr lang="en-US" b="1">
                <a:solidFill>
                  <a:prstClr val="black"/>
                </a:solidFill>
                <a:latin typeface="Arial" charset="0"/>
              </a:rPr>
              <a:pPr algn="r" rtl="0" eaLnBrk="0" fontAlgn="base" hangingPunct="0">
                <a:spcBef>
                  <a:spcPct val="0"/>
                </a:spcBef>
                <a:spcAft>
                  <a:spcPct val="0"/>
                </a:spcAft>
              </a:pPr>
              <a:t>65</a:t>
            </a:fld>
            <a:endParaRPr lang="en-US" b="1" dirty="0">
              <a:solidFill>
                <a:prstClr val="black"/>
              </a:solidFill>
              <a:latin typeface="Arial" charset="0"/>
            </a:endParaRPr>
          </a:p>
        </p:txBody>
      </p:sp>
      <p:sp>
        <p:nvSpPr>
          <p:cNvPr id="288771" name="Rectangle 2"/>
          <p:cNvSpPr>
            <a:spLocks noGrp="1" noRot="1" noChangeAspect="1" noChangeArrowheads="1" noTextEdit="1"/>
          </p:cNvSpPr>
          <p:nvPr>
            <p:ph type="sldImg"/>
          </p:nvPr>
        </p:nvSpPr>
        <p:spPr>
          <a:xfrm>
            <a:off x="3217863" y="685800"/>
            <a:ext cx="2497137" cy="1873250"/>
          </a:xfrm>
          <a:ln/>
        </p:spPr>
      </p:sp>
      <p:sp>
        <p:nvSpPr>
          <p:cNvPr id="288772" name="Rectangle 3"/>
          <p:cNvSpPr>
            <a:spLocks noGrp="1" noChangeArrowheads="1"/>
          </p:cNvSpPr>
          <p:nvPr>
            <p:ph type="body" idx="1"/>
          </p:nvPr>
        </p:nvSpPr>
        <p:spPr>
          <a:xfrm>
            <a:off x="914401" y="2861735"/>
            <a:ext cx="5029199" cy="5596467"/>
          </a:xfrm>
          <a:noFill/>
          <a:ln w="9525"/>
        </p:spPr>
        <p:txBody>
          <a:bodyPr/>
          <a:lstStyle/>
          <a:p>
            <a:r>
              <a:rPr lang="en-US" sz="1400" dirty="0"/>
              <a:t> Famous classical scholar and archaeologist Sir William Ramsey.</a:t>
            </a:r>
          </a:p>
        </p:txBody>
      </p:sp>
    </p:spTree>
    <p:extLst>
      <p:ext uri="{BB962C8B-B14F-4D97-AF65-F5344CB8AC3E}">
        <p14:creationId xmlns:p14="http://schemas.microsoft.com/office/powerpoint/2010/main" val="905769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197733EE-821A-4E79-9311-96B49A9C01CD}" type="slidenum">
              <a:rPr lang="en-US" smtClean="0"/>
              <a:pPr/>
              <a:t>66</a:t>
            </a:fld>
            <a:endParaRPr lang="en-US"/>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700166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5A351761-ECA9-4FEA-B83F-21615FFA0867}" type="slidenum">
              <a:rPr lang="en-US" sz="1200" b="1" kern="1200">
                <a:solidFill>
                  <a:prstClr val="black"/>
                </a:solidFill>
                <a:latin typeface="Arial" charset="0"/>
                <a:ea typeface="+mn-ea"/>
                <a:cs typeface="+mn-cs"/>
              </a:rPr>
              <a:pPr algn="r" rtl="0" eaLnBrk="0" fontAlgn="base" hangingPunct="0">
                <a:spcBef>
                  <a:spcPct val="0"/>
                </a:spcBef>
                <a:spcAft>
                  <a:spcPct val="0"/>
                </a:spcAft>
              </a:pPr>
              <a:t>67</a:t>
            </a:fld>
            <a:endParaRPr lang="en-US" sz="1200" b="1" kern="1200">
              <a:solidFill>
                <a:prstClr val="black"/>
              </a:solidFill>
              <a:latin typeface="Arial" charset="0"/>
              <a:ea typeface="+mn-ea"/>
              <a:cs typeface="+mn-cs"/>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286325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5A351761-ECA9-4FEA-B83F-21615FFA0867}" type="slidenum">
              <a:rPr lang="en-US">
                <a:solidFill>
                  <a:prstClr val="black"/>
                </a:solidFill>
              </a:rPr>
              <a:pPr/>
              <a:t>68</a:t>
            </a:fld>
            <a:endParaRPr lang="en-US">
              <a:solidFill>
                <a:prstClr val="black"/>
              </a:solidFill>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r>
              <a:rPr lang="en-US" dirty="0"/>
              <a:t>I’ll delay about</a:t>
            </a:r>
            <a:r>
              <a:rPr lang="en-US" baseline="0" dirty="0"/>
              <a:t> the principle of embarrassment. </a:t>
            </a:r>
            <a:endParaRPr lang="en-US" dirty="0"/>
          </a:p>
          <a:p>
            <a:endParaRPr lang="en-US" dirty="0"/>
          </a:p>
          <a:p>
            <a:r>
              <a:rPr lang="en-US" dirty="0"/>
              <a:t>You’ll have to animate</a:t>
            </a:r>
            <a:r>
              <a:rPr lang="en-US" baseline="0" dirty="0"/>
              <a:t> these individually</a:t>
            </a:r>
            <a:endParaRPr lang="en-US" dirty="0"/>
          </a:p>
          <a:p>
            <a:endParaRPr lang="en-US" dirty="0"/>
          </a:p>
          <a:p>
            <a:endParaRPr lang="en-US" dirty="0"/>
          </a:p>
        </p:txBody>
      </p:sp>
    </p:spTree>
    <p:extLst>
      <p:ext uri="{BB962C8B-B14F-4D97-AF65-F5344CB8AC3E}">
        <p14:creationId xmlns:p14="http://schemas.microsoft.com/office/powerpoint/2010/main" val="4013857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A42FEE18-4C9E-4C79-B03C-8B4808A1FDDF}" type="slidenum">
              <a:rPr lang="en-US" smtClean="0"/>
              <a:pPr/>
              <a:t>9</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1410545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5A351761-ECA9-4FEA-B83F-21615FFA0867}" type="slidenum">
              <a:rPr lang="en-US" sz="1200" b="1" kern="1200">
                <a:solidFill>
                  <a:prstClr val="black"/>
                </a:solidFill>
                <a:latin typeface="Arial" charset="0"/>
                <a:ea typeface="+mn-ea"/>
                <a:cs typeface="+mn-cs"/>
              </a:rPr>
              <a:pPr algn="r" rtl="0" eaLnBrk="0" fontAlgn="base" hangingPunct="0">
                <a:spcBef>
                  <a:spcPct val="0"/>
                </a:spcBef>
                <a:spcAft>
                  <a:spcPct val="0"/>
                </a:spcAft>
              </a:pPr>
              <a:t>69</a:t>
            </a:fld>
            <a:endParaRPr lang="en-US" sz="1200" b="1" kern="1200">
              <a:solidFill>
                <a:prstClr val="black"/>
              </a:solidFill>
              <a:latin typeface="Arial" charset="0"/>
              <a:ea typeface="+mn-ea"/>
              <a:cs typeface="+mn-cs"/>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r>
              <a:rPr lang="en-US" dirty="0"/>
              <a:t>I will delay after “The woman</a:t>
            </a:r>
            <a:r>
              <a:rPr lang="en-US" baseline="0" dirty="0"/>
              <a:t> are the brave ones” – can go to camera.</a:t>
            </a:r>
          </a:p>
          <a:p>
            <a:endParaRPr lang="en-US" baseline="0" dirty="0"/>
          </a:p>
          <a:p>
            <a:r>
              <a:rPr lang="en-US" baseline="0" dirty="0"/>
              <a:t>I will delay after the last point too. </a:t>
            </a:r>
            <a:endParaRPr lang="en-US" dirty="0"/>
          </a:p>
        </p:txBody>
      </p:sp>
    </p:spTree>
    <p:extLst>
      <p:ext uri="{BB962C8B-B14F-4D97-AF65-F5344CB8AC3E}">
        <p14:creationId xmlns:p14="http://schemas.microsoft.com/office/powerpoint/2010/main" val="3483670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5A351761-ECA9-4FEA-B83F-21615FFA0867}" type="slidenum">
              <a:rPr lang="en-US">
                <a:solidFill>
                  <a:prstClr val="black"/>
                </a:solidFill>
              </a:rPr>
              <a:pPr/>
              <a:t>70</a:t>
            </a:fld>
            <a:endParaRPr lang="en-US">
              <a:solidFill>
                <a:prstClr val="black"/>
              </a:solidFill>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341212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a:fld id="{FFAB43BB-01FD-4028-97A5-A19C36B6F522}" type="slidenum">
              <a:rPr lang="en-US" sz="1200" b="0">
                <a:solidFill>
                  <a:prstClr val="black"/>
                </a:solidFill>
                <a:latin typeface="Times New Roman" pitchFamily="18" charset="0"/>
              </a:rPr>
              <a:pPr algn="r"/>
              <a:t>71</a:t>
            </a:fld>
            <a:endParaRPr lang="en-US" sz="1200" b="0">
              <a:solidFill>
                <a:prstClr val="black"/>
              </a:solidFill>
              <a:latin typeface="Times New Roman" pitchFamily="18" charset="0"/>
            </a:endParaRPr>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2349620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a:fld id="{FFAB43BB-01FD-4028-97A5-A19C36B6F522}" type="slidenum">
              <a:rPr lang="en-US" sz="1200" b="0">
                <a:solidFill>
                  <a:prstClr val="black"/>
                </a:solidFill>
                <a:latin typeface="Times New Roman" pitchFamily="18" charset="0"/>
              </a:rPr>
              <a:pPr algn="r"/>
              <a:t>72</a:t>
            </a:fld>
            <a:endParaRPr lang="en-US" sz="1200" b="0">
              <a:solidFill>
                <a:prstClr val="black"/>
              </a:solidFill>
              <a:latin typeface="Times New Roman" pitchFamily="18" charset="0"/>
            </a:endParaRPr>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865349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a:fld id="{FFAB43BB-01FD-4028-97A5-A19C36B6F522}" type="slidenum">
              <a:rPr lang="en-US" sz="1200" b="0">
                <a:latin typeface="Times New Roman" pitchFamily="18" charset="0"/>
              </a:rPr>
              <a:pPr algn="r"/>
              <a:t>73</a:t>
            </a:fld>
            <a:endParaRPr lang="en-US" sz="1200" b="0">
              <a:latin typeface="Times New Roman" pitchFamily="18" charset="0"/>
            </a:endParaRPr>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6588745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txBox="1">
            <a:spLocks noGrp="1" noChangeArrowheads="1"/>
          </p:cNvSpPr>
          <p:nvPr/>
        </p:nvSpPr>
        <p:spPr bwMode="auto">
          <a:xfrm>
            <a:off x="3886200" y="8686800"/>
            <a:ext cx="2971800" cy="457200"/>
          </a:xfrm>
          <a:prstGeom prst="rect">
            <a:avLst/>
          </a:prstGeom>
          <a:noFill/>
          <a:ln w="12700">
            <a:noFill/>
            <a:miter lim="800000"/>
            <a:headEnd type="none" w="sm" len="sm"/>
            <a:tailEnd type="none" w="sm" len="sm"/>
          </a:ln>
        </p:spPr>
        <p:txBody>
          <a:bodyPr anchor="b"/>
          <a:lstStyle/>
          <a:p>
            <a:pPr algn="r"/>
            <a:fld id="{FFAB43BB-01FD-4028-97A5-A19C36B6F522}" type="slidenum">
              <a:rPr lang="en-US" sz="1200" b="0">
                <a:latin typeface="Times New Roman" pitchFamily="18" charset="0"/>
              </a:rPr>
              <a:pPr algn="r"/>
              <a:t>74</a:t>
            </a:fld>
            <a:endParaRPr lang="en-US" sz="1200" b="0">
              <a:latin typeface="Times New Roman" pitchFamily="18" charset="0"/>
            </a:endParaRPr>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6388877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if Christ has not been raised, then our preaching is in vain and your faith is in vain.</a:t>
            </a:r>
            <a:endParaRPr lang="en-US" dirty="0"/>
          </a:p>
        </p:txBody>
      </p:sp>
      <p:sp>
        <p:nvSpPr>
          <p:cNvPr id="4" name="Slide Number Placeholder 3"/>
          <p:cNvSpPr>
            <a:spLocks noGrp="1"/>
          </p:cNvSpPr>
          <p:nvPr>
            <p:ph type="sldNum" sz="quarter" idx="10"/>
          </p:nvPr>
        </p:nvSpPr>
        <p:spPr/>
        <p:txBody>
          <a:bodyPr/>
          <a:lstStyle/>
          <a:p>
            <a:fld id="{8492804A-C27F-014E-BA38-2582654EFEF1}" type="slidenum">
              <a:rPr lang="en-US" smtClean="0"/>
              <a:t>76</a:t>
            </a:fld>
            <a:endParaRPr lang="en-US"/>
          </a:p>
        </p:txBody>
      </p:sp>
    </p:spTree>
    <p:extLst>
      <p:ext uri="{BB962C8B-B14F-4D97-AF65-F5344CB8AC3E}">
        <p14:creationId xmlns:p14="http://schemas.microsoft.com/office/powerpoint/2010/main" val="565668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A42FEE18-4C9E-4C79-B03C-8B4808A1FDDF}" type="slidenum">
              <a:rPr lang="en-US" smtClean="0"/>
              <a:pPr/>
              <a:t>10</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607939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312BDA39-4B00-4C9A-8EDA-8A9DD6C420B2}" type="slidenum">
              <a:rPr lang="en-US" smtClean="0"/>
              <a:pPr/>
              <a:t>11</a:t>
            </a:fld>
            <a:endParaRPr lang="en-US"/>
          </a:p>
        </p:txBody>
      </p:sp>
      <p:sp>
        <p:nvSpPr>
          <p:cNvPr id="192515" name="Rectangle 2"/>
          <p:cNvSpPr>
            <a:spLocks noGrp="1" noRot="1" noChangeAspect="1" noChangeArrowheads="1" noTextEdit="1"/>
          </p:cNvSpPr>
          <p:nvPr>
            <p:ph type="sldImg"/>
          </p:nvPr>
        </p:nvSpPr>
        <p:spPr>
          <a:xfrm>
            <a:off x="382588" y="685800"/>
            <a:ext cx="6096000" cy="3429000"/>
          </a:xfrm>
          <a:ln/>
        </p:spPr>
      </p:sp>
      <p:sp>
        <p:nvSpPr>
          <p:cNvPr id="19251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279792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C0771639-EE54-4CA0-8721-ACBD0CA88267}" type="slidenum">
              <a:rPr lang="en-US" smtClean="0"/>
              <a:pPr/>
              <a:t>12</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75353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5/14/19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5/14/19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oleObject" Target="../embeddings/oleObject1.bin"/><Relationship Id="rId8" Type="http://schemas.openxmlformats.org/officeDocument/2006/relationships/image" Target="../media/image23.wmf"/><Relationship Id="rId9" Type="http://schemas.openxmlformats.org/officeDocument/2006/relationships/oleObject" Target="../embeddings/oleObject2.bin"/><Relationship Id="rId10" Type="http://schemas.openxmlformats.org/officeDocument/2006/relationships/image" Target="../media/image24.wmf"/><Relationship Id="rId11" Type="http://schemas.openxmlformats.org/officeDocument/2006/relationships/oleObject" Target="../embeddings/oleObject3.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3.tif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44.jpeg"/><Relationship Id="rId6" Type="http://schemas.openxmlformats.org/officeDocument/2006/relationships/image" Target="../media/image45.jpeg"/><Relationship Id="rId7" Type="http://schemas.openxmlformats.org/officeDocument/2006/relationships/image" Target="../media/image46.jpe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oleObject" Target="../embeddings/oleObject4.bin"/><Relationship Id="rId5" Type="http://schemas.openxmlformats.org/officeDocument/2006/relationships/image" Target="../media/image50.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52.jpe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3.png"/><Relationship Id="rId5" Type="http://schemas.openxmlformats.org/officeDocument/2006/relationships/image" Target="../media/image55.jpeg"/><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3.png"/><Relationship Id="rId5" Type="http://schemas.openxmlformats.org/officeDocument/2006/relationships/image" Target="../media/image55.jpeg"/><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0.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6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6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wmf"/><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6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hyperlink" Target="http://www.school.gr/world.htm" TargetMode="External"/><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6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4.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66.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68.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69.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64.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64.jpeg"/></Relationships>
</file>

<file path=ppt/slides/_rels/slide73.xml.rels><?xml version="1.0" encoding="UTF-8" standalone="yes"?>
<Relationships xmlns="http://schemas.openxmlformats.org/package/2006/relationships"><Relationship Id="rId3" Type="http://schemas.openxmlformats.org/officeDocument/2006/relationships/image" Target="../media/image72.jpeg"/><Relationship Id="rId4" Type="http://schemas.openxmlformats.org/officeDocument/2006/relationships/image" Target="../media/image73.jpeg"/><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73.jpeg"/></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4.jpeg"/><Relationship Id="rId8" Type="http://schemas.openxmlformats.org/officeDocument/2006/relationships/image" Target="../media/image74.tiff"/><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C0D9DD-53AD-BC42-8522-18399A8D0A38}"/>
              </a:ext>
            </a:extLst>
          </p:cNvPr>
          <p:cNvSpPr>
            <a:spLocks noGrp="1"/>
          </p:cNvSpPr>
          <p:nvPr>
            <p:ph type="ctrTitle"/>
          </p:nvPr>
        </p:nvSpPr>
        <p:spPr/>
        <p:txBody>
          <a:bodyPr/>
          <a:lstStyle/>
          <a:p>
            <a:r>
              <a:rPr lang="en-US" dirty="0"/>
              <a:t>Answering Objections to Christianity</a:t>
            </a:r>
          </a:p>
        </p:txBody>
      </p:sp>
      <p:sp>
        <p:nvSpPr>
          <p:cNvPr id="3" name="Subtitle 2">
            <a:extLst>
              <a:ext uri="{FF2B5EF4-FFF2-40B4-BE49-F238E27FC236}">
                <a16:creationId xmlns:a16="http://schemas.microsoft.com/office/drawing/2014/main" xmlns="" id="{665D5C6A-7A49-7540-9D2A-8A83F3940801}"/>
              </a:ext>
            </a:extLst>
          </p:cNvPr>
          <p:cNvSpPr>
            <a:spLocks noGrp="1"/>
          </p:cNvSpPr>
          <p:nvPr>
            <p:ph type="subTitle" idx="1"/>
          </p:nvPr>
        </p:nvSpPr>
        <p:spPr/>
        <p:txBody>
          <a:bodyPr/>
          <a:lstStyle/>
          <a:p>
            <a:endParaRPr lang="en-US" dirty="0"/>
          </a:p>
          <a:p>
            <a:endParaRPr lang="en-US" dirty="0"/>
          </a:p>
        </p:txBody>
      </p:sp>
      <p:sp>
        <p:nvSpPr>
          <p:cNvPr id="4" name="TextBox 3"/>
          <p:cNvSpPr txBox="1"/>
          <p:nvPr/>
        </p:nvSpPr>
        <p:spPr>
          <a:xfrm>
            <a:off x="640080" y="5375700"/>
            <a:ext cx="3820854" cy="830997"/>
          </a:xfrm>
          <a:prstGeom prst="rect">
            <a:avLst/>
          </a:prstGeom>
          <a:noFill/>
        </p:spPr>
        <p:txBody>
          <a:bodyPr wrap="none" rtlCol="0">
            <a:spAutoFit/>
          </a:bodyPr>
          <a:lstStyle/>
          <a:p>
            <a:r>
              <a:rPr lang="en-US" sz="2400" dirty="0" smtClean="0"/>
              <a:t>Stuart Smith</a:t>
            </a:r>
          </a:p>
          <a:p>
            <a:r>
              <a:rPr lang="en-US" sz="2400" dirty="0" err="1" smtClean="0"/>
              <a:t>stuart@apologeticsgeek.com</a:t>
            </a:r>
            <a:endParaRPr lang="en-US" sz="2400" dirty="0"/>
          </a:p>
        </p:txBody>
      </p:sp>
    </p:spTree>
    <p:extLst>
      <p:ext uri="{BB962C8B-B14F-4D97-AF65-F5344CB8AC3E}">
        <p14:creationId xmlns:p14="http://schemas.microsoft.com/office/powerpoint/2010/main" val="6401533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3858" name="Rectangle 2"/>
          <p:cNvSpPr>
            <a:spLocks noGrp="1" noChangeArrowheads="1"/>
          </p:cNvSpPr>
          <p:nvPr>
            <p:ph type="body" idx="1"/>
          </p:nvPr>
        </p:nvSpPr>
        <p:spPr>
          <a:xfrm>
            <a:off x="1981200" y="107199"/>
            <a:ext cx="8229600" cy="6299160"/>
          </a:xfrm>
          <a:effectLst/>
        </p:spPr>
        <p:txBody>
          <a:bodyPr>
            <a:spAutoFit/>
          </a:bodyPr>
          <a:lstStyle/>
          <a:p>
            <a:pPr marL="0" indent="0" algn="ctr">
              <a:spcBef>
                <a:spcPts val="1200"/>
              </a:spcBef>
              <a:buNone/>
              <a:defRPr/>
            </a:pPr>
            <a:r>
              <a:rPr lang="en-US" sz="6000" b="1" dirty="0" smtClean="0">
                <a:solidFill>
                  <a:srgbClr val="FFC000"/>
                </a:solidFill>
                <a:effectLst>
                  <a:outerShdw blurRad="63500" dist="63500" dir="2700000" algn="tl" rotWithShape="0">
                    <a:prstClr val="black"/>
                  </a:outerShdw>
                </a:effectLst>
                <a:latin typeface="Tahoma" pitchFamily="34" charset="0"/>
                <a:cs typeface="Tahoma" pitchFamily="34" charset="0"/>
              </a:rPr>
              <a:t>Types of Truth</a:t>
            </a:r>
            <a:endParaRPr lang="en-US" sz="5400" dirty="0" smtClean="0">
              <a:effectLst>
                <a:outerShdw blurRad="63500" dist="63500" dir="2700000" algn="tl" rotWithShape="0">
                  <a:prstClr val="black"/>
                </a:outerShdw>
              </a:effectLst>
              <a:latin typeface="Tahoma" pitchFamily="34" charset="0"/>
              <a:cs typeface="Tahoma" pitchFamily="34" charset="0"/>
            </a:endParaRPr>
          </a:p>
          <a:p>
            <a:pPr marL="0" indent="0" algn="ctr">
              <a:spcBef>
                <a:spcPts val="1200"/>
              </a:spcBef>
              <a:buNone/>
              <a:defRPr/>
            </a:pPr>
            <a:r>
              <a:rPr lang="en-US" sz="5400" b="1" dirty="0">
                <a:effectLst>
                  <a:outerShdw blurRad="63500" dist="63500" dir="2700000" algn="tl" rotWithShape="0">
                    <a:prstClr val="black"/>
                  </a:outerShdw>
                </a:effectLst>
                <a:latin typeface="Tahoma" pitchFamily="34" charset="0"/>
                <a:cs typeface="Tahoma" pitchFamily="34" charset="0"/>
              </a:rPr>
              <a:t/>
            </a:r>
            <a:br>
              <a:rPr lang="en-US" sz="5400" b="1" dirty="0">
                <a:effectLst>
                  <a:outerShdw blurRad="63500" dist="63500" dir="2700000" algn="tl" rotWithShape="0">
                    <a:prstClr val="black"/>
                  </a:outerShdw>
                </a:effectLst>
                <a:latin typeface="Tahoma" pitchFamily="34" charset="0"/>
                <a:cs typeface="Tahoma" pitchFamily="34" charset="0"/>
              </a:rPr>
            </a:br>
            <a:r>
              <a:rPr lang="en-US" sz="5400" b="1" dirty="0" smtClean="0">
                <a:effectLst>
                  <a:outerShdw blurRad="63500" dist="63500" dir="2700000" algn="tl" rotWithShape="0">
                    <a:prstClr val="black"/>
                  </a:outerShdw>
                </a:effectLst>
                <a:latin typeface="Tahoma" pitchFamily="34" charset="0"/>
                <a:cs typeface="Tahoma" pitchFamily="34" charset="0"/>
              </a:rPr>
              <a:t>Subjective</a:t>
            </a:r>
          </a:p>
          <a:p>
            <a:pPr marL="0" indent="0" algn="ctr">
              <a:spcBef>
                <a:spcPts val="1200"/>
              </a:spcBef>
              <a:buNone/>
              <a:defRPr/>
            </a:pPr>
            <a:r>
              <a:rPr lang="en-US" sz="5400" dirty="0" smtClean="0">
                <a:effectLst>
                  <a:outerShdw blurRad="63500" dist="63500" dir="2700000" algn="tl" rotWithShape="0">
                    <a:prstClr val="black"/>
                  </a:outerShdw>
                </a:effectLst>
                <a:latin typeface="Tahoma" pitchFamily="34" charset="0"/>
                <a:cs typeface="Tahoma" pitchFamily="34" charset="0"/>
              </a:rPr>
              <a:t>(mind dependent)</a:t>
            </a:r>
            <a:endParaRPr lang="en-US" sz="5400" b="1" dirty="0" smtClean="0">
              <a:effectLst>
                <a:outerShdw blurRad="63500" dist="63500" dir="2700000" algn="tl" rotWithShape="0">
                  <a:prstClr val="black"/>
                </a:outerShdw>
              </a:effectLst>
              <a:latin typeface="Tahoma" pitchFamily="34" charset="0"/>
              <a:cs typeface="Tahoma" pitchFamily="34" charset="0"/>
            </a:endParaRPr>
          </a:p>
          <a:p>
            <a:pPr marL="0" indent="0" algn="ctr">
              <a:spcBef>
                <a:spcPts val="1200"/>
              </a:spcBef>
              <a:buNone/>
              <a:defRPr/>
            </a:pPr>
            <a:r>
              <a:rPr lang="en-US" sz="5400" b="1" dirty="0" smtClean="0">
                <a:effectLst>
                  <a:outerShdw blurRad="63500" dist="63500" dir="2700000" algn="tl" rotWithShape="0">
                    <a:prstClr val="black"/>
                  </a:outerShdw>
                </a:effectLst>
                <a:latin typeface="Tahoma" pitchFamily="34" charset="0"/>
                <a:cs typeface="Tahoma" pitchFamily="34" charset="0"/>
              </a:rPr>
              <a:t>Objective</a:t>
            </a:r>
          </a:p>
          <a:p>
            <a:pPr marL="0" indent="0" algn="ctr">
              <a:spcBef>
                <a:spcPts val="1200"/>
              </a:spcBef>
              <a:buNone/>
              <a:defRPr/>
            </a:pPr>
            <a:r>
              <a:rPr lang="en-US" sz="5400" dirty="0" smtClean="0">
                <a:effectLst>
                  <a:outerShdw blurRad="63500" dist="63500" dir="2700000" algn="tl" rotWithShape="0">
                    <a:prstClr val="black"/>
                  </a:outerShdw>
                </a:effectLst>
                <a:latin typeface="Tahoma" pitchFamily="34" charset="0"/>
                <a:cs typeface="Tahoma" pitchFamily="34" charset="0"/>
              </a:rPr>
              <a:t>(mind independent)</a:t>
            </a:r>
            <a:endParaRPr lang="en-US" sz="5400" b="1" dirty="0">
              <a:effectLst>
                <a:outerShdw blurRad="63500" dist="63500" dir="2700000" algn="tl" rotWithShape="0">
                  <a:prstClr val="black"/>
                </a:outerShdw>
              </a:effectLst>
              <a:latin typeface="Tahoma" pitchFamily="34" charset="0"/>
              <a:cs typeface="Tahoma" pitchFamily="34" charset="0"/>
            </a:endParaRPr>
          </a:p>
        </p:txBody>
      </p:sp>
    </p:spTree>
    <p:extLst>
      <p:ext uri="{BB962C8B-B14F-4D97-AF65-F5344CB8AC3E}">
        <p14:creationId xmlns:p14="http://schemas.microsoft.com/office/powerpoint/2010/main" val="2056800869"/>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13858">
                                            <p:txEl>
                                              <p:pRg st="1" end="1"/>
                                            </p:txEl>
                                          </p:spTgt>
                                        </p:tgtEl>
                                        <p:attrNameLst>
                                          <p:attrName>style.visibility</p:attrName>
                                        </p:attrNameLst>
                                      </p:cBhvr>
                                      <p:to>
                                        <p:strVal val="visible"/>
                                      </p:to>
                                    </p:set>
                                    <p:animEffect transition="in" filter="blinds(horizontal)">
                                      <p:cBhvr>
                                        <p:cTn id="7" dur="500"/>
                                        <p:tgtEl>
                                          <p:spTgt spid="1913858">
                                            <p:txEl>
                                              <p:pRg st="1" end="1"/>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913858">
                                            <p:txEl>
                                              <p:pRg st="2" end="2"/>
                                            </p:txEl>
                                          </p:spTgt>
                                        </p:tgtEl>
                                        <p:attrNameLst>
                                          <p:attrName>style.visibility</p:attrName>
                                        </p:attrNameLst>
                                      </p:cBhvr>
                                      <p:to>
                                        <p:strVal val="visible"/>
                                      </p:to>
                                    </p:set>
                                    <p:animEffect transition="in" filter="circle(in)">
                                      <p:cBhvr>
                                        <p:cTn id="11" dur="2000"/>
                                        <p:tgtEl>
                                          <p:spTgt spid="1913858">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913858">
                                            <p:txEl>
                                              <p:pRg st="3" end="3"/>
                                            </p:txEl>
                                          </p:spTgt>
                                        </p:tgtEl>
                                        <p:attrNameLst>
                                          <p:attrName>style.visibility</p:attrName>
                                        </p:attrNameLst>
                                      </p:cBhvr>
                                      <p:to>
                                        <p:strVal val="visible"/>
                                      </p:to>
                                    </p:set>
                                    <p:animEffect transition="in" filter="checkerboard(across)">
                                      <p:cBhvr>
                                        <p:cTn id="16" dur="500"/>
                                        <p:tgtEl>
                                          <p:spTgt spid="1913858">
                                            <p:txEl>
                                              <p:pRg st="3" end="3"/>
                                            </p:txEl>
                                          </p:spTgt>
                                        </p:tgtEl>
                                      </p:cBhvr>
                                    </p:animEffec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1913858">
                                            <p:txEl>
                                              <p:pRg st="4" end="4"/>
                                            </p:txEl>
                                          </p:spTgt>
                                        </p:tgtEl>
                                        <p:attrNameLst>
                                          <p:attrName>style.visibility</p:attrName>
                                        </p:attrNameLst>
                                      </p:cBhvr>
                                      <p:to>
                                        <p:strVal val="visible"/>
                                      </p:to>
                                    </p:set>
                                    <p:animEffect transition="in" filter="checkerboard(across)">
                                      <p:cBhvr>
                                        <p:cTn id="20" dur="500"/>
                                        <p:tgtEl>
                                          <p:spTgt spid="19138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Judge" descr="D:\Photos\Emotions\judge.jpg"/>
          <p:cNvPicPr>
            <a:picLocks noChangeAspect="1" noChangeArrowheads="1"/>
          </p:cNvPicPr>
          <p:nvPr/>
        </p:nvPicPr>
        <p:blipFill>
          <a:blip r:embed="rId3"/>
          <a:srcRect/>
          <a:stretch>
            <a:fillRect/>
          </a:stretch>
        </p:blipFill>
        <p:spPr bwMode="auto">
          <a:xfrm rot="21410610">
            <a:off x="2421522" y="1271908"/>
            <a:ext cx="7443240" cy="5087891"/>
          </a:xfrm>
          <a:prstGeom prst="rect">
            <a:avLst/>
          </a:prstGeom>
          <a:noFill/>
          <a:ln w="9525">
            <a:noFill/>
            <a:miter lim="800000"/>
            <a:headEnd/>
            <a:tailEnd/>
          </a:ln>
          <a:effectLst>
            <a:glow rad="228600">
              <a:srgbClr val="FF6600">
                <a:alpha val="40000"/>
              </a:srgbClr>
            </a:glow>
            <a:outerShdw blurRad="254000" dist="381000" dir="3000000" algn="tl" rotWithShape="0">
              <a:prstClr val="black">
                <a:alpha val="90000"/>
              </a:prstClr>
            </a:outerShdw>
          </a:effectLst>
        </p:spPr>
      </p:pic>
      <p:sp>
        <p:nvSpPr>
          <p:cNvPr id="1915906" name="Objections to Absolute Truth"/>
          <p:cNvSpPr>
            <a:spLocks noGrp="1" noChangeArrowheads="1"/>
          </p:cNvSpPr>
          <p:nvPr>
            <p:ph type="title"/>
          </p:nvPr>
        </p:nvSpPr>
        <p:spPr>
          <a:xfrm>
            <a:off x="1787769" y="153052"/>
            <a:ext cx="8610600" cy="838200"/>
          </a:xfrm>
          <a:effectLst>
            <a:outerShdw dist="35921" dir="2700000" algn="ctr" rotWithShape="0">
              <a:srgbClr val="000000"/>
            </a:outerShdw>
          </a:effectLst>
        </p:spPr>
        <p:txBody>
          <a:bodyPr/>
          <a:lstStyle/>
          <a:p>
            <a:pPr eaLnBrk="1" hangingPunct="1">
              <a:defRPr/>
            </a:pPr>
            <a:r>
              <a:rPr lang="en-US" b="1" dirty="0">
                <a:solidFill>
                  <a:srgbClr val="FFC000"/>
                </a:solidFill>
                <a:latin typeface="Tahoma" pitchFamily="34" charset="0"/>
                <a:cs typeface="Tahoma" pitchFamily="34" charset="0"/>
              </a:rPr>
              <a:t>Objections to Absolute Truth</a:t>
            </a:r>
          </a:p>
        </p:txBody>
      </p:sp>
      <p:sp>
        <p:nvSpPr>
          <p:cNvPr id="1915907" name="Bullets 1-6"/>
          <p:cNvSpPr>
            <a:spLocks noGrp="1" noChangeArrowheads="1"/>
          </p:cNvSpPr>
          <p:nvPr>
            <p:ph type="body" idx="1"/>
          </p:nvPr>
        </p:nvSpPr>
        <p:spPr>
          <a:xfrm rot="21410610">
            <a:off x="2417617" y="1267691"/>
            <a:ext cx="7460674" cy="5091545"/>
          </a:xfrm>
          <a:solidFill>
            <a:srgbClr val="000000">
              <a:alpha val="50000"/>
            </a:srgbClr>
          </a:solidFill>
          <a:effectLst/>
        </p:spPr>
        <p:txBody>
          <a:bodyPr wrap="square" anchor="ctr" anchorCtr="0">
            <a:noAutofit/>
          </a:bodyPr>
          <a:lstStyle/>
          <a:p>
            <a:pPr marL="1196975" indent="-620713">
              <a:lnSpc>
                <a:spcPct val="80000"/>
              </a:lnSpc>
              <a:spcBef>
                <a:spcPts val="1200"/>
              </a:spcBef>
              <a:buFontTx/>
              <a:buAutoNum type="arabicPeriod"/>
              <a:defRPr/>
            </a:pPr>
            <a:r>
              <a:rPr lang="en-US" sz="4800" b="1" i="1" spc="-100" dirty="0">
                <a:effectLst>
                  <a:outerShdw blurRad="88900" dist="76200" dir="2700000" algn="tl" rotWithShape="0">
                    <a:prstClr val="black"/>
                  </a:outerShdw>
                </a:effectLst>
                <a:latin typeface="Calibri" pitchFamily="34" charset="0"/>
                <a:cs typeface="Tahoma" pitchFamily="34" charset="0"/>
              </a:rPr>
              <a:t>There is no truth!</a:t>
            </a:r>
          </a:p>
          <a:p>
            <a:pPr marL="1196975" indent="-620713">
              <a:lnSpc>
                <a:spcPct val="80000"/>
              </a:lnSpc>
              <a:spcBef>
                <a:spcPts val="1200"/>
              </a:spcBef>
              <a:buFontTx/>
              <a:buAutoNum type="arabicPeriod"/>
              <a:defRPr/>
            </a:pPr>
            <a:r>
              <a:rPr lang="en-US" sz="4800" b="1" i="1" spc="-100" dirty="0">
                <a:effectLst>
                  <a:outerShdw blurRad="88900" dist="76200" dir="2700000" algn="tl" rotWithShape="0">
                    <a:prstClr val="black"/>
                  </a:outerShdw>
                </a:effectLst>
                <a:latin typeface="Calibri" pitchFamily="34" charset="0"/>
                <a:cs typeface="Tahoma" pitchFamily="34" charset="0"/>
              </a:rPr>
              <a:t>You can’t know truth!</a:t>
            </a:r>
          </a:p>
          <a:p>
            <a:pPr marL="1196975" indent="-620713">
              <a:lnSpc>
                <a:spcPct val="80000"/>
              </a:lnSpc>
              <a:spcBef>
                <a:spcPts val="1200"/>
              </a:spcBef>
              <a:buFontTx/>
              <a:buAutoNum type="arabicPeriod"/>
              <a:defRPr/>
            </a:pPr>
            <a:r>
              <a:rPr lang="en-US" sz="4800" b="1" i="1" spc="-100" dirty="0">
                <a:effectLst>
                  <a:outerShdw blurRad="88900" dist="76200" dir="2700000" algn="tl" rotWithShape="0">
                    <a:prstClr val="black"/>
                  </a:outerShdw>
                </a:effectLst>
                <a:latin typeface="Calibri" pitchFamily="34" charset="0"/>
                <a:cs typeface="Tahoma" pitchFamily="34" charset="0"/>
              </a:rPr>
              <a:t>All truth is relative!</a:t>
            </a:r>
          </a:p>
          <a:p>
            <a:pPr marL="1196975" indent="-620713">
              <a:lnSpc>
                <a:spcPct val="80000"/>
              </a:lnSpc>
              <a:spcBef>
                <a:spcPts val="1200"/>
              </a:spcBef>
              <a:buFontTx/>
              <a:buAutoNum type="arabicPeriod"/>
              <a:defRPr/>
            </a:pPr>
            <a:r>
              <a:rPr lang="en-US" sz="4800" b="1" i="1" spc="-100" dirty="0">
                <a:effectLst>
                  <a:outerShdw blurRad="88900" dist="76200" dir="2700000" algn="tl" rotWithShape="0">
                    <a:prstClr val="black"/>
                  </a:outerShdw>
                </a:effectLst>
                <a:latin typeface="Calibri" pitchFamily="34" charset="0"/>
                <a:cs typeface="Tahoma" pitchFamily="34" charset="0"/>
              </a:rPr>
              <a:t>It’s true for you…</a:t>
            </a:r>
            <a:br>
              <a:rPr lang="en-US" sz="4800" b="1" i="1" spc="-100" dirty="0">
                <a:effectLst>
                  <a:outerShdw blurRad="88900" dist="76200" dir="2700000" algn="tl" rotWithShape="0">
                    <a:prstClr val="black"/>
                  </a:outerShdw>
                </a:effectLst>
                <a:latin typeface="Calibri" pitchFamily="34" charset="0"/>
                <a:cs typeface="Tahoma" pitchFamily="34" charset="0"/>
              </a:rPr>
            </a:br>
            <a:r>
              <a:rPr lang="en-US" sz="4800" b="1" i="1" spc="-100" dirty="0">
                <a:effectLst>
                  <a:outerShdw blurRad="88900" dist="76200" dir="2700000" algn="tl" rotWithShape="0">
                    <a:prstClr val="black"/>
                  </a:outerShdw>
                </a:effectLst>
                <a:latin typeface="Calibri" pitchFamily="34" charset="0"/>
                <a:cs typeface="Tahoma" pitchFamily="34" charset="0"/>
              </a:rPr>
              <a:t>but not for me!</a:t>
            </a:r>
          </a:p>
          <a:p>
            <a:pPr marL="1196975" indent="-620713">
              <a:lnSpc>
                <a:spcPct val="80000"/>
              </a:lnSpc>
              <a:spcBef>
                <a:spcPts val="1200"/>
              </a:spcBef>
              <a:buFontTx/>
              <a:buAutoNum type="arabicPeriod"/>
              <a:defRPr/>
            </a:pPr>
            <a:r>
              <a:rPr lang="en-US" sz="4800" b="1" i="1" spc="-100" dirty="0">
                <a:effectLst>
                  <a:outerShdw blurRad="88900" dist="76200" dir="2700000" algn="tl" rotWithShape="0">
                    <a:prstClr val="black"/>
                  </a:outerShdw>
                </a:effectLst>
                <a:latin typeface="Calibri" pitchFamily="34" charset="0"/>
                <a:cs typeface="Tahoma" pitchFamily="34" charset="0"/>
              </a:rPr>
              <a:t>No one has the truth!</a:t>
            </a:r>
          </a:p>
          <a:p>
            <a:pPr marL="1196975" indent="-620713">
              <a:lnSpc>
                <a:spcPct val="80000"/>
              </a:lnSpc>
              <a:spcBef>
                <a:spcPts val="1200"/>
              </a:spcBef>
              <a:buFontTx/>
              <a:buAutoNum type="arabicPeriod"/>
              <a:defRPr/>
            </a:pPr>
            <a:r>
              <a:rPr lang="en-US" sz="4800" b="1" i="1" spc="-100" dirty="0">
                <a:effectLst>
                  <a:outerShdw blurRad="88900" dist="76200" dir="2700000" algn="tl" rotWithShape="0">
                    <a:prstClr val="black"/>
                  </a:outerShdw>
                </a:effectLst>
                <a:latin typeface="Calibri" pitchFamily="34" charset="0"/>
                <a:cs typeface="Tahoma" pitchFamily="34" charset="0"/>
              </a:rPr>
              <a:t>You ought not </a:t>
            </a:r>
            <a:r>
              <a:rPr lang="en-US" sz="4800" b="1" i="1" spc="-100" dirty="0">
                <a:effectLst>
                  <a:outerShdw blurRad="88900" dist="76200" dir="3000000" algn="tl" rotWithShape="0">
                    <a:prstClr val="black"/>
                  </a:outerShdw>
                </a:effectLst>
                <a:latin typeface="Calibri" pitchFamily="34" charset="0"/>
                <a:cs typeface="Tahoma" pitchFamily="34" charset="0"/>
              </a:rPr>
              <a:t>judge</a:t>
            </a:r>
            <a:r>
              <a:rPr lang="en-US" sz="4800" b="1" i="1" spc="-100" dirty="0">
                <a:effectLst>
                  <a:outerShdw blurRad="88900" dist="76200" dir="2700000" algn="tl" rotWithShape="0">
                    <a:prstClr val="black"/>
                  </a:outerShdw>
                </a:effectLst>
                <a:latin typeface="Calibri" pitchFamily="34" charset="0"/>
                <a:cs typeface="Tahoma" pitchFamily="34" charset="0"/>
              </a:rPr>
              <a:t>!</a:t>
            </a:r>
          </a:p>
        </p:txBody>
      </p:sp>
    </p:spTree>
    <p:extLst>
      <p:ext uri="{BB962C8B-B14F-4D97-AF65-F5344CB8AC3E}">
        <p14:creationId xmlns:p14="http://schemas.microsoft.com/office/powerpoint/2010/main" val="1779087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strVal val="#ppt_w+.3"/>
                                          </p:val>
                                        </p:tav>
                                        <p:tav tm="100000">
                                          <p:val>
                                            <p:strVal val="#ppt_w"/>
                                          </p:val>
                                        </p:tav>
                                      </p:tavLst>
                                    </p:anim>
                                    <p:anim calcmode="lin" valueType="num">
                                      <p:cBhvr>
                                        <p:cTn id="8" dur="1000" fill="hold"/>
                                        <p:tgtEl>
                                          <p:spTgt spid="1026"/>
                                        </p:tgtEl>
                                        <p:attrNameLst>
                                          <p:attrName>ppt_h</p:attrName>
                                        </p:attrNameLst>
                                      </p:cBhvr>
                                      <p:tavLst>
                                        <p:tav tm="0">
                                          <p:val>
                                            <p:strVal val="#ppt_h"/>
                                          </p:val>
                                        </p:tav>
                                        <p:tav tm="100000">
                                          <p:val>
                                            <p:strVal val="#ppt_h"/>
                                          </p:val>
                                        </p:tav>
                                      </p:tavLst>
                                    </p:anim>
                                    <p:animEffect transition="in" filter="fade">
                                      <p:cBhvr>
                                        <p:cTn id="9" dur="10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15907">
                                            <p:bg/>
                                          </p:spTgt>
                                        </p:tgtEl>
                                        <p:attrNameLst>
                                          <p:attrName>style.visibility</p:attrName>
                                        </p:attrNameLst>
                                      </p:cBhvr>
                                      <p:to>
                                        <p:strVal val="visible"/>
                                      </p:to>
                                    </p:set>
                                    <p:animEffect transition="in" filter="fade">
                                      <p:cBhvr>
                                        <p:cTn id="14" dur="2000"/>
                                        <p:tgtEl>
                                          <p:spTgt spid="1915907">
                                            <p:bg/>
                                          </p:spTgt>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1915907">
                                            <p:txEl>
                                              <p:pRg st="0" end="0"/>
                                            </p:txEl>
                                          </p:spTgt>
                                        </p:tgtEl>
                                        <p:attrNameLst>
                                          <p:attrName>style.visibility</p:attrName>
                                        </p:attrNameLst>
                                      </p:cBhvr>
                                      <p:to>
                                        <p:strVal val="visible"/>
                                      </p:to>
                                    </p:set>
                                    <p:animScale>
                                      <p:cBhvr>
                                        <p:cTn id="17" dur="1000" decel="50000" fill="hold">
                                          <p:stCondLst>
                                            <p:cond delay="0"/>
                                          </p:stCondLst>
                                        </p:cTn>
                                        <p:tgtEl>
                                          <p:spTgt spid="1915907">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915907">
                                            <p:txEl>
                                              <p:pRg st="0" end="0"/>
                                            </p:txEl>
                                          </p:spTgt>
                                        </p:tgtEl>
                                        <p:attrNameLst>
                                          <p:attrName>ppt_x</p:attrName>
                                          <p:attrName>ppt_y</p:attrName>
                                        </p:attrNameLst>
                                      </p:cBhvr>
                                    </p:animMotion>
                                    <p:animEffect transition="in" filter="fade">
                                      <p:cBhvr>
                                        <p:cTn id="19" dur="1000"/>
                                        <p:tgtEl>
                                          <p:spTgt spid="191590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grpId="0" nodeType="clickEffect">
                                  <p:stCondLst>
                                    <p:cond delay="0"/>
                                  </p:stCondLst>
                                  <p:childTnLst>
                                    <p:set>
                                      <p:cBhvr>
                                        <p:cTn id="23" dur="1" fill="hold">
                                          <p:stCondLst>
                                            <p:cond delay="0"/>
                                          </p:stCondLst>
                                        </p:cTn>
                                        <p:tgtEl>
                                          <p:spTgt spid="1915907">
                                            <p:txEl>
                                              <p:pRg st="1" end="1"/>
                                            </p:txEl>
                                          </p:spTgt>
                                        </p:tgtEl>
                                        <p:attrNameLst>
                                          <p:attrName>style.visibility</p:attrName>
                                        </p:attrNameLst>
                                      </p:cBhvr>
                                      <p:to>
                                        <p:strVal val="visible"/>
                                      </p:to>
                                    </p:set>
                                    <p:animScale>
                                      <p:cBhvr>
                                        <p:cTn id="24" dur="1000" decel="50000" fill="hold">
                                          <p:stCondLst>
                                            <p:cond delay="0"/>
                                          </p:stCondLst>
                                        </p:cTn>
                                        <p:tgtEl>
                                          <p:spTgt spid="1915907">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915907">
                                            <p:txEl>
                                              <p:pRg st="1" end="1"/>
                                            </p:txEl>
                                          </p:spTgt>
                                        </p:tgtEl>
                                        <p:attrNameLst>
                                          <p:attrName>ppt_x</p:attrName>
                                          <p:attrName>ppt_y</p:attrName>
                                        </p:attrNameLst>
                                      </p:cBhvr>
                                    </p:animMotion>
                                    <p:animEffect transition="in" filter="fade">
                                      <p:cBhvr>
                                        <p:cTn id="26" dur="1000"/>
                                        <p:tgtEl>
                                          <p:spTgt spid="191590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2" presetClass="entr" presetSubtype="0" fill="hold" grpId="0" nodeType="clickEffect">
                                  <p:stCondLst>
                                    <p:cond delay="0"/>
                                  </p:stCondLst>
                                  <p:childTnLst>
                                    <p:set>
                                      <p:cBhvr>
                                        <p:cTn id="30" dur="1" fill="hold">
                                          <p:stCondLst>
                                            <p:cond delay="0"/>
                                          </p:stCondLst>
                                        </p:cTn>
                                        <p:tgtEl>
                                          <p:spTgt spid="1915907">
                                            <p:txEl>
                                              <p:pRg st="2" end="2"/>
                                            </p:txEl>
                                          </p:spTgt>
                                        </p:tgtEl>
                                        <p:attrNameLst>
                                          <p:attrName>style.visibility</p:attrName>
                                        </p:attrNameLst>
                                      </p:cBhvr>
                                      <p:to>
                                        <p:strVal val="visible"/>
                                      </p:to>
                                    </p:set>
                                    <p:animScale>
                                      <p:cBhvr>
                                        <p:cTn id="31" dur="1000" decel="50000" fill="hold">
                                          <p:stCondLst>
                                            <p:cond delay="0"/>
                                          </p:stCondLst>
                                        </p:cTn>
                                        <p:tgtEl>
                                          <p:spTgt spid="1915907">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915907">
                                            <p:txEl>
                                              <p:pRg st="2" end="2"/>
                                            </p:txEl>
                                          </p:spTgt>
                                        </p:tgtEl>
                                        <p:attrNameLst>
                                          <p:attrName>ppt_x</p:attrName>
                                          <p:attrName>ppt_y</p:attrName>
                                        </p:attrNameLst>
                                      </p:cBhvr>
                                    </p:animMotion>
                                    <p:animEffect transition="in" filter="fade">
                                      <p:cBhvr>
                                        <p:cTn id="33" dur="1000"/>
                                        <p:tgtEl>
                                          <p:spTgt spid="1915907">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2" presetClass="entr" presetSubtype="0" fill="hold" grpId="0" nodeType="clickEffect">
                                  <p:stCondLst>
                                    <p:cond delay="0"/>
                                  </p:stCondLst>
                                  <p:childTnLst>
                                    <p:set>
                                      <p:cBhvr>
                                        <p:cTn id="37" dur="1" fill="hold">
                                          <p:stCondLst>
                                            <p:cond delay="0"/>
                                          </p:stCondLst>
                                        </p:cTn>
                                        <p:tgtEl>
                                          <p:spTgt spid="1915907">
                                            <p:txEl>
                                              <p:pRg st="3" end="3"/>
                                            </p:txEl>
                                          </p:spTgt>
                                        </p:tgtEl>
                                        <p:attrNameLst>
                                          <p:attrName>style.visibility</p:attrName>
                                        </p:attrNameLst>
                                      </p:cBhvr>
                                      <p:to>
                                        <p:strVal val="visible"/>
                                      </p:to>
                                    </p:set>
                                    <p:animScale>
                                      <p:cBhvr>
                                        <p:cTn id="38" dur="1000" decel="50000" fill="hold">
                                          <p:stCondLst>
                                            <p:cond delay="0"/>
                                          </p:stCondLst>
                                        </p:cTn>
                                        <p:tgtEl>
                                          <p:spTgt spid="1915907">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1915907">
                                            <p:txEl>
                                              <p:pRg st="3" end="3"/>
                                            </p:txEl>
                                          </p:spTgt>
                                        </p:tgtEl>
                                        <p:attrNameLst>
                                          <p:attrName>ppt_x</p:attrName>
                                          <p:attrName>ppt_y</p:attrName>
                                        </p:attrNameLst>
                                      </p:cBhvr>
                                    </p:animMotion>
                                    <p:animEffect transition="in" filter="fade">
                                      <p:cBhvr>
                                        <p:cTn id="40" dur="1000"/>
                                        <p:tgtEl>
                                          <p:spTgt spid="1915907">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2" presetClass="entr" presetSubtype="0" fill="hold" grpId="0" nodeType="clickEffect">
                                  <p:stCondLst>
                                    <p:cond delay="0"/>
                                  </p:stCondLst>
                                  <p:childTnLst>
                                    <p:set>
                                      <p:cBhvr>
                                        <p:cTn id="44" dur="1" fill="hold">
                                          <p:stCondLst>
                                            <p:cond delay="0"/>
                                          </p:stCondLst>
                                        </p:cTn>
                                        <p:tgtEl>
                                          <p:spTgt spid="1915907">
                                            <p:txEl>
                                              <p:pRg st="4" end="4"/>
                                            </p:txEl>
                                          </p:spTgt>
                                        </p:tgtEl>
                                        <p:attrNameLst>
                                          <p:attrName>style.visibility</p:attrName>
                                        </p:attrNameLst>
                                      </p:cBhvr>
                                      <p:to>
                                        <p:strVal val="visible"/>
                                      </p:to>
                                    </p:set>
                                    <p:animScale>
                                      <p:cBhvr>
                                        <p:cTn id="45" dur="1000" decel="50000" fill="hold">
                                          <p:stCondLst>
                                            <p:cond delay="0"/>
                                          </p:stCondLst>
                                        </p:cTn>
                                        <p:tgtEl>
                                          <p:spTgt spid="1915907">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915907">
                                            <p:txEl>
                                              <p:pRg st="4" end="4"/>
                                            </p:txEl>
                                          </p:spTgt>
                                        </p:tgtEl>
                                        <p:attrNameLst>
                                          <p:attrName>ppt_x</p:attrName>
                                          <p:attrName>ppt_y</p:attrName>
                                        </p:attrNameLst>
                                      </p:cBhvr>
                                    </p:animMotion>
                                    <p:animEffect transition="in" filter="fade">
                                      <p:cBhvr>
                                        <p:cTn id="47" dur="1000"/>
                                        <p:tgtEl>
                                          <p:spTgt spid="1915907">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2" presetClass="entr" presetSubtype="0" fill="hold" grpId="0" nodeType="clickEffect">
                                  <p:stCondLst>
                                    <p:cond delay="0"/>
                                  </p:stCondLst>
                                  <p:childTnLst>
                                    <p:set>
                                      <p:cBhvr>
                                        <p:cTn id="51" dur="1" fill="hold">
                                          <p:stCondLst>
                                            <p:cond delay="0"/>
                                          </p:stCondLst>
                                        </p:cTn>
                                        <p:tgtEl>
                                          <p:spTgt spid="1915907">
                                            <p:txEl>
                                              <p:pRg st="5" end="5"/>
                                            </p:txEl>
                                          </p:spTgt>
                                        </p:tgtEl>
                                        <p:attrNameLst>
                                          <p:attrName>style.visibility</p:attrName>
                                        </p:attrNameLst>
                                      </p:cBhvr>
                                      <p:to>
                                        <p:strVal val="visible"/>
                                      </p:to>
                                    </p:set>
                                    <p:animScale>
                                      <p:cBhvr>
                                        <p:cTn id="52" dur="1000" decel="50000" fill="hold">
                                          <p:stCondLst>
                                            <p:cond delay="0"/>
                                          </p:stCondLst>
                                        </p:cTn>
                                        <p:tgtEl>
                                          <p:spTgt spid="1915907">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915907">
                                            <p:txEl>
                                              <p:pRg st="5" end="5"/>
                                            </p:txEl>
                                          </p:spTgt>
                                        </p:tgtEl>
                                        <p:attrNameLst>
                                          <p:attrName>ppt_x</p:attrName>
                                          <p:attrName>ppt_y</p:attrName>
                                        </p:attrNameLst>
                                      </p:cBhvr>
                                    </p:animMotion>
                                    <p:animEffect transition="in" filter="fade">
                                      <p:cBhvr>
                                        <p:cTn id="54" dur="1000"/>
                                        <p:tgtEl>
                                          <p:spTgt spid="1915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907" grpId="0" build="p"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956" name="Text Box 4"/>
          <p:cNvSpPr txBox="1">
            <a:spLocks noChangeArrowheads="1"/>
          </p:cNvSpPr>
          <p:nvPr/>
        </p:nvSpPr>
        <p:spPr bwMode="auto">
          <a:xfrm>
            <a:off x="1524000" y="2820979"/>
            <a:ext cx="9144000" cy="1579571"/>
          </a:xfrm>
          <a:prstGeom prst="rect">
            <a:avLst/>
          </a:prstGeom>
          <a:solidFill>
            <a:srgbClr val="000000">
              <a:alpha val="60000"/>
            </a:srgbClr>
          </a:solidFill>
          <a:ln w="12700">
            <a:noFill/>
            <a:miter lim="800000"/>
            <a:headEnd type="none" w="sm" len="sm"/>
            <a:tailEnd type="none" w="sm" len="sm"/>
          </a:ln>
          <a:effectLst/>
        </p:spPr>
        <p:txBody>
          <a:bodyPr wrap="square" tIns="0" anchor="ctr" anchorCtr="0">
            <a:noAutofit/>
          </a:bodyPr>
          <a:lstStyle/>
          <a:p>
            <a:pPr algn="ctr">
              <a:defRPr/>
            </a:pPr>
            <a:r>
              <a:rPr lang="en-US" sz="5400" i="1" dirty="0">
                <a:effectLst>
                  <a:outerShdw blurRad="50800" dist="38100" dir="2700000" algn="tl" rotWithShape="0">
                    <a:prstClr val="black"/>
                  </a:outerShdw>
                </a:effectLst>
                <a:latin typeface="Calibri" pitchFamily="34" charset="0"/>
              </a:rPr>
              <a:t>Apply the claim to itself!</a:t>
            </a:r>
          </a:p>
        </p:txBody>
      </p:sp>
      <p:sp>
        <p:nvSpPr>
          <p:cNvPr id="52226" name="AutoShape 2"/>
          <p:cNvSpPr>
            <a:spLocks noChangeArrowheads="1"/>
          </p:cNvSpPr>
          <p:nvPr/>
        </p:nvSpPr>
        <p:spPr bwMode="auto">
          <a:xfrm>
            <a:off x="9189720" y="2914650"/>
            <a:ext cx="1219200" cy="1396262"/>
          </a:xfrm>
          <a:prstGeom prst="curvedLeftArrow">
            <a:avLst>
              <a:gd name="adj1" fmla="val 20000"/>
              <a:gd name="adj2" fmla="val 40000"/>
              <a:gd name="adj3" fmla="val 34409"/>
            </a:avLst>
          </a:prstGeom>
          <a:solidFill>
            <a:srgbClr val="FF0000"/>
          </a:solidFill>
          <a:ln w="12700">
            <a:solidFill>
              <a:schemeClr val="tx1"/>
            </a:solidFill>
            <a:miter lim="800000"/>
            <a:headEnd type="none" w="sm" len="sm"/>
            <a:tailEnd type="none" w="sm" len="sm"/>
          </a:ln>
          <a:effectLst>
            <a:outerShdw blurRad="127000" dist="63500" dir="2700000" algn="tl" rotWithShape="0">
              <a:prstClr val="black"/>
            </a:outerShdw>
          </a:effectLst>
        </p:spPr>
        <p:txBody>
          <a:bodyPr wrap="none" anchor="ctr"/>
          <a:lstStyle/>
          <a:p>
            <a:endParaRPr lang="en-US">
              <a:effectLst>
                <a:outerShdw blurRad="50800" dist="38100" dir="2700000" algn="tl" rotWithShape="0">
                  <a:prstClr val="black">
                    <a:alpha val="42000"/>
                  </a:prstClr>
                </a:outerShdw>
              </a:effectLst>
            </a:endParaRPr>
          </a:p>
        </p:txBody>
      </p:sp>
      <p:sp>
        <p:nvSpPr>
          <p:cNvPr id="52227" name="AutoShape 3"/>
          <p:cNvSpPr>
            <a:spLocks noChangeArrowheads="1"/>
          </p:cNvSpPr>
          <p:nvPr/>
        </p:nvSpPr>
        <p:spPr bwMode="auto">
          <a:xfrm flipH="1" flipV="1">
            <a:off x="1752600" y="2846070"/>
            <a:ext cx="1219200" cy="1394460"/>
          </a:xfrm>
          <a:prstGeom prst="curvedLeftArrow">
            <a:avLst>
              <a:gd name="adj1" fmla="val 20000"/>
              <a:gd name="adj2" fmla="val 40000"/>
              <a:gd name="adj3" fmla="val 40252"/>
            </a:avLst>
          </a:prstGeom>
          <a:solidFill>
            <a:srgbClr val="FF0000"/>
          </a:solidFill>
          <a:ln w="12700">
            <a:solidFill>
              <a:schemeClr val="tx1"/>
            </a:solidFill>
            <a:miter lim="800000"/>
            <a:headEnd type="none" w="sm" len="sm"/>
            <a:tailEnd type="none" w="sm" len="sm"/>
          </a:ln>
          <a:effectLst>
            <a:outerShdw blurRad="127000" dist="63500" dir="2700000" algn="tl" rotWithShape="0">
              <a:prstClr val="black"/>
            </a:outerShdw>
          </a:effectLst>
        </p:spPr>
        <p:txBody>
          <a:bodyPr wrap="none" anchor="ctr"/>
          <a:lstStyle/>
          <a:p>
            <a:endParaRPr lang="en-US">
              <a:effectLst>
                <a:outerShdw blurRad="50800" dist="38100" dir="2700000" algn="tl" rotWithShape="0">
                  <a:prstClr val="black">
                    <a:alpha val="42000"/>
                  </a:prstClr>
                </a:outerShdw>
              </a:effectLst>
            </a:endParaRPr>
          </a:p>
        </p:txBody>
      </p:sp>
      <p:sp>
        <p:nvSpPr>
          <p:cNvPr id="1917957" name="Text Box 5"/>
          <p:cNvSpPr txBox="1">
            <a:spLocks noChangeArrowheads="1"/>
          </p:cNvSpPr>
          <p:nvPr/>
        </p:nvSpPr>
        <p:spPr bwMode="auto">
          <a:xfrm>
            <a:off x="4800600" y="4876801"/>
            <a:ext cx="3352800" cy="769441"/>
          </a:xfrm>
          <a:prstGeom prst="rect">
            <a:avLst/>
          </a:prstGeom>
          <a:noFill/>
          <a:ln w="12700">
            <a:noFill/>
            <a:miter lim="800000"/>
            <a:headEnd type="none" w="sm" len="sm"/>
            <a:tailEnd type="none" w="sm" len="sm"/>
          </a:ln>
          <a:effectLst>
            <a:outerShdw dist="35921" dir="2700000" algn="ctr" rotWithShape="0">
              <a:srgbClr val="000000"/>
            </a:outerShdw>
          </a:effectLst>
        </p:spPr>
        <p:txBody>
          <a:bodyPr>
            <a:spAutoFit/>
          </a:bodyPr>
          <a:lstStyle/>
          <a:p>
            <a:pPr>
              <a:spcBef>
                <a:spcPct val="50000"/>
              </a:spcBef>
              <a:defRPr/>
            </a:pPr>
            <a:r>
              <a:rPr lang="en-US" sz="4400" dirty="0">
                <a:latin typeface="Calibri" pitchFamily="34" charset="0"/>
              </a:rPr>
              <a:t>Example . . .</a:t>
            </a:r>
          </a:p>
        </p:txBody>
      </p:sp>
      <p:sp>
        <p:nvSpPr>
          <p:cNvPr id="52230" name="Rectangle 6"/>
          <p:cNvSpPr>
            <a:spLocks noChangeArrowheads="1"/>
          </p:cNvSpPr>
          <p:nvPr/>
        </p:nvSpPr>
        <p:spPr bwMode="auto">
          <a:xfrm>
            <a:off x="1752600" y="257908"/>
            <a:ext cx="8610600" cy="1418492"/>
          </a:xfrm>
          <a:prstGeom prst="rect">
            <a:avLst/>
          </a:prstGeom>
          <a:noFill/>
          <a:ln w="9525">
            <a:noFill/>
            <a:miter lim="800000"/>
            <a:headEnd/>
            <a:tailEnd/>
          </a:ln>
          <a:effectLst/>
        </p:spPr>
        <p:txBody>
          <a:bodyPr lIns="92075" tIns="46038" rIns="92075" bIns="46038" anchor="b"/>
          <a:lstStyle/>
          <a:p>
            <a:pPr algn="ctr"/>
            <a:r>
              <a:rPr lang="en-US" sz="4400" dirty="0">
                <a:solidFill>
                  <a:srgbClr val="FFC000"/>
                </a:solidFill>
                <a:effectLst>
                  <a:outerShdw blurRad="114300" dist="88900" dir="3000000" algn="tl" rotWithShape="0">
                    <a:prstClr val="black"/>
                  </a:outerShdw>
                </a:effectLst>
                <a:latin typeface="Tahoma" pitchFamily="34" charset="0"/>
                <a:cs typeface="Tahoma" pitchFamily="34" charset="0"/>
              </a:rPr>
              <a:t>Your Greatest Tool in Answering These Objections:</a:t>
            </a:r>
          </a:p>
        </p:txBody>
      </p:sp>
      <p:sp>
        <p:nvSpPr>
          <p:cNvPr id="7"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143788944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917956"/>
                                        </p:tgtEl>
                                        <p:attrNameLst>
                                          <p:attrName>style.visibility</p:attrName>
                                        </p:attrNameLst>
                                      </p:cBhvr>
                                      <p:to>
                                        <p:strVal val="visible"/>
                                      </p:to>
                                    </p:set>
                                    <p:anim calcmode="lin" valueType="num">
                                      <p:cBhvr>
                                        <p:cTn id="7" dur="500" fill="hold"/>
                                        <p:tgtEl>
                                          <p:spTgt spid="1917956"/>
                                        </p:tgtEl>
                                        <p:attrNameLst>
                                          <p:attrName>ppt_w</p:attrName>
                                        </p:attrNameLst>
                                      </p:cBhvr>
                                      <p:tavLst>
                                        <p:tav tm="0">
                                          <p:val>
                                            <p:fltVal val="0"/>
                                          </p:val>
                                        </p:tav>
                                        <p:tav tm="100000">
                                          <p:val>
                                            <p:strVal val="#ppt_w"/>
                                          </p:val>
                                        </p:tav>
                                      </p:tavLst>
                                    </p:anim>
                                    <p:anim calcmode="lin" valueType="num">
                                      <p:cBhvr>
                                        <p:cTn id="8" dur="500" fill="hold"/>
                                        <p:tgtEl>
                                          <p:spTgt spid="191795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179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7956" grpId="0" animBg="1"/>
      <p:bldP spid="19179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0008" name="AutoShape 8"/>
          <p:cNvSpPr>
            <a:spLocks noChangeArrowheads="1"/>
          </p:cNvSpPr>
          <p:nvPr/>
        </p:nvSpPr>
        <p:spPr bwMode="auto">
          <a:xfrm rot="14622">
            <a:off x="5767248" y="2959152"/>
            <a:ext cx="821008" cy="2269181"/>
          </a:xfrm>
          <a:prstGeom prst="upArrow">
            <a:avLst>
              <a:gd name="adj1" fmla="val 45728"/>
              <a:gd name="adj2" fmla="val 62500"/>
            </a:avLst>
          </a:prstGeom>
          <a:solidFill>
            <a:srgbClr val="FFC0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lIns="92075" tIns="46038" rIns="92075" bIns="46038" anchor="ctr"/>
          <a:lstStyle/>
          <a:p>
            <a:pPr>
              <a:defRPr/>
            </a:pPr>
            <a:endParaRPr lang="en-US"/>
          </a:p>
        </p:txBody>
      </p:sp>
      <p:sp>
        <p:nvSpPr>
          <p:cNvPr id="1920002" name="Rectangle 2"/>
          <p:cNvSpPr>
            <a:spLocks noChangeArrowheads="1"/>
          </p:cNvSpPr>
          <p:nvPr/>
        </p:nvSpPr>
        <p:spPr bwMode="auto">
          <a:xfrm>
            <a:off x="1946033" y="357554"/>
            <a:ext cx="8393723" cy="685800"/>
          </a:xfrm>
          <a:prstGeom prst="rect">
            <a:avLst/>
          </a:prstGeom>
          <a:noFill/>
          <a:ln w="9525">
            <a:noFill/>
            <a:miter lim="800000"/>
            <a:headEnd/>
            <a:tailEnd/>
          </a:ln>
          <a:effectLst>
            <a:outerShdw dist="35921" dir="2700000" algn="ctr" rotWithShape="0">
              <a:srgbClr val="000000"/>
            </a:outerShdw>
          </a:effectLst>
        </p:spPr>
        <p:txBody>
          <a:bodyPr lIns="92075" tIns="46038" rIns="92075" bIns="46038" anchor="b"/>
          <a:lstStyle/>
          <a:p>
            <a:pPr algn="ctr" eaLnBrk="1" hangingPunct="1">
              <a:defRPr/>
            </a:pPr>
            <a:r>
              <a:rPr lang="en-US" sz="4800" dirty="0">
                <a:solidFill>
                  <a:srgbClr val="FFC000"/>
                </a:solidFill>
                <a:effectLst>
                  <a:outerShdw blurRad="38100" dist="38100" dir="2700000" algn="tl">
                    <a:srgbClr val="000000"/>
                  </a:outerShdw>
                </a:effectLst>
                <a:latin typeface="Tahoma" pitchFamily="34" charset="0"/>
                <a:cs typeface="Tahoma" pitchFamily="34" charset="0"/>
              </a:rPr>
              <a:t>If someone were to say…</a:t>
            </a:r>
          </a:p>
        </p:txBody>
      </p:sp>
      <p:grpSp>
        <p:nvGrpSpPr>
          <p:cNvPr id="2" name="Group 9"/>
          <p:cNvGrpSpPr/>
          <p:nvPr/>
        </p:nvGrpSpPr>
        <p:grpSpPr>
          <a:xfrm>
            <a:off x="2572592" y="2614859"/>
            <a:ext cx="7619402" cy="4209281"/>
            <a:chOff x="1048592" y="2720366"/>
            <a:chExt cx="7619402" cy="4209281"/>
          </a:xfrm>
        </p:grpSpPr>
        <p:pic>
          <p:nvPicPr>
            <p:cNvPr id="1920006" name="Picture 6" descr="bd06784_"/>
            <p:cNvPicPr>
              <a:picLocks noChangeAspect="1" noChangeArrowheads="1"/>
            </p:cNvPicPr>
            <p:nvPr/>
          </p:nvPicPr>
          <p:blipFill>
            <a:blip r:embed="rId3" cstate="screen"/>
            <a:stretch>
              <a:fillRect/>
            </a:stretch>
          </p:blipFill>
          <p:spPr bwMode="auto">
            <a:xfrm rot="440688" flipH="1">
              <a:off x="6183556" y="2720366"/>
              <a:ext cx="2484438" cy="3735389"/>
            </a:xfrm>
            <a:prstGeom prst="rect">
              <a:avLst/>
            </a:prstGeom>
            <a:noFill/>
            <a:effectLst>
              <a:glow rad="228600">
                <a:schemeClr val="accent1">
                  <a:satMod val="175000"/>
                  <a:alpha val="40000"/>
                </a:schemeClr>
              </a:glow>
              <a:outerShdw blurRad="254000" dist="254000" dir="2700000" algn="tl" rotWithShape="0">
                <a:prstClr val="black">
                  <a:alpha val="90000"/>
                </a:prstClr>
              </a:outerShdw>
            </a:effectLst>
          </p:spPr>
        </p:pic>
        <p:sp>
          <p:nvSpPr>
            <p:cNvPr id="1920007" name="Rectangle 7"/>
            <p:cNvSpPr>
              <a:spLocks noChangeArrowheads="1"/>
            </p:cNvSpPr>
            <p:nvPr/>
          </p:nvSpPr>
          <p:spPr bwMode="auto">
            <a:xfrm>
              <a:off x="1048592" y="5575429"/>
              <a:ext cx="4878869" cy="1354218"/>
            </a:xfrm>
            <a:prstGeom prst="rect">
              <a:avLst/>
            </a:prstGeom>
            <a:noFill/>
            <a:ln w="9525">
              <a:noFill/>
              <a:miter lim="800000"/>
              <a:headEnd/>
              <a:tailEnd/>
            </a:ln>
            <a:effectLst>
              <a:outerShdw dist="35921" dir="2700000" algn="ctr" rotWithShape="0">
                <a:srgbClr val="000000"/>
              </a:outerShdw>
            </a:effectLst>
          </p:spPr>
          <p:txBody>
            <a:bodyPr wrap="square" lIns="92075" tIns="46038" rIns="92075" bIns="46038" anchor="b">
              <a:spAutoFit/>
            </a:bodyPr>
            <a:lstStyle/>
            <a:p>
              <a:pPr marL="290513" indent="-290513">
                <a:lnSpc>
                  <a:spcPct val="85000"/>
                </a:lnSpc>
                <a:defRPr/>
              </a:pPr>
              <a:r>
                <a:rPr lang="en-US" sz="4800" dirty="0">
                  <a:solidFill>
                    <a:srgbClr val="FFC000"/>
                  </a:solidFill>
                  <a:effectLst>
                    <a:outerShdw blurRad="38100" dist="38100" dir="2700000" algn="tl">
                      <a:srgbClr val="000000"/>
                    </a:outerShdw>
                  </a:effectLst>
                  <a:latin typeface="Calibri" pitchFamily="34" charset="0"/>
                  <a:cs typeface="Tahoma" pitchFamily="34" charset="0"/>
                </a:rPr>
                <a:t>“Didn’t he say </a:t>
              </a:r>
              <a:br>
                <a:rPr lang="en-US" sz="4800" dirty="0">
                  <a:solidFill>
                    <a:srgbClr val="FFC000"/>
                  </a:solidFill>
                  <a:effectLst>
                    <a:outerShdw blurRad="38100" dist="38100" dir="2700000" algn="tl">
                      <a:srgbClr val="000000"/>
                    </a:outerShdw>
                  </a:effectLst>
                  <a:latin typeface="Calibri" pitchFamily="34" charset="0"/>
                  <a:cs typeface="Tahoma" pitchFamily="34" charset="0"/>
                </a:rPr>
              </a:br>
              <a:r>
                <a:rPr lang="en-US" sz="4800" u="sng" dirty="0">
                  <a:solidFill>
                    <a:srgbClr val="FFC000"/>
                  </a:solidFill>
                  <a:effectLst>
                    <a:outerShdw blurRad="38100" dist="38100" dir="2700000" algn="tl">
                      <a:srgbClr val="000000"/>
                    </a:outerShdw>
                  </a:effectLst>
                  <a:latin typeface="Calibri" pitchFamily="34" charset="0"/>
                  <a:cs typeface="Tahoma" pitchFamily="34" charset="0"/>
                </a:rPr>
                <a:t>that</a:t>
              </a:r>
              <a:r>
                <a:rPr lang="en-US" sz="4800" dirty="0">
                  <a:solidFill>
                    <a:srgbClr val="FFC000"/>
                  </a:solidFill>
                  <a:effectLst>
                    <a:outerShdw blurRad="38100" dist="38100" dir="2700000" algn="tl">
                      <a:srgbClr val="000000"/>
                    </a:outerShdw>
                  </a:effectLst>
                  <a:latin typeface="Calibri" pitchFamily="34" charset="0"/>
                  <a:cs typeface="Tahoma" pitchFamily="34" charset="0"/>
                </a:rPr>
                <a:t>  in English?”</a:t>
              </a:r>
            </a:p>
          </p:txBody>
        </p:sp>
      </p:grpSp>
      <p:grpSp>
        <p:nvGrpSpPr>
          <p:cNvPr id="3" name="Group 10"/>
          <p:cNvGrpSpPr/>
          <p:nvPr/>
        </p:nvGrpSpPr>
        <p:grpSpPr>
          <a:xfrm>
            <a:off x="2140189" y="1073559"/>
            <a:ext cx="7075529" cy="4023803"/>
            <a:chOff x="616188" y="1237681"/>
            <a:chExt cx="7075529" cy="4023803"/>
          </a:xfrm>
        </p:grpSpPr>
        <p:sp>
          <p:nvSpPr>
            <p:cNvPr id="1920003" name="Rectangle 3"/>
            <p:cNvSpPr>
              <a:spLocks noChangeArrowheads="1"/>
            </p:cNvSpPr>
            <p:nvPr/>
          </p:nvSpPr>
          <p:spPr bwMode="auto">
            <a:xfrm>
              <a:off x="3237016" y="1237681"/>
              <a:ext cx="4454701" cy="1130632"/>
            </a:xfrm>
            <a:prstGeom prst="rect">
              <a:avLst/>
            </a:prstGeom>
            <a:noFill/>
            <a:ln w="9525">
              <a:noFill/>
              <a:miter lim="800000"/>
              <a:headEnd/>
              <a:tailEnd/>
            </a:ln>
            <a:effectLst>
              <a:outerShdw dist="35921" dir="2700000" algn="ctr" rotWithShape="0">
                <a:srgbClr val="000000"/>
              </a:outerShdw>
            </a:effectLst>
          </p:spPr>
          <p:txBody>
            <a:bodyPr wrap="square" lIns="92075" tIns="46038" rIns="92075" bIns="46038" anchor="b">
              <a:spAutoFit/>
            </a:bodyPr>
            <a:lstStyle/>
            <a:p>
              <a:pPr marL="225425" indent="-225425">
                <a:lnSpc>
                  <a:spcPct val="75000"/>
                </a:lnSpc>
                <a:defRPr/>
              </a:pPr>
              <a:r>
                <a:rPr lang="en-US" sz="4400" dirty="0">
                  <a:effectLst>
                    <a:outerShdw blurRad="38100" dist="38100" dir="2700000" algn="tl">
                      <a:srgbClr val="000000"/>
                    </a:outerShdw>
                  </a:effectLst>
                  <a:latin typeface="Calibri" pitchFamily="34" charset="0"/>
                  <a:cs typeface="Tahoma" pitchFamily="34" charset="0"/>
                </a:rPr>
                <a:t>“I can’t speak a word in English.”</a:t>
              </a:r>
            </a:p>
          </p:txBody>
        </p:sp>
        <p:pic>
          <p:nvPicPr>
            <p:cNvPr id="53253" name="Picture 9" descr="baldpm"/>
            <p:cNvPicPr>
              <a:picLocks noChangeAspect="1" noChangeArrowheads="1"/>
            </p:cNvPicPr>
            <p:nvPr/>
          </p:nvPicPr>
          <p:blipFill>
            <a:blip r:embed="rId4" cstate="screen"/>
            <a:stretch>
              <a:fillRect/>
            </a:stretch>
          </p:blipFill>
          <p:spPr bwMode="auto">
            <a:xfrm rot="21238561">
              <a:off x="616188" y="1628778"/>
              <a:ext cx="2433913" cy="3632706"/>
            </a:xfrm>
            <a:prstGeom prst="rect">
              <a:avLst/>
            </a:prstGeom>
            <a:noFill/>
            <a:ln w="9525">
              <a:noFill/>
              <a:miter lim="800000"/>
              <a:headEnd/>
              <a:tailEnd/>
            </a:ln>
            <a:effectLst>
              <a:glow rad="228600">
                <a:srgbClr val="FF6600">
                  <a:alpha val="40000"/>
                </a:srgbClr>
              </a:glow>
              <a:outerShdw blurRad="254000" dist="254000" dir="3000000" algn="tl" rotWithShape="0">
                <a:prstClr val="black">
                  <a:alpha val="75000"/>
                </a:prstClr>
              </a:outerShdw>
            </a:effectLst>
          </p:spPr>
        </p:pic>
      </p:grpSp>
    </p:spTree>
    <p:extLst>
      <p:ext uri="{BB962C8B-B14F-4D97-AF65-F5344CB8AC3E}">
        <p14:creationId xmlns:p14="http://schemas.microsoft.com/office/powerpoint/2010/main" val="3395456595"/>
      </p:ext>
    </p:extLst>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920008"/>
                                        </p:tgtEl>
                                        <p:attrNameLst>
                                          <p:attrName>style.visibility</p:attrName>
                                        </p:attrNameLst>
                                      </p:cBhvr>
                                      <p:to>
                                        <p:strVal val="visible"/>
                                      </p:to>
                                    </p:set>
                                    <p:animEffect transition="in" filter="fade">
                                      <p:cBhvr>
                                        <p:cTn id="18" dur="1000"/>
                                        <p:tgtEl>
                                          <p:spTgt spid="1920008"/>
                                        </p:tgtEl>
                                      </p:cBhvr>
                                    </p:animEffect>
                                    <p:anim calcmode="lin" valueType="num">
                                      <p:cBhvr>
                                        <p:cTn id="19" dur="1000" fill="hold"/>
                                        <p:tgtEl>
                                          <p:spTgt spid="1920008"/>
                                        </p:tgtEl>
                                        <p:attrNameLst>
                                          <p:attrName>ppt_x</p:attrName>
                                        </p:attrNameLst>
                                      </p:cBhvr>
                                      <p:tavLst>
                                        <p:tav tm="0">
                                          <p:val>
                                            <p:strVal val="#ppt_x"/>
                                          </p:val>
                                        </p:tav>
                                        <p:tav tm="100000">
                                          <p:val>
                                            <p:strVal val="#ppt_x"/>
                                          </p:val>
                                        </p:tav>
                                      </p:tavLst>
                                    </p:anim>
                                    <p:anim calcmode="lin" valueType="num">
                                      <p:cBhvr>
                                        <p:cTn id="20" dur="1000" fill="hold"/>
                                        <p:tgtEl>
                                          <p:spTgt spid="19200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000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2050" name="Rectangle 2"/>
          <p:cNvSpPr>
            <a:spLocks noChangeArrowheads="1"/>
          </p:cNvSpPr>
          <p:nvPr/>
        </p:nvSpPr>
        <p:spPr bwMode="auto">
          <a:xfrm>
            <a:off x="1524000" y="32659"/>
            <a:ext cx="9144000" cy="1200971"/>
          </a:xfrm>
          <a:prstGeom prst="rect">
            <a:avLst/>
          </a:prstGeom>
          <a:noFill/>
          <a:ln w="9525">
            <a:noFill/>
            <a:miter lim="800000"/>
            <a:headEnd/>
            <a:tailEnd/>
          </a:ln>
          <a:effectLst>
            <a:outerShdw dist="35921" dir="2700000" algn="ctr" rotWithShape="0">
              <a:srgbClr val="000000"/>
            </a:outerShdw>
          </a:effectLst>
        </p:spPr>
        <p:txBody>
          <a:bodyPr lIns="92075" tIns="46038" rIns="92075" bIns="46038" anchor="b">
            <a:spAutoFit/>
          </a:bodyPr>
          <a:lstStyle/>
          <a:p>
            <a:pPr algn="ctr" rtl="0" fontAlgn="base">
              <a:lnSpc>
                <a:spcPct val="90000"/>
              </a:lnSpc>
              <a:spcBef>
                <a:spcPct val="0"/>
              </a:spcBef>
              <a:spcAft>
                <a:spcPct val="0"/>
              </a:spcAft>
              <a:defRPr/>
            </a:pPr>
            <a:r>
              <a:rPr lang="en-US" sz="4000" b="1" dirty="0">
                <a:solidFill>
                  <a:srgbClr val="FFFFFF"/>
                </a:solidFill>
                <a:effectLst>
                  <a:outerShdw blurRad="114300" dist="88900" dir="3000000" algn="tl" rotWithShape="0">
                    <a:prstClr val="black"/>
                  </a:outerShdw>
                </a:effectLst>
                <a:latin typeface="Tahoma" pitchFamily="34" charset="0"/>
                <a:cs typeface="Tahoma" pitchFamily="34" charset="0"/>
              </a:rPr>
              <a:t>We call this…</a:t>
            </a:r>
            <a:r>
              <a:rPr lang="en-US" sz="4000" b="1" dirty="0">
                <a:solidFill>
                  <a:srgbClr val="FFFFFF"/>
                </a:solidFill>
                <a:effectLst>
                  <a:outerShdw blurRad="38100" dist="38100" dir="2700000" algn="tl">
                    <a:srgbClr val="000000"/>
                  </a:outerShdw>
                </a:effectLst>
                <a:latin typeface="Arial" charset="0"/>
              </a:rPr>
              <a:t/>
            </a:r>
            <a:br>
              <a:rPr lang="en-US" sz="4000" b="1" dirty="0">
                <a:solidFill>
                  <a:srgbClr val="FFFFFF"/>
                </a:solidFill>
                <a:effectLst>
                  <a:outerShdw blurRad="38100" dist="38100" dir="2700000" algn="tl">
                    <a:srgbClr val="000000"/>
                  </a:outerShdw>
                </a:effectLst>
                <a:latin typeface="Arial" charset="0"/>
              </a:rPr>
            </a:br>
            <a:r>
              <a:rPr lang="en-US" sz="4000" b="1" dirty="0">
                <a:solidFill>
                  <a:srgbClr val="FFC000"/>
                </a:solidFill>
                <a:effectLst>
                  <a:outerShdw blurRad="114300" dist="88900" dir="3000000" algn="tl" rotWithShape="0">
                    <a:prstClr val="black"/>
                  </a:outerShdw>
                </a:effectLst>
                <a:latin typeface="Tahoma" pitchFamily="34" charset="0"/>
                <a:cs typeface="Tahoma" pitchFamily="34" charset="0"/>
              </a:rPr>
              <a:t>“The Road Runner Tactic”</a:t>
            </a:r>
          </a:p>
        </p:txBody>
      </p:sp>
      <p:sp>
        <p:nvSpPr>
          <p:cNvPr id="1922052" name="Rectangle 4"/>
          <p:cNvSpPr>
            <a:spLocks noChangeArrowheads="1"/>
          </p:cNvSpPr>
          <p:nvPr/>
        </p:nvSpPr>
        <p:spPr bwMode="auto">
          <a:xfrm>
            <a:off x="2128157" y="5646879"/>
            <a:ext cx="7935686" cy="1107996"/>
          </a:xfrm>
          <a:prstGeom prst="rect">
            <a:avLst/>
          </a:prstGeom>
          <a:noFill/>
          <a:ln w="9525">
            <a:noFill/>
            <a:miter lim="800000"/>
            <a:headEnd/>
            <a:tailEnd/>
          </a:ln>
          <a:effectLst>
            <a:outerShdw dist="35921" dir="2700000" algn="ctr" rotWithShape="0">
              <a:srgbClr val="000000"/>
            </a:outerShdw>
          </a:effectLst>
        </p:spPr>
        <p:txBody>
          <a:bodyPr wrap="square" lIns="0" tIns="0" rIns="0" bIns="0" anchor="b">
            <a:spAutoFit/>
          </a:bodyPr>
          <a:lstStyle/>
          <a:p>
            <a:pPr algn="ctr" rtl="0" fontAlgn="base">
              <a:lnSpc>
                <a:spcPct val="90000"/>
              </a:lnSpc>
              <a:spcBef>
                <a:spcPct val="0"/>
              </a:spcBef>
              <a:spcAft>
                <a:spcPct val="0"/>
              </a:spcAft>
              <a:defRPr/>
            </a:pPr>
            <a:r>
              <a:rPr lang="en-US" sz="4000" dirty="0">
                <a:solidFill>
                  <a:srgbClr val="FFFFFF"/>
                </a:solidFill>
                <a:effectLst>
                  <a:outerShdw blurRad="38100" dist="38100" dir="2700000" algn="tl">
                    <a:srgbClr val="000000"/>
                  </a:outerShdw>
                </a:effectLst>
                <a:latin typeface="Tahoma" pitchFamily="34" charset="0"/>
                <a:cs typeface="Tahoma" pitchFamily="34" charset="0"/>
              </a:rPr>
              <a:t>Because the person making the claim has no ground to stand on. </a:t>
            </a:r>
            <a:endParaRPr lang="en-US" sz="4000" dirty="0">
              <a:solidFill>
                <a:srgbClr val="FFC000"/>
              </a:solidFill>
              <a:effectLst>
                <a:outerShdw blurRad="38100" dist="38100" dir="2700000" algn="tl">
                  <a:srgbClr val="000000"/>
                </a:outerShdw>
              </a:effectLst>
              <a:latin typeface="Tahoma" pitchFamily="34" charset="0"/>
              <a:cs typeface="Tahoma" pitchFamily="34" charset="0"/>
            </a:endParaRPr>
          </a:p>
        </p:txBody>
      </p:sp>
      <p:pic>
        <p:nvPicPr>
          <p:cNvPr id="7" name="Picture 6" descr="Coyote-wile-road-runner-comic-cartoon.jpg"/>
          <p:cNvPicPr>
            <a:picLocks noChangeAspect="1"/>
          </p:cNvPicPr>
          <p:nvPr/>
        </p:nvPicPr>
        <p:blipFill>
          <a:blip r:embed="rId3" cstate="screen"/>
          <a:stretch>
            <a:fillRect/>
          </a:stretch>
        </p:blipFill>
        <p:spPr>
          <a:xfrm rot="250497">
            <a:off x="3561139" y="1646219"/>
            <a:ext cx="5069722" cy="3526970"/>
          </a:xfrm>
          <a:prstGeom prst="rect">
            <a:avLst/>
          </a:prstGeom>
          <a:effectLst>
            <a:glow rad="228600">
              <a:schemeClr val="accent6">
                <a:lumMod val="60000"/>
                <a:lumOff val="40000"/>
                <a:alpha val="40000"/>
              </a:schemeClr>
            </a:glow>
            <a:outerShdw blurRad="317500" dist="317500" dir="2700000" algn="tl" rotWithShape="0">
              <a:prstClr val="black">
                <a:alpha val="96000"/>
              </a:prstClr>
            </a:outerShdw>
          </a:effectLst>
        </p:spPr>
      </p:pic>
    </p:spTree>
    <p:extLst>
      <p:ext uri="{BB962C8B-B14F-4D97-AF65-F5344CB8AC3E}">
        <p14:creationId xmlns:p14="http://schemas.microsoft.com/office/powerpoint/2010/main" val="2596812538"/>
      </p:ext>
    </p:extLst>
  </p:cSld>
  <p:clrMapOvr>
    <a:masterClrMapping/>
  </p:clrMapOvr>
  <mc:AlternateContent xmlns:mc="http://schemas.openxmlformats.org/markup-compatibility/2006">
    <mc:Choice xmlns:p14="http://schemas.microsoft.com/office/powerpoint/2010/main" Requires="p14">
      <p:transition spd="med">
        <p14:prism/>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922052"/>
                                        </p:tgtEl>
                                        <p:attrNameLst>
                                          <p:attrName>style.visibility</p:attrName>
                                        </p:attrNameLst>
                                      </p:cBhvr>
                                      <p:to>
                                        <p:strVal val="visible"/>
                                      </p:to>
                                    </p:set>
                                    <p:animEffect transition="in" filter="fade">
                                      <p:cBhvr>
                                        <p:cTn id="7" dur="1000"/>
                                        <p:tgtEl>
                                          <p:spTgt spid="1922052"/>
                                        </p:tgtEl>
                                      </p:cBhvr>
                                    </p:animEffect>
                                    <p:anim calcmode="lin" valueType="num">
                                      <p:cBhvr>
                                        <p:cTn id="8" dur="1000" fill="hold"/>
                                        <p:tgtEl>
                                          <p:spTgt spid="1922052"/>
                                        </p:tgtEl>
                                        <p:attrNameLst>
                                          <p:attrName>ppt_x</p:attrName>
                                        </p:attrNameLst>
                                      </p:cBhvr>
                                      <p:tavLst>
                                        <p:tav tm="0">
                                          <p:val>
                                            <p:strVal val="#ppt_x"/>
                                          </p:val>
                                        </p:tav>
                                        <p:tav tm="100000">
                                          <p:val>
                                            <p:strVal val="#ppt_x"/>
                                          </p:val>
                                        </p:tav>
                                      </p:tavLst>
                                    </p:anim>
                                    <p:anim calcmode="lin" valueType="num">
                                      <p:cBhvr>
                                        <p:cTn id="9" dur="900" decel="100000" fill="hold"/>
                                        <p:tgtEl>
                                          <p:spTgt spid="192205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2205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20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3301" name="Picture Girl with puzzled look" descr="bd06784_"/>
          <p:cNvPicPr>
            <a:picLocks noChangeAspect="1" noChangeArrowheads="1"/>
          </p:cNvPicPr>
          <p:nvPr/>
        </p:nvPicPr>
        <p:blipFill>
          <a:blip r:embed="rId3" cstate="screen"/>
          <a:srcRect/>
          <a:stretch>
            <a:fillRect/>
          </a:stretch>
        </p:blipFill>
        <p:spPr bwMode="auto">
          <a:xfrm rot="438175">
            <a:off x="7287754" y="2668431"/>
            <a:ext cx="2683560" cy="3789735"/>
          </a:xfrm>
          <a:prstGeom prst="rect">
            <a:avLst/>
          </a:prstGeom>
          <a:ln w="38100" cap="sq">
            <a:noFill/>
            <a:prstDash val="solid"/>
            <a:miter lim="800000"/>
          </a:ln>
          <a:effectLst>
            <a:glow rad="228600">
              <a:srgbClr val="FFCC99">
                <a:alpha val="40000"/>
              </a:srgbClr>
            </a:glow>
            <a:outerShdw blurRad="50800" dist="38100" dir="2700000" algn="tl" rotWithShape="0">
              <a:srgbClr val="000000">
                <a:alpha val="43000"/>
              </a:srgbClr>
            </a:outerShdw>
          </a:effectLst>
        </p:spPr>
      </p:pic>
      <p:sp>
        <p:nvSpPr>
          <p:cNvPr id="2103302" name="“Is that true?”"/>
          <p:cNvSpPr>
            <a:spLocks noChangeArrowheads="1"/>
          </p:cNvSpPr>
          <p:nvPr/>
        </p:nvSpPr>
        <p:spPr bwMode="auto">
          <a:xfrm>
            <a:off x="1945423" y="5679867"/>
            <a:ext cx="4958861" cy="923972"/>
          </a:xfrm>
          <a:prstGeom prst="rect">
            <a:avLst/>
          </a:prstGeom>
          <a:noFill/>
          <a:ln w="9525">
            <a:noFill/>
            <a:miter lim="800000"/>
            <a:headEnd/>
            <a:tailEnd/>
          </a:ln>
          <a:effectLst>
            <a:outerShdw dist="35921" dir="2700000" algn="ctr" rotWithShape="0">
              <a:srgbClr val="000000"/>
            </a:outerShdw>
          </a:effectLst>
        </p:spPr>
        <p:txBody>
          <a:bodyPr wrap="square" lIns="92075" tIns="46038" rIns="92075" bIns="46038" anchor="b">
            <a:spAutoFit/>
          </a:bodyPr>
          <a:lstStyle/>
          <a:p>
            <a:pPr algn="ctr" rtl="0" eaLnBrk="0" fontAlgn="base" hangingPunct="0">
              <a:spcBef>
                <a:spcPct val="0"/>
              </a:spcBef>
              <a:spcAft>
                <a:spcPct val="0"/>
              </a:spcAft>
              <a:defRPr/>
            </a:pPr>
            <a:r>
              <a:rPr lang="en-US" sz="5400" b="1" dirty="0">
                <a:solidFill>
                  <a:srgbClr val="FFC000"/>
                </a:solidFill>
                <a:effectLst>
                  <a:outerShdw blurRad="38100" dist="38100" dir="2700000" algn="tl">
                    <a:srgbClr val="000000"/>
                  </a:outerShdw>
                </a:effectLst>
                <a:latin typeface="Calibri" pitchFamily="34" charset="0"/>
                <a:cs typeface="Tahoma" pitchFamily="34" charset="0"/>
              </a:rPr>
              <a:t>“Is that true?”</a:t>
            </a:r>
          </a:p>
        </p:txBody>
      </p:sp>
      <p:pic>
        <p:nvPicPr>
          <p:cNvPr id="55301" name="Picture Boy on Desk" descr="baldpm"/>
          <p:cNvPicPr>
            <a:picLocks noChangeAspect="1" noChangeArrowheads="1"/>
          </p:cNvPicPr>
          <p:nvPr/>
        </p:nvPicPr>
        <p:blipFill>
          <a:blip r:embed="rId4" cstate="screen"/>
          <a:srcRect/>
          <a:stretch>
            <a:fillRect/>
          </a:stretch>
        </p:blipFill>
        <p:spPr bwMode="auto">
          <a:xfrm rot="21243166" flipH="1">
            <a:off x="2230882" y="1462635"/>
            <a:ext cx="2538837" cy="3688465"/>
          </a:xfrm>
          <a:prstGeom prst="rect">
            <a:avLst/>
          </a:prstGeom>
          <a:noFill/>
          <a:ln w="9525">
            <a:noFill/>
            <a:miter lim="800000"/>
            <a:headEnd/>
            <a:tailEnd/>
          </a:ln>
          <a:effectLst>
            <a:glow rad="228600">
              <a:srgbClr val="FF6600">
                <a:alpha val="40000"/>
              </a:srgbClr>
            </a:glow>
            <a:outerShdw blurRad="254000" dist="254000" dir="3000000" algn="tl" rotWithShape="0">
              <a:prstClr val="black">
                <a:alpha val="75000"/>
              </a:prstClr>
            </a:outerShdw>
          </a:effectLst>
        </p:spPr>
      </p:pic>
      <p:sp>
        <p:nvSpPr>
          <p:cNvPr id="2103298" name="“There is no truth.”"/>
          <p:cNvSpPr>
            <a:spLocks noChangeArrowheads="1"/>
          </p:cNvSpPr>
          <p:nvPr/>
        </p:nvSpPr>
        <p:spPr bwMode="auto">
          <a:xfrm>
            <a:off x="4826219" y="1236477"/>
            <a:ext cx="5130004" cy="685800"/>
          </a:xfrm>
          <a:prstGeom prst="rect">
            <a:avLst/>
          </a:prstGeom>
          <a:noFill/>
          <a:ln w="9525">
            <a:noFill/>
            <a:miter lim="800000"/>
            <a:headEnd/>
            <a:tailEnd/>
          </a:ln>
          <a:effectLst>
            <a:outerShdw dist="35921" dir="2700000" algn="ctr" rotWithShape="0">
              <a:srgbClr val="000000"/>
            </a:outerShdw>
          </a:effectLst>
        </p:spPr>
        <p:txBody>
          <a:bodyPr lIns="92075" tIns="46038" rIns="92075" bIns="46038" anchor="b"/>
          <a:lstStyle/>
          <a:p>
            <a:pPr algn="ctr" rtl="0" eaLnBrk="0" fontAlgn="base" hangingPunct="0">
              <a:spcBef>
                <a:spcPct val="0"/>
              </a:spcBef>
              <a:spcAft>
                <a:spcPct val="0"/>
              </a:spcAft>
              <a:defRPr/>
            </a:pPr>
            <a:r>
              <a:rPr lang="en-US" sz="4800" b="1" i="1" dirty="0">
                <a:solidFill>
                  <a:srgbClr val="FFFFFF"/>
                </a:solidFill>
                <a:effectLst>
                  <a:outerShdw blurRad="38100" dist="38100" dir="2700000" algn="tl">
                    <a:srgbClr val="000000"/>
                  </a:outerShdw>
                </a:effectLst>
                <a:latin typeface="Calibri" pitchFamily="34" charset="0"/>
                <a:cs typeface="Tahoma" pitchFamily="34" charset="0"/>
              </a:rPr>
              <a:t>“There is no truth.”</a:t>
            </a:r>
          </a:p>
        </p:txBody>
      </p:sp>
      <p:sp>
        <p:nvSpPr>
          <p:cNvPr id="25" name="arrow"/>
          <p:cNvSpPr>
            <a:spLocks noChangeArrowheads="1"/>
          </p:cNvSpPr>
          <p:nvPr/>
        </p:nvSpPr>
        <p:spPr bwMode="auto">
          <a:xfrm rot="663531">
            <a:off x="5874638" y="2612139"/>
            <a:ext cx="688513" cy="2641933"/>
          </a:xfrm>
          <a:prstGeom prst="upArrow">
            <a:avLst>
              <a:gd name="adj1" fmla="val 37210"/>
              <a:gd name="adj2" fmla="val 62500"/>
            </a:avLst>
          </a:prstGeom>
          <a:solidFill>
            <a:srgbClr val="FFC000"/>
          </a:solidFill>
          <a:ln w="9525">
            <a:solidFill>
              <a:srgbClr val="000000"/>
            </a:solidFill>
            <a:miter lim="800000"/>
            <a:headEnd/>
            <a:tailEnd/>
          </a:ln>
          <a:effectLst>
            <a:outerShdw blurRad="190500" dist="127000" dir="3600000" algn="tl" rotWithShape="0">
              <a:prstClr val="black"/>
            </a:outerShdw>
          </a:effectLst>
          <a:scene3d>
            <a:camera prst="orthographicFront">
              <a:rot lat="0" lon="0" rev="0"/>
            </a:camera>
            <a:lightRig rig="contrasting" dir="t">
              <a:rot lat="0" lon="0" rev="1500000"/>
            </a:lightRig>
          </a:scene3d>
          <a:sp3d prstMaterial="metal">
            <a:bevelT w="88900" h="88900"/>
          </a:sp3d>
        </p:spPr>
        <p:txBody>
          <a:bodyPr wrap="none" lIns="92075" tIns="46038" rIns="92075" bIns="46038" anchor="ctr"/>
          <a:lstStyle/>
          <a:p>
            <a:pPr algn="l" rtl="0" eaLnBrk="0" fontAlgn="base" hangingPunct="0">
              <a:spcBef>
                <a:spcPct val="0"/>
              </a:spcBef>
              <a:spcAft>
                <a:spcPct val="0"/>
              </a:spcAft>
              <a:defRPr/>
            </a:pPr>
            <a:endParaRPr lang="en-US" b="1">
              <a:solidFill>
                <a:srgbClr val="FFFFFF"/>
              </a:solidFill>
              <a:latin typeface="Arial" charset="0"/>
            </a:endParaRPr>
          </a:p>
        </p:txBody>
      </p:sp>
    </p:spTree>
    <p:extLst>
      <p:ext uri="{BB962C8B-B14F-4D97-AF65-F5344CB8AC3E}">
        <p14:creationId xmlns:p14="http://schemas.microsoft.com/office/powerpoint/2010/main" val="1999483006"/>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03301"/>
                                        </p:tgtEl>
                                        <p:attrNameLst>
                                          <p:attrName>style.visibility</p:attrName>
                                        </p:attrNameLst>
                                      </p:cBhvr>
                                      <p:to>
                                        <p:strVal val="visible"/>
                                      </p:to>
                                    </p:set>
                                    <p:anim calcmode="lin" valueType="num">
                                      <p:cBhvr additive="base">
                                        <p:cTn id="7" dur="500" fill="hold"/>
                                        <p:tgtEl>
                                          <p:spTgt spid="2103301"/>
                                        </p:tgtEl>
                                        <p:attrNameLst>
                                          <p:attrName>ppt_x</p:attrName>
                                        </p:attrNameLst>
                                      </p:cBhvr>
                                      <p:tavLst>
                                        <p:tav tm="0">
                                          <p:val>
                                            <p:strVal val="1+#ppt_w/2"/>
                                          </p:val>
                                        </p:tav>
                                        <p:tav tm="100000">
                                          <p:val>
                                            <p:strVal val="#ppt_x"/>
                                          </p:val>
                                        </p:tav>
                                      </p:tavLst>
                                    </p:anim>
                                    <p:anim calcmode="lin" valueType="num">
                                      <p:cBhvr additive="base">
                                        <p:cTn id="8" dur="500" fill="hold"/>
                                        <p:tgtEl>
                                          <p:spTgt spid="210330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2103302"/>
                                        </p:tgtEl>
                                        <p:attrNameLst>
                                          <p:attrName>style.visibility</p:attrName>
                                        </p:attrNameLst>
                                      </p:cBhvr>
                                      <p:to>
                                        <p:strVal val="visible"/>
                                      </p:to>
                                    </p:set>
                                    <p:animEffect transition="in" filter="slide(fromRight)">
                                      <p:cBhvr>
                                        <p:cTn id="12" dur="500"/>
                                        <p:tgtEl>
                                          <p:spTgt spid="210330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9" presetClass="exit" presetSubtype="0" fill="hold" nodeType="clickEffect">
                                  <p:stCondLst>
                                    <p:cond delay="0"/>
                                  </p:stCondLst>
                                  <p:childTnLst>
                                    <p:anim calcmode="lin" valueType="num">
                                      <p:cBhvr>
                                        <p:cTn id="19" dur="1000"/>
                                        <p:tgtEl>
                                          <p:spTgt spid="2103301"/>
                                        </p:tgtEl>
                                        <p:attrNameLst>
                                          <p:attrName>ppt_x</p:attrName>
                                        </p:attrNameLst>
                                      </p:cBhvr>
                                      <p:tavLst>
                                        <p:tav tm="0">
                                          <p:val>
                                            <p:strVal val="ppt_x"/>
                                          </p:val>
                                        </p:tav>
                                        <p:tav tm="100000">
                                          <p:val>
                                            <p:strVal val="ppt_x-.2"/>
                                          </p:val>
                                        </p:tav>
                                      </p:tavLst>
                                    </p:anim>
                                    <p:anim calcmode="lin" valueType="num">
                                      <p:cBhvr>
                                        <p:cTn id="20" dur="1000"/>
                                        <p:tgtEl>
                                          <p:spTgt spid="2103301"/>
                                        </p:tgtEl>
                                        <p:attrNameLst>
                                          <p:attrName>ppt_y</p:attrName>
                                        </p:attrNameLst>
                                      </p:cBhvr>
                                      <p:tavLst>
                                        <p:tav tm="0">
                                          <p:val>
                                            <p:strVal val="ppt_y"/>
                                          </p:val>
                                        </p:tav>
                                        <p:tav tm="100000">
                                          <p:val>
                                            <p:strVal val="ppt_y"/>
                                          </p:val>
                                        </p:tav>
                                      </p:tavLst>
                                    </p:anim>
                                    <p:animEffect transition="out" filter="fade">
                                      <p:cBhvr>
                                        <p:cTn id="21" dur="1000"/>
                                        <p:tgtEl>
                                          <p:spTgt spid="2103301"/>
                                        </p:tgtEl>
                                      </p:cBhvr>
                                    </p:animEffect>
                                    <p:set>
                                      <p:cBhvr>
                                        <p:cTn id="22" dur="1" fill="hold">
                                          <p:stCondLst>
                                            <p:cond delay="999"/>
                                          </p:stCondLst>
                                        </p:cTn>
                                        <p:tgtEl>
                                          <p:spTgt spid="21033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3302" grpId="0"/>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3301" name="Picture Student" descr="bd06784_"/>
          <p:cNvPicPr>
            <a:picLocks noChangeAspect="1" noChangeArrowheads="1"/>
          </p:cNvPicPr>
          <p:nvPr/>
        </p:nvPicPr>
        <p:blipFill>
          <a:blip r:embed="rId3" cstate="screen"/>
          <a:srcRect/>
          <a:stretch>
            <a:fillRect/>
          </a:stretch>
        </p:blipFill>
        <p:spPr bwMode="auto">
          <a:xfrm rot="438175">
            <a:off x="7433656" y="2282686"/>
            <a:ext cx="2594650" cy="3509479"/>
          </a:xfrm>
          <a:prstGeom prst="rect">
            <a:avLst/>
          </a:prstGeom>
          <a:ln w="38100" cap="sq">
            <a:noFill/>
            <a:prstDash val="solid"/>
            <a:miter lim="800000"/>
          </a:ln>
          <a:effectLst>
            <a:glow rad="228600">
              <a:srgbClr val="FFCC99">
                <a:alpha val="40000"/>
              </a:srgbClr>
            </a:glow>
            <a:outerShdw blurRad="50800" dist="38100" dir="2700000" algn="tl" rotWithShape="0">
              <a:srgbClr val="000000">
                <a:alpha val="43000"/>
              </a:srgbClr>
            </a:outerShdw>
          </a:effectLst>
        </p:spPr>
      </p:pic>
      <p:sp>
        <p:nvSpPr>
          <p:cNvPr id="2103302" name="“Are you sure?”"/>
          <p:cNvSpPr>
            <a:spLocks noChangeArrowheads="1"/>
          </p:cNvSpPr>
          <p:nvPr/>
        </p:nvSpPr>
        <p:spPr bwMode="auto">
          <a:xfrm>
            <a:off x="3023116" y="5500016"/>
            <a:ext cx="6436578" cy="1249126"/>
          </a:xfrm>
          <a:prstGeom prst="rect">
            <a:avLst/>
          </a:prstGeom>
          <a:noFill/>
          <a:ln w="9525">
            <a:noFill/>
            <a:miter lim="800000"/>
            <a:headEnd/>
            <a:tailEnd/>
          </a:ln>
          <a:effectLst>
            <a:outerShdw dist="35921" dir="2700000" algn="ctr" rotWithShape="0">
              <a:srgbClr val="000000"/>
            </a:outerShdw>
          </a:effectLst>
        </p:spPr>
        <p:txBody>
          <a:bodyPr wrap="square" lIns="92075" tIns="46038" rIns="92075" bIns="46038" anchor="b">
            <a:spAutoFit/>
          </a:bodyPr>
          <a:lstStyle/>
          <a:p>
            <a:pPr algn="l" rtl="0" eaLnBrk="0" fontAlgn="base" hangingPunct="0">
              <a:lnSpc>
                <a:spcPct val="85000"/>
              </a:lnSpc>
              <a:spcBef>
                <a:spcPct val="0"/>
              </a:spcBef>
              <a:spcAft>
                <a:spcPct val="0"/>
              </a:spcAft>
              <a:defRPr/>
            </a:pPr>
            <a:r>
              <a:rPr lang="en-US" sz="4400" b="1" dirty="0">
                <a:solidFill>
                  <a:srgbClr val="FFC000"/>
                </a:solidFill>
                <a:effectLst>
                  <a:outerShdw blurRad="38100" dist="38100" dir="2700000" algn="tl">
                    <a:srgbClr val="000000"/>
                  </a:outerShdw>
                </a:effectLst>
                <a:latin typeface="Calibri" pitchFamily="34" charset="0"/>
                <a:cs typeface="Tahoma" pitchFamily="34" charset="0"/>
              </a:rPr>
              <a:t/>
            </a:r>
            <a:br>
              <a:rPr lang="en-US" sz="4400" b="1" dirty="0">
                <a:solidFill>
                  <a:srgbClr val="FFC000"/>
                </a:solidFill>
                <a:effectLst>
                  <a:outerShdw blurRad="38100" dist="38100" dir="2700000" algn="tl">
                    <a:srgbClr val="000000"/>
                  </a:outerShdw>
                </a:effectLst>
                <a:latin typeface="Calibri" pitchFamily="34" charset="0"/>
                <a:cs typeface="Tahoma" pitchFamily="34" charset="0"/>
              </a:rPr>
            </a:br>
            <a:r>
              <a:rPr lang="en-US" sz="4400" b="1" dirty="0">
                <a:solidFill>
                  <a:srgbClr val="FFC000"/>
                </a:solidFill>
                <a:effectLst>
                  <a:outerShdw blurRad="38100" dist="38100" dir="2700000" algn="tl">
                    <a:srgbClr val="000000"/>
                  </a:outerShdw>
                </a:effectLst>
                <a:latin typeface="Calibri" pitchFamily="34" charset="0"/>
                <a:cs typeface="Tahoma" pitchFamily="34" charset="0"/>
              </a:rPr>
              <a:t>“Are you absolutely sure?”</a:t>
            </a:r>
          </a:p>
        </p:txBody>
      </p:sp>
      <p:pic>
        <p:nvPicPr>
          <p:cNvPr id="55301" name="Picture man on Desk" descr="baldpm"/>
          <p:cNvPicPr>
            <a:picLocks noChangeAspect="1" noChangeArrowheads="1"/>
          </p:cNvPicPr>
          <p:nvPr/>
        </p:nvPicPr>
        <p:blipFill>
          <a:blip r:embed="rId4"/>
          <a:srcRect/>
          <a:stretch>
            <a:fillRect/>
          </a:stretch>
        </p:blipFill>
        <p:spPr bwMode="auto">
          <a:xfrm rot="21243166" flipH="1">
            <a:off x="2088461" y="1914708"/>
            <a:ext cx="2581632" cy="3351459"/>
          </a:xfrm>
          <a:prstGeom prst="rect">
            <a:avLst/>
          </a:prstGeom>
          <a:noFill/>
          <a:ln w="9525">
            <a:noFill/>
            <a:miter lim="800000"/>
            <a:headEnd/>
            <a:tailEnd/>
          </a:ln>
          <a:effectLst>
            <a:glow rad="228600">
              <a:srgbClr val="FF6600">
                <a:alpha val="40000"/>
              </a:srgbClr>
            </a:glow>
            <a:outerShdw blurRad="254000" dist="254000" dir="3000000" algn="tl" rotWithShape="0">
              <a:prstClr val="black">
                <a:alpha val="75000"/>
              </a:prstClr>
            </a:outerShdw>
          </a:effectLst>
        </p:spPr>
      </p:pic>
      <p:sp>
        <p:nvSpPr>
          <p:cNvPr id="2103298" name="“There is no such thing as absolute truth!”"/>
          <p:cNvSpPr>
            <a:spLocks noChangeArrowheads="1"/>
          </p:cNvSpPr>
          <p:nvPr/>
        </p:nvSpPr>
        <p:spPr bwMode="auto">
          <a:xfrm>
            <a:off x="1807028" y="964334"/>
            <a:ext cx="8638006" cy="574646"/>
          </a:xfrm>
          <a:prstGeom prst="rect">
            <a:avLst/>
          </a:prstGeom>
          <a:noFill/>
          <a:ln w="9525">
            <a:noFill/>
            <a:miter lim="800000"/>
            <a:headEnd/>
            <a:tailEnd/>
          </a:ln>
          <a:effectLst>
            <a:outerShdw dist="35921" dir="2700000" algn="ctr" rotWithShape="0">
              <a:srgbClr val="000000"/>
            </a:outerShdw>
          </a:effectLst>
        </p:spPr>
        <p:txBody>
          <a:bodyPr wrap="none" lIns="92075" tIns="46038" rIns="92075" bIns="46038" anchor="b">
            <a:spAutoFit/>
          </a:bodyPr>
          <a:lstStyle/>
          <a:p>
            <a:pPr algn="ctr" rtl="0" eaLnBrk="0" fontAlgn="base" hangingPunct="0">
              <a:lnSpc>
                <a:spcPct val="75000"/>
              </a:lnSpc>
              <a:spcBef>
                <a:spcPct val="0"/>
              </a:spcBef>
              <a:spcAft>
                <a:spcPct val="0"/>
              </a:spcAft>
              <a:defRPr/>
            </a:pPr>
            <a:r>
              <a:rPr lang="en-US" sz="4000" b="1" spc="-100" dirty="0">
                <a:solidFill>
                  <a:srgbClr val="FFFFFF"/>
                </a:solidFill>
                <a:effectLst>
                  <a:outerShdw blurRad="38100" dist="38100" dir="2700000" algn="tl">
                    <a:srgbClr val="000000"/>
                  </a:outerShdw>
                </a:effectLst>
                <a:latin typeface="Calibri" pitchFamily="34" charset="0"/>
                <a:cs typeface="Tahoma" pitchFamily="34" charset="0"/>
              </a:rPr>
              <a:t>“There is no such thing as absolute truth!”</a:t>
            </a:r>
          </a:p>
        </p:txBody>
      </p:sp>
      <p:sp>
        <p:nvSpPr>
          <p:cNvPr id="25" name="arrow"/>
          <p:cNvSpPr>
            <a:spLocks noChangeArrowheads="1"/>
          </p:cNvSpPr>
          <p:nvPr/>
        </p:nvSpPr>
        <p:spPr bwMode="auto">
          <a:xfrm rot="663531">
            <a:off x="5765782" y="2448853"/>
            <a:ext cx="688513" cy="2641933"/>
          </a:xfrm>
          <a:prstGeom prst="upArrow">
            <a:avLst>
              <a:gd name="adj1" fmla="val 37210"/>
              <a:gd name="adj2" fmla="val 62500"/>
            </a:avLst>
          </a:prstGeom>
          <a:solidFill>
            <a:srgbClr val="FFC000"/>
          </a:solidFill>
          <a:ln w="9525">
            <a:solidFill>
              <a:srgbClr val="000000"/>
            </a:solidFill>
            <a:miter lim="800000"/>
            <a:headEnd/>
            <a:tailEnd/>
          </a:ln>
          <a:effectLst>
            <a:outerShdw blurRad="190500" dist="127000" dir="3600000" algn="tl" rotWithShape="0">
              <a:prstClr val="black"/>
            </a:outerShdw>
          </a:effectLst>
          <a:scene3d>
            <a:camera prst="orthographicFront">
              <a:rot lat="0" lon="0" rev="0"/>
            </a:camera>
            <a:lightRig rig="contrasting" dir="t">
              <a:rot lat="0" lon="0" rev="1500000"/>
            </a:lightRig>
          </a:scene3d>
          <a:sp3d prstMaterial="metal">
            <a:bevelT w="88900" h="88900"/>
          </a:sp3d>
        </p:spPr>
        <p:txBody>
          <a:bodyPr wrap="none" lIns="92075" tIns="46038" rIns="92075" bIns="46038" anchor="ctr"/>
          <a:lstStyle/>
          <a:p>
            <a:pPr algn="l" rtl="0" eaLnBrk="0" fontAlgn="base" hangingPunct="0">
              <a:spcBef>
                <a:spcPct val="0"/>
              </a:spcBef>
              <a:spcAft>
                <a:spcPct val="0"/>
              </a:spcAft>
              <a:defRPr/>
            </a:pPr>
            <a:endParaRPr lang="en-US" b="1">
              <a:solidFill>
                <a:srgbClr val="FFFFFF"/>
              </a:solidFill>
              <a:latin typeface="Arial" charset="0"/>
            </a:endParaRPr>
          </a:p>
        </p:txBody>
      </p:sp>
    </p:spTree>
    <p:extLst>
      <p:ext uri="{BB962C8B-B14F-4D97-AF65-F5344CB8AC3E}">
        <p14:creationId xmlns:p14="http://schemas.microsoft.com/office/powerpoint/2010/main" val="394522406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03301"/>
                                        </p:tgtEl>
                                        <p:attrNameLst>
                                          <p:attrName>style.visibility</p:attrName>
                                        </p:attrNameLst>
                                      </p:cBhvr>
                                      <p:to>
                                        <p:strVal val="visible"/>
                                      </p:to>
                                    </p:set>
                                    <p:anim calcmode="lin" valueType="num">
                                      <p:cBhvr additive="base">
                                        <p:cTn id="7" dur="500" fill="hold"/>
                                        <p:tgtEl>
                                          <p:spTgt spid="2103301"/>
                                        </p:tgtEl>
                                        <p:attrNameLst>
                                          <p:attrName>ppt_x</p:attrName>
                                        </p:attrNameLst>
                                      </p:cBhvr>
                                      <p:tavLst>
                                        <p:tav tm="0">
                                          <p:val>
                                            <p:strVal val="1+#ppt_w/2"/>
                                          </p:val>
                                        </p:tav>
                                        <p:tav tm="100000">
                                          <p:val>
                                            <p:strVal val="#ppt_x"/>
                                          </p:val>
                                        </p:tav>
                                      </p:tavLst>
                                    </p:anim>
                                    <p:anim calcmode="lin" valueType="num">
                                      <p:cBhvr additive="base">
                                        <p:cTn id="8" dur="500" fill="hold"/>
                                        <p:tgtEl>
                                          <p:spTgt spid="210330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103302"/>
                                        </p:tgtEl>
                                        <p:attrNameLst>
                                          <p:attrName>style.visibility</p:attrName>
                                        </p:attrNameLst>
                                      </p:cBhvr>
                                      <p:to>
                                        <p:strVal val="visible"/>
                                      </p:to>
                                    </p:set>
                                    <p:animEffect transition="in" filter="wipe(right)">
                                      <p:cBhvr>
                                        <p:cTn id="12" dur="500"/>
                                        <p:tgtEl>
                                          <p:spTgt spid="2103302"/>
                                        </p:tgtEl>
                                      </p:cBhvr>
                                    </p:animEffect>
                                  </p:childTnLst>
                                </p:cTn>
                              </p:par>
                              <p:par>
                                <p:cTn id="13" presetID="22" presetClass="entr" presetSubtype="4" fill="hold" grpId="0" nodeType="with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par>
                                <p:cTn id="16" presetID="29" presetClass="exit" presetSubtype="0" fill="hold" nodeType="withEffect">
                                  <p:stCondLst>
                                    <p:cond delay="0"/>
                                  </p:stCondLst>
                                  <p:childTnLst>
                                    <p:anim calcmode="lin" valueType="num">
                                      <p:cBhvr>
                                        <p:cTn id="17" dur="1000"/>
                                        <p:tgtEl>
                                          <p:spTgt spid="2103301"/>
                                        </p:tgtEl>
                                        <p:attrNameLst>
                                          <p:attrName>ppt_x</p:attrName>
                                        </p:attrNameLst>
                                      </p:cBhvr>
                                      <p:tavLst>
                                        <p:tav tm="0">
                                          <p:val>
                                            <p:strVal val="ppt_x"/>
                                          </p:val>
                                        </p:tav>
                                        <p:tav tm="100000">
                                          <p:val>
                                            <p:strVal val="ppt_x-.2"/>
                                          </p:val>
                                        </p:tav>
                                      </p:tavLst>
                                    </p:anim>
                                    <p:anim calcmode="lin" valueType="num">
                                      <p:cBhvr>
                                        <p:cTn id="18" dur="1000"/>
                                        <p:tgtEl>
                                          <p:spTgt spid="2103301"/>
                                        </p:tgtEl>
                                        <p:attrNameLst>
                                          <p:attrName>ppt_y</p:attrName>
                                        </p:attrNameLst>
                                      </p:cBhvr>
                                      <p:tavLst>
                                        <p:tav tm="0">
                                          <p:val>
                                            <p:strVal val="ppt_y"/>
                                          </p:val>
                                        </p:tav>
                                        <p:tav tm="100000">
                                          <p:val>
                                            <p:strVal val="ppt_y"/>
                                          </p:val>
                                        </p:tav>
                                      </p:tavLst>
                                    </p:anim>
                                    <p:animEffect transition="out" filter="fade">
                                      <p:cBhvr>
                                        <p:cTn id="19" dur="1000"/>
                                        <p:tgtEl>
                                          <p:spTgt spid="2103301"/>
                                        </p:tgtEl>
                                      </p:cBhvr>
                                    </p:animEffect>
                                    <p:set>
                                      <p:cBhvr>
                                        <p:cTn id="20" dur="1" fill="hold">
                                          <p:stCondLst>
                                            <p:cond delay="999"/>
                                          </p:stCondLst>
                                        </p:cTn>
                                        <p:tgtEl>
                                          <p:spTgt spid="21033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3302" grpId="0"/>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903626" name="Picture 10" descr="you-cant-handle-the-truth"/>
          <p:cNvPicPr>
            <a:picLocks noChangeAspect="1" noChangeArrowheads="1"/>
          </p:cNvPicPr>
          <p:nvPr/>
        </p:nvPicPr>
        <p:blipFill>
          <a:blip r:embed="rId3"/>
          <a:srcRect/>
          <a:stretch>
            <a:fillRect/>
          </a:stretch>
        </p:blipFill>
        <p:spPr bwMode="auto">
          <a:xfrm rot="347376">
            <a:off x="6732756" y="1371601"/>
            <a:ext cx="3409950" cy="4689475"/>
          </a:xfrm>
          <a:prstGeom prst="rect">
            <a:avLst/>
          </a:prstGeom>
          <a:noFill/>
          <a:ln w="9525">
            <a:noFill/>
            <a:miter lim="800000"/>
            <a:headEnd/>
            <a:tailEnd/>
          </a:ln>
          <a:effectLst>
            <a:glow rad="228600">
              <a:srgbClr val="FF9900">
                <a:alpha val="40000"/>
              </a:srgbClr>
            </a:glow>
            <a:outerShdw blurRad="254000" dist="381000" dir="3000000" algn="tl" rotWithShape="0">
              <a:prstClr val="black">
                <a:alpha val="75000"/>
              </a:prstClr>
            </a:outerShdw>
          </a:effectLst>
        </p:spPr>
      </p:pic>
      <p:sp>
        <p:nvSpPr>
          <p:cNvPr id="8" name="Rectangle 2"/>
          <p:cNvSpPr txBox="1">
            <a:spLocks noChangeArrowheads="1"/>
          </p:cNvSpPr>
          <p:nvPr/>
        </p:nvSpPr>
        <p:spPr>
          <a:xfrm>
            <a:off x="1981200" y="58615"/>
            <a:ext cx="8458200" cy="923330"/>
          </a:xfrm>
          <a:prstGeom prst="rect">
            <a:avLst/>
          </a:prstGeom>
          <a:effectLst/>
        </p:spPr>
        <p:txBody>
          <a:bodyPr vert="horz" lIns="91440" tIns="45720" rIns="91440" bIns="45720" rtlCol="0" anchor="ctr">
            <a:spAutoFit/>
          </a:bodyPr>
          <a:lstStyle/>
          <a:p>
            <a:pPr marL="1117600" indent="-1117600" algn="ctr" defTabSz="914400">
              <a:spcBef>
                <a:spcPct val="0"/>
              </a:spcBef>
              <a:defRPr/>
            </a:pPr>
            <a:r>
              <a:rPr lang="en-US" sz="5400" cap="small" spc="600" dirty="0">
                <a:solidFill>
                  <a:srgbClr val="FFC000"/>
                </a:solidFill>
                <a:effectLst>
                  <a:outerShdw blurRad="177800" dist="114300" dir="3000000" algn="tl" rotWithShape="0">
                    <a:prstClr val="black"/>
                  </a:outerShdw>
                </a:effectLst>
                <a:latin typeface="Impact" pitchFamily="34" charset="0"/>
                <a:ea typeface="+mj-ea"/>
                <a:cs typeface="+mj-cs"/>
              </a:rPr>
              <a:t>The Truth about Truth</a:t>
            </a:r>
          </a:p>
        </p:txBody>
      </p:sp>
      <p:sp>
        <p:nvSpPr>
          <p:cNvPr id="7" name="Text Box 2"/>
          <p:cNvSpPr txBox="1">
            <a:spLocks noChangeArrowheads="1"/>
          </p:cNvSpPr>
          <p:nvPr/>
        </p:nvSpPr>
        <p:spPr bwMode="auto">
          <a:xfrm>
            <a:off x="2365664" y="1381991"/>
            <a:ext cx="7460673" cy="5049983"/>
          </a:xfrm>
          <a:prstGeom prst="rect">
            <a:avLst/>
          </a:prstGeom>
          <a:solidFill>
            <a:schemeClr val="bg2">
              <a:alpha val="30000"/>
            </a:schemeClr>
          </a:solidFill>
          <a:ln w="12700">
            <a:noFill/>
            <a:miter lim="800000"/>
            <a:headEnd type="none" w="sm" len="sm"/>
            <a:tailEnd type="none" w="sm" len="sm"/>
          </a:ln>
          <a:effectLst/>
        </p:spPr>
        <p:txBody>
          <a:bodyPr wrap="square" lIns="182880" tIns="182880" rIns="91440" anchor="t" anchorCtr="0">
            <a:noAutofit/>
          </a:bodyPr>
          <a:lstStyle/>
          <a:p>
            <a:pPr marL="457200" indent="-457200">
              <a:lnSpc>
                <a:spcPct val="90000"/>
              </a:lnSpc>
              <a:spcBef>
                <a:spcPts val="2400"/>
              </a:spcBef>
              <a:defRPr/>
            </a:pPr>
            <a:r>
              <a:rPr lang="en-US" sz="4000" i="1" dirty="0">
                <a:solidFill>
                  <a:srgbClr val="FFC000"/>
                </a:solidFill>
                <a:effectLst>
                  <a:glow rad="101600">
                    <a:srgbClr val="000000"/>
                  </a:glow>
                </a:effectLst>
                <a:latin typeface="Calibri" pitchFamily="34" charset="0"/>
              </a:rPr>
              <a:t>1.</a:t>
            </a:r>
            <a:r>
              <a:rPr lang="en-US" sz="4000" i="1" dirty="0">
                <a:effectLst>
                  <a:glow rad="101600">
                    <a:srgbClr val="000000"/>
                  </a:glow>
                </a:effectLst>
                <a:latin typeface="Calibri" pitchFamily="34" charset="0"/>
              </a:rPr>
              <a:t> Contrary </a:t>
            </a:r>
            <a:r>
              <a:rPr lang="en-US" sz="4000" i="1" u="sng" dirty="0">
                <a:effectLst>
                  <a:glow rad="101600">
                    <a:srgbClr val="000000"/>
                  </a:glow>
                </a:effectLst>
                <a:latin typeface="Calibri" pitchFamily="34" charset="0"/>
              </a:rPr>
              <a:t>beliefs</a:t>
            </a:r>
            <a:r>
              <a:rPr lang="en-US" sz="4000" i="1" dirty="0">
                <a:effectLst>
                  <a:glow rad="101600">
                    <a:srgbClr val="000000"/>
                  </a:glow>
                </a:effectLst>
                <a:latin typeface="Calibri" pitchFamily="34" charset="0"/>
              </a:rPr>
              <a:t> are possible, but contrary </a:t>
            </a:r>
            <a:r>
              <a:rPr lang="en-US" sz="4000" i="1" u="sng" dirty="0">
                <a:effectLst>
                  <a:glow rad="101600">
                    <a:srgbClr val="000000"/>
                  </a:glow>
                </a:effectLst>
                <a:latin typeface="Calibri" pitchFamily="34" charset="0"/>
              </a:rPr>
              <a:t>truths</a:t>
            </a:r>
            <a:r>
              <a:rPr lang="en-US" sz="4000" i="1" dirty="0">
                <a:effectLst>
                  <a:glow rad="101600">
                    <a:srgbClr val="000000"/>
                  </a:glow>
                </a:effectLst>
                <a:latin typeface="Calibri" pitchFamily="34" charset="0"/>
              </a:rPr>
              <a:t> are not possible. </a:t>
            </a:r>
          </a:p>
          <a:p>
            <a:pPr marL="457200" indent="-457200">
              <a:lnSpc>
                <a:spcPct val="90000"/>
              </a:lnSpc>
              <a:spcBef>
                <a:spcPts val="2400"/>
              </a:spcBef>
              <a:defRPr/>
            </a:pPr>
            <a:r>
              <a:rPr lang="en-US" sz="4000" i="1" spc="-100" dirty="0">
                <a:solidFill>
                  <a:srgbClr val="FFC000"/>
                </a:solidFill>
                <a:effectLst>
                  <a:glow rad="101600">
                    <a:srgbClr val="000000"/>
                  </a:glow>
                </a:effectLst>
                <a:latin typeface="Calibri" pitchFamily="34" charset="0"/>
              </a:rPr>
              <a:t>2.</a:t>
            </a:r>
            <a:r>
              <a:rPr lang="en-US" sz="4000" i="1" spc="-100" dirty="0">
                <a:effectLst>
                  <a:glow rad="101600">
                    <a:srgbClr val="000000"/>
                  </a:glow>
                </a:effectLst>
                <a:latin typeface="Calibri" pitchFamily="34" charset="0"/>
              </a:rPr>
              <a:t> You can </a:t>
            </a:r>
            <a:r>
              <a:rPr lang="en-US" sz="4000" i="1" u="sng" spc="-100" dirty="0">
                <a:effectLst>
                  <a:glow rad="101600">
                    <a:srgbClr val="000000"/>
                  </a:glow>
                </a:effectLst>
                <a:latin typeface="Calibri" pitchFamily="34" charset="0"/>
              </a:rPr>
              <a:t>believe</a:t>
            </a:r>
            <a:r>
              <a:rPr lang="en-US" sz="4000" i="1" spc="-100" dirty="0">
                <a:effectLst>
                  <a:glow rad="101600">
                    <a:srgbClr val="000000"/>
                  </a:glow>
                </a:effectLst>
                <a:latin typeface="Calibri" pitchFamily="34" charset="0"/>
              </a:rPr>
              <a:t> everything is true, but everything can’t </a:t>
            </a:r>
            <a:r>
              <a:rPr lang="en-US" sz="4000" i="1" u="sng" spc="-100" dirty="0">
                <a:effectLst>
                  <a:glow rad="101600">
                    <a:srgbClr val="000000"/>
                  </a:glow>
                </a:effectLst>
                <a:latin typeface="Calibri" pitchFamily="34" charset="0"/>
              </a:rPr>
              <a:t>be</a:t>
            </a:r>
            <a:r>
              <a:rPr lang="en-US" sz="4000" i="1" spc="-100" dirty="0">
                <a:effectLst>
                  <a:glow rad="101600">
                    <a:srgbClr val="000000"/>
                  </a:glow>
                </a:effectLst>
                <a:latin typeface="Calibri" pitchFamily="34" charset="0"/>
              </a:rPr>
              <a:t> true. </a:t>
            </a:r>
          </a:p>
          <a:p>
            <a:pPr marL="457200" indent="-457200">
              <a:lnSpc>
                <a:spcPct val="90000"/>
              </a:lnSpc>
              <a:spcBef>
                <a:spcPts val="2400"/>
              </a:spcBef>
              <a:defRPr/>
            </a:pPr>
            <a:r>
              <a:rPr lang="en-US" sz="4000" i="1" dirty="0">
                <a:solidFill>
                  <a:srgbClr val="FFC000"/>
                </a:solidFill>
                <a:effectLst>
                  <a:glow rad="101600">
                    <a:srgbClr val="000000"/>
                  </a:glow>
                </a:effectLst>
                <a:latin typeface="Calibri" pitchFamily="34" charset="0"/>
              </a:rPr>
              <a:t>3.</a:t>
            </a:r>
            <a:r>
              <a:rPr lang="en-US" sz="4000" i="1" dirty="0">
                <a:effectLst>
                  <a:glow rad="101600">
                    <a:srgbClr val="000000"/>
                  </a:glow>
                </a:effectLst>
                <a:latin typeface="Calibri" pitchFamily="34" charset="0"/>
              </a:rPr>
              <a:t> Objective truth can’t be </a:t>
            </a:r>
            <a:r>
              <a:rPr lang="en-US" sz="4000" i="1" u="sng" dirty="0">
                <a:effectLst>
                  <a:glow rad="101600">
                    <a:srgbClr val="000000"/>
                  </a:glow>
                </a:effectLst>
                <a:latin typeface="Calibri" pitchFamily="34" charset="0"/>
              </a:rPr>
              <a:t>denied</a:t>
            </a:r>
            <a:r>
              <a:rPr lang="en-US" sz="4000" i="1" dirty="0">
                <a:effectLst>
                  <a:glow rad="101600">
                    <a:srgbClr val="000000"/>
                  </a:glow>
                </a:effectLst>
                <a:latin typeface="Calibri" pitchFamily="34" charset="0"/>
              </a:rPr>
              <a:t> without being </a:t>
            </a:r>
            <a:r>
              <a:rPr lang="en-US" sz="4000" i="1" u="sng" dirty="0">
                <a:effectLst>
                  <a:glow rad="101600">
                    <a:srgbClr val="000000"/>
                  </a:glow>
                </a:effectLst>
                <a:latin typeface="Calibri" pitchFamily="34" charset="0"/>
              </a:rPr>
              <a:t>affirmed</a:t>
            </a:r>
            <a:r>
              <a:rPr lang="en-US" sz="4000" i="1" dirty="0">
                <a:effectLst>
                  <a:glow rad="101600">
                    <a:srgbClr val="000000"/>
                  </a:glow>
                </a:effectLst>
                <a:latin typeface="Calibri" pitchFamily="34" charset="0"/>
              </a:rPr>
              <a:t>. </a:t>
            </a:r>
          </a:p>
          <a:p>
            <a:pPr marL="457200" indent="-457200">
              <a:spcBef>
                <a:spcPts val="2400"/>
              </a:spcBef>
              <a:buFontTx/>
              <a:buChar char="•"/>
              <a:defRPr/>
            </a:pPr>
            <a:endParaRPr lang="en-US" sz="4000" i="1" dirty="0">
              <a:effectLst>
                <a:glow rad="101600">
                  <a:srgbClr val="000000"/>
                </a:glow>
              </a:effectLst>
              <a:latin typeface="Calibri" pitchFamily="34" charset="0"/>
            </a:endParaRPr>
          </a:p>
        </p:txBody>
      </p:sp>
      <p:sp>
        <p:nvSpPr>
          <p:cNvPr id="5"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2297105206"/>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1000"/>
                                        <p:tgtEl>
                                          <p:spTgt spid="7">
                                            <p:bg/>
                                          </p:spTgt>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1000"/>
                                        <p:tgtEl>
                                          <p:spTgt spid="7">
                                            <p:txEl>
                                              <p:pRg st="0" end="0"/>
                                            </p:txEl>
                                          </p:spTgt>
                                        </p:tgtEl>
                                      </p:cBhvr>
                                    </p:animEffect>
                                    <p:anim calcmode="lin" valueType="num">
                                      <p:cBhvr>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 dur="90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7">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grpId="0"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1000"/>
                                        <p:tgtEl>
                                          <p:spTgt spid="7">
                                            <p:txEl>
                                              <p:pRg st="1" end="1"/>
                                            </p:txEl>
                                          </p:spTgt>
                                        </p:tgtEl>
                                      </p:cBhvr>
                                    </p:animEffect>
                                    <p:anim calcmode="lin" valueType="num">
                                      <p:cBhvr>
                                        <p:cTn id="19"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0" dur="900" decel="100000" fill="hold"/>
                                        <p:tgtEl>
                                          <p:spTgt spid="7">
                                            <p:txEl>
                                              <p:pRg st="1" end="1"/>
                                            </p:txEl>
                                          </p:spTgt>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7">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grpId="0"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1000"/>
                                        <p:tgtEl>
                                          <p:spTgt spid="7">
                                            <p:txEl>
                                              <p:pRg st="2" end="2"/>
                                            </p:txEl>
                                          </p:spTgt>
                                        </p:tgtEl>
                                      </p:cBhvr>
                                    </p:animEffect>
                                    <p:anim calcmode="lin" valueType="num">
                                      <p:cBhvr>
                                        <p:cTn id="2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8" dur="900" decel="100000" fill="hold"/>
                                        <p:tgtEl>
                                          <p:spTgt spid="7">
                                            <p:txEl>
                                              <p:pRg st="2" end="2"/>
                                            </p:txEl>
                                          </p:spTgt>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7">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dirty="0" smtClean="0"/>
              <a:t>Few people will actually deny that truth exist</a:t>
            </a:r>
            <a:r>
              <a:rPr lang="mr-IN" sz="5400" dirty="0" smtClean="0"/>
              <a:t>…</a:t>
            </a:r>
            <a:endParaRPr lang="en-US" sz="54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5400" dirty="0"/>
          </a:p>
          <a:p>
            <a:pPr marL="0" marR="0" lvl="0" indent="0" algn="r" defTabSz="914400" eaLnBrk="1" fontAlgn="auto" latinLnBrk="0" hangingPunct="1">
              <a:lnSpc>
                <a:spcPct val="100000"/>
              </a:lnSpc>
              <a:spcBef>
                <a:spcPts val="0"/>
              </a:spcBef>
              <a:spcAft>
                <a:spcPts val="0"/>
              </a:spcAft>
              <a:buClrTx/>
              <a:buSzTx/>
              <a:buFontTx/>
              <a:buNone/>
              <a:tabLst/>
              <a:defRPr/>
            </a:pPr>
            <a:r>
              <a:rPr lang="mr-IN" sz="5400" dirty="0" smtClean="0"/>
              <a:t>…</a:t>
            </a:r>
            <a:r>
              <a:rPr lang="en-US" sz="5400" dirty="0" smtClean="0"/>
              <a:t>but they will try and relativize it.</a:t>
            </a:r>
            <a:endParaRPr lang="en-US" sz="5400" dirty="0"/>
          </a:p>
        </p:txBody>
      </p:sp>
    </p:spTree>
    <p:extLst>
      <p:ext uri="{BB962C8B-B14F-4D97-AF65-F5344CB8AC3E}">
        <p14:creationId xmlns:p14="http://schemas.microsoft.com/office/powerpoint/2010/main" val="844047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301" name="Picture politician" descr="baldpm"/>
          <p:cNvPicPr>
            <a:picLocks noChangeAspect="1" noChangeArrowheads="1"/>
          </p:cNvPicPr>
          <p:nvPr/>
        </p:nvPicPr>
        <p:blipFill>
          <a:blip r:embed="rId3" cstate="screen"/>
          <a:srcRect/>
          <a:stretch>
            <a:fillRect/>
          </a:stretch>
        </p:blipFill>
        <p:spPr bwMode="auto">
          <a:xfrm rot="21177583">
            <a:off x="1976401" y="1942107"/>
            <a:ext cx="2803036" cy="3619576"/>
          </a:xfrm>
          <a:prstGeom prst="rect">
            <a:avLst/>
          </a:prstGeom>
          <a:noFill/>
          <a:ln w="9525">
            <a:noFill/>
            <a:miter lim="800000"/>
            <a:headEnd/>
            <a:tailEnd/>
          </a:ln>
          <a:effectLst>
            <a:glow rad="228600">
              <a:schemeClr val="accent5">
                <a:lumMod val="75000"/>
                <a:alpha val="40000"/>
              </a:schemeClr>
            </a:glow>
            <a:outerShdw blurRad="254000" dist="254000" dir="3000000" algn="tl" rotWithShape="0">
              <a:prstClr val="black">
                <a:alpha val="75000"/>
              </a:prstClr>
            </a:outerShdw>
          </a:effectLst>
        </p:spPr>
      </p:pic>
      <p:sp>
        <p:nvSpPr>
          <p:cNvPr id="2103298" name="“It’s true for you but not for me!.”"/>
          <p:cNvSpPr>
            <a:spLocks noChangeArrowheads="1"/>
          </p:cNvSpPr>
          <p:nvPr/>
        </p:nvSpPr>
        <p:spPr bwMode="auto">
          <a:xfrm>
            <a:off x="2008416" y="914350"/>
            <a:ext cx="8088085" cy="629019"/>
          </a:xfrm>
          <a:prstGeom prst="rect">
            <a:avLst/>
          </a:prstGeom>
          <a:noFill/>
          <a:ln w="9525">
            <a:noFill/>
            <a:miter lim="800000"/>
            <a:headEnd/>
            <a:tailEnd/>
          </a:ln>
          <a:effectLst>
            <a:outerShdw dist="35921" dir="2700000" algn="ctr" rotWithShape="0">
              <a:srgbClr val="000000"/>
            </a:outerShdw>
          </a:effectLst>
        </p:spPr>
        <p:txBody>
          <a:bodyPr wrap="square" lIns="92075" tIns="46038" rIns="92075" bIns="46038" anchor="b">
            <a:spAutoFit/>
          </a:bodyPr>
          <a:lstStyle/>
          <a:p>
            <a:pPr algn="l" rtl="0" eaLnBrk="0" fontAlgn="base" hangingPunct="0">
              <a:lnSpc>
                <a:spcPct val="75000"/>
              </a:lnSpc>
              <a:spcBef>
                <a:spcPct val="0"/>
              </a:spcBef>
              <a:spcAft>
                <a:spcPct val="0"/>
              </a:spcAft>
              <a:defRPr/>
            </a:pPr>
            <a:r>
              <a:rPr lang="en-US" sz="4400" b="1" i="1" dirty="0">
                <a:solidFill>
                  <a:srgbClr val="FFFFFF"/>
                </a:solidFill>
                <a:effectLst>
                  <a:outerShdw blurRad="38100" dist="38100" dir="2700000" algn="tl">
                    <a:srgbClr val="000000"/>
                  </a:outerShdw>
                </a:effectLst>
                <a:latin typeface="Calibri" pitchFamily="34" charset="0"/>
                <a:cs typeface="Tahoma" pitchFamily="34" charset="0"/>
              </a:rPr>
              <a:t>“It’s true for you but not for me!”</a:t>
            </a:r>
          </a:p>
        </p:txBody>
      </p:sp>
      <p:sp>
        <p:nvSpPr>
          <p:cNvPr id="21" name="Rectangle 2"/>
          <p:cNvSpPr>
            <a:spLocks noChangeArrowheads="1"/>
          </p:cNvSpPr>
          <p:nvPr/>
        </p:nvSpPr>
        <p:spPr bwMode="auto">
          <a:xfrm>
            <a:off x="1524000" y="0"/>
            <a:ext cx="9144000" cy="770084"/>
          </a:xfrm>
          <a:prstGeom prst="rect">
            <a:avLst/>
          </a:prstGeom>
          <a:noFill/>
          <a:ln w="9525">
            <a:noFill/>
            <a:miter lim="800000"/>
            <a:headEnd/>
            <a:tailEnd/>
          </a:ln>
          <a:effectLst>
            <a:outerShdw dist="35921" dir="2700000" algn="ctr" rotWithShape="0">
              <a:srgbClr val="000000"/>
            </a:outerShdw>
          </a:effectLst>
        </p:spPr>
        <p:txBody>
          <a:bodyPr lIns="92075" tIns="46038" rIns="92075" bIns="46038" anchor="b">
            <a:spAutoFit/>
          </a:bodyPr>
          <a:lstStyle/>
          <a:p>
            <a:pPr algn="ctr" rtl="0" eaLnBrk="0" fontAlgn="base" hangingPunct="0">
              <a:spcBef>
                <a:spcPct val="0"/>
              </a:spcBef>
              <a:spcAft>
                <a:spcPct val="0"/>
              </a:spcAft>
              <a:defRPr/>
            </a:pPr>
            <a:r>
              <a:rPr lang="en-US" sz="4400" b="1" dirty="0" err="1" smtClean="0">
                <a:solidFill>
                  <a:srgbClr val="FFC000"/>
                </a:solidFill>
                <a:effectLst>
                  <a:outerShdw blurRad="114300" dist="88900" dir="3000000" algn="tl" rotWithShape="0">
                    <a:prstClr val="black"/>
                  </a:outerShdw>
                </a:effectLst>
                <a:latin typeface="Tahoma" pitchFamily="34" charset="0"/>
                <a:cs typeface="Tahoma" pitchFamily="34" charset="0"/>
              </a:rPr>
              <a:t>Realtivism</a:t>
            </a:r>
            <a:endParaRPr lang="en-US" sz="4400" b="1" dirty="0">
              <a:solidFill>
                <a:srgbClr val="FFC000"/>
              </a:solidFill>
              <a:effectLst>
                <a:outerShdw blurRad="114300" dist="88900" dir="3000000" algn="tl" rotWithShape="0">
                  <a:prstClr val="black"/>
                </a:outerShdw>
              </a:effectLst>
              <a:latin typeface="Tahoma" pitchFamily="34" charset="0"/>
              <a:cs typeface="Tahoma" pitchFamily="34" charset="0"/>
            </a:endParaRPr>
          </a:p>
        </p:txBody>
      </p:sp>
      <p:grpSp>
        <p:nvGrpSpPr>
          <p:cNvPr id="9" name="Group 8"/>
          <p:cNvGrpSpPr/>
          <p:nvPr/>
        </p:nvGrpSpPr>
        <p:grpSpPr>
          <a:xfrm>
            <a:off x="2209801" y="1865496"/>
            <a:ext cx="7935691" cy="4894530"/>
            <a:chOff x="685800" y="1865496"/>
            <a:chExt cx="7935691" cy="4894530"/>
          </a:xfrm>
        </p:grpSpPr>
        <p:sp>
          <p:nvSpPr>
            <p:cNvPr id="2103302" name="“Is that true for everybody?”"/>
            <p:cNvSpPr>
              <a:spLocks noChangeArrowheads="1"/>
            </p:cNvSpPr>
            <p:nvPr/>
          </p:nvSpPr>
          <p:spPr bwMode="auto">
            <a:xfrm>
              <a:off x="685800" y="6061372"/>
              <a:ext cx="7935691" cy="698654"/>
            </a:xfrm>
            <a:prstGeom prst="rect">
              <a:avLst/>
            </a:prstGeom>
            <a:noFill/>
            <a:ln w="9525">
              <a:noFill/>
              <a:miter lim="800000"/>
              <a:headEnd/>
              <a:tailEnd/>
            </a:ln>
            <a:effectLst>
              <a:outerShdw dist="35921" dir="2700000" algn="ctr" rotWithShape="0">
                <a:srgbClr val="000000"/>
              </a:outerShdw>
            </a:effectLst>
          </p:spPr>
          <p:txBody>
            <a:bodyPr wrap="square" lIns="92075" tIns="46038" rIns="92075" bIns="46038" anchor="b">
              <a:spAutoFit/>
            </a:bodyPr>
            <a:lstStyle/>
            <a:p>
              <a:pPr marL="347663" indent="-347663" eaLnBrk="0" fontAlgn="base" hangingPunct="0">
                <a:lnSpc>
                  <a:spcPct val="80000"/>
                </a:lnSpc>
                <a:spcBef>
                  <a:spcPct val="0"/>
                </a:spcBef>
                <a:spcAft>
                  <a:spcPct val="0"/>
                </a:spcAft>
                <a:defRPr/>
              </a:pPr>
              <a:r>
                <a:rPr lang="en-US" sz="4800" b="1" dirty="0">
                  <a:solidFill>
                    <a:srgbClr val="FFC000"/>
                  </a:solidFill>
                  <a:effectLst>
                    <a:outerShdw blurRad="38100" dist="38100" dir="2700000" algn="tl">
                      <a:srgbClr val="000000"/>
                    </a:outerShdw>
                  </a:effectLst>
                  <a:latin typeface="Calibri" pitchFamily="34" charset="0"/>
                  <a:cs typeface="Tahoma" pitchFamily="34" charset="0"/>
                </a:rPr>
                <a:t>“Is </a:t>
              </a:r>
              <a:r>
                <a:rPr lang="en-US" sz="4800" b="1" u="sng" dirty="0">
                  <a:solidFill>
                    <a:srgbClr val="FFC000"/>
                  </a:solidFill>
                  <a:effectLst>
                    <a:outerShdw blurRad="38100" dist="38100" dir="2700000" algn="tl">
                      <a:srgbClr val="000000"/>
                    </a:outerShdw>
                  </a:effectLst>
                  <a:latin typeface="Calibri" pitchFamily="34" charset="0"/>
                  <a:cs typeface="Tahoma" pitchFamily="34" charset="0"/>
                </a:rPr>
                <a:t>that</a:t>
              </a:r>
              <a:r>
                <a:rPr lang="en-US" sz="4800" b="1" dirty="0">
                  <a:solidFill>
                    <a:srgbClr val="FFC000"/>
                  </a:solidFill>
                  <a:effectLst>
                    <a:outerShdw blurRad="38100" dist="38100" dir="2700000" algn="tl">
                      <a:srgbClr val="000000"/>
                    </a:outerShdw>
                  </a:effectLst>
                  <a:latin typeface="Calibri" pitchFamily="34" charset="0"/>
                  <a:cs typeface="Tahoma" pitchFamily="34" charset="0"/>
                </a:rPr>
                <a:t> true for everybody?”</a:t>
              </a:r>
            </a:p>
          </p:txBody>
        </p:sp>
        <p:sp>
          <p:nvSpPr>
            <p:cNvPr id="25" name="arrow"/>
            <p:cNvSpPr>
              <a:spLocks noChangeArrowheads="1"/>
            </p:cNvSpPr>
            <p:nvPr/>
          </p:nvSpPr>
          <p:spPr bwMode="auto">
            <a:xfrm rot="414665">
              <a:off x="4136407" y="2340111"/>
              <a:ext cx="688513" cy="2948708"/>
            </a:xfrm>
            <a:prstGeom prst="upArrow">
              <a:avLst>
                <a:gd name="adj1" fmla="val 37210"/>
                <a:gd name="adj2" fmla="val 62500"/>
              </a:avLst>
            </a:prstGeom>
            <a:solidFill>
              <a:srgbClr val="FFC000"/>
            </a:solidFill>
            <a:ln w="9525">
              <a:solidFill>
                <a:srgbClr val="000000"/>
              </a:solidFill>
              <a:miter lim="800000"/>
              <a:headEnd/>
              <a:tailEnd/>
            </a:ln>
            <a:effectLst>
              <a:outerShdw blurRad="190500" dist="127000" dir="3600000" algn="tl" rotWithShape="0">
                <a:prstClr val="black"/>
              </a:outerShdw>
            </a:effectLst>
            <a:scene3d>
              <a:camera prst="orthographicFront">
                <a:rot lat="0" lon="0" rev="0"/>
              </a:camera>
              <a:lightRig rig="contrasting" dir="t">
                <a:rot lat="0" lon="0" rev="1500000"/>
              </a:lightRig>
            </a:scene3d>
            <a:sp3d prstMaterial="metal">
              <a:bevelT w="88900" h="88900"/>
            </a:sp3d>
          </p:spPr>
          <p:txBody>
            <a:bodyPr wrap="none" lIns="92075" tIns="46038" rIns="92075" bIns="46038" anchor="ctr"/>
            <a:lstStyle/>
            <a:p>
              <a:pPr algn="l" rtl="0" eaLnBrk="0" fontAlgn="base" hangingPunct="0">
                <a:spcBef>
                  <a:spcPct val="0"/>
                </a:spcBef>
                <a:spcAft>
                  <a:spcPct val="0"/>
                </a:spcAft>
                <a:defRPr/>
              </a:pPr>
              <a:endParaRPr lang="en-US" b="1">
                <a:solidFill>
                  <a:srgbClr val="FFFFFF"/>
                </a:solidFill>
                <a:latin typeface="Arial" charset="0"/>
              </a:endParaRPr>
            </a:p>
          </p:txBody>
        </p:sp>
        <p:pic>
          <p:nvPicPr>
            <p:cNvPr id="8" name="Picture girl" descr="bd06784_"/>
            <p:cNvPicPr>
              <a:picLocks noChangeAspect="1" noChangeArrowheads="1"/>
            </p:cNvPicPr>
            <p:nvPr/>
          </p:nvPicPr>
          <p:blipFill>
            <a:blip r:embed="rId4" cstate="screen">
              <a:lum bright="-5000"/>
            </a:blip>
            <a:stretch>
              <a:fillRect/>
            </a:stretch>
          </p:blipFill>
          <p:spPr bwMode="auto">
            <a:xfrm rot="547687">
              <a:off x="5997206" y="1865496"/>
              <a:ext cx="2531878" cy="3807336"/>
            </a:xfrm>
            <a:prstGeom prst="rect">
              <a:avLst/>
            </a:prstGeom>
            <a:ln w="38100" cap="sq">
              <a:noFill/>
              <a:prstDash val="solid"/>
              <a:miter lim="800000"/>
            </a:ln>
            <a:effectLst>
              <a:glow rad="228600">
                <a:schemeClr val="accent1">
                  <a:satMod val="175000"/>
                  <a:alpha val="40000"/>
                </a:schemeClr>
              </a:glow>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1645426286"/>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lstStyle/>
          <a:p>
            <a:pPr algn="ctr"/>
            <a:r>
              <a:rPr lang="en-US" sz="4800" b="1" dirty="0" smtClean="0"/>
              <a:t>Review</a:t>
            </a:r>
            <a:endParaRPr lang="en-US" dirty="0"/>
          </a:p>
        </p:txBody>
      </p:sp>
      <p:sp>
        <p:nvSpPr>
          <p:cNvPr id="3" name="Content Placeholder 2"/>
          <p:cNvSpPr>
            <a:spLocks noGrp="1"/>
          </p:cNvSpPr>
          <p:nvPr>
            <p:ph idx="1"/>
          </p:nvPr>
        </p:nvSpPr>
        <p:spPr>
          <a:xfrm>
            <a:off x="320041" y="1456267"/>
            <a:ext cx="11201400" cy="4944533"/>
          </a:xfrm>
        </p:spPr>
        <p:txBody>
          <a:bodyPr>
            <a:normAutofit lnSpcReduction="10000"/>
          </a:bodyPr>
          <a:lstStyle/>
          <a:p>
            <a:r>
              <a:rPr lang="en-US" sz="3600" dirty="0" smtClean="0"/>
              <a:t>Acts 1:8 </a:t>
            </a:r>
            <a:r>
              <a:rPr lang="mr-IN" sz="3600" dirty="0" smtClean="0"/>
              <a:t>–</a:t>
            </a:r>
            <a:r>
              <a:rPr lang="en-US" sz="3600" dirty="0" smtClean="0"/>
              <a:t> You will be my witnesses in Jerusalem, Judea Samaria, and the ends of the earth</a:t>
            </a:r>
          </a:p>
          <a:p>
            <a:r>
              <a:rPr lang="en-US" sz="3600" dirty="0" smtClean="0"/>
              <a:t>Our “Jerusalem” is what we often perceive is the hardest part of evangelism</a:t>
            </a:r>
          </a:p>
          <a:p>
            <a:r>
              <a:rPr lang="en-US" sz="3600" dirty="0" smtClean="0"/>
              <a:t>Three questions to use in conversation:</a:t>
            </a:r>
          </a:p>
          <a:p>
            <a:pPr lvl="1"/>
            <a:r>
              <a:rPr lang="en-US" sz="3400" dirty="0" smtClean="0"/>
              <a:t>What do you mean by that?</a:t>
            </a:r>
          </a:p>
          <a:p>
            <a:pPr lvl="1"/>
            <a:r>
              <a:rPr lang="en-US" sz="3400" dirty="0" smtClean="0"/>
              <a:t>How did you come to that conclusion?</a:t>
            </a:r>
          </a:p>
          <a:p>
            <a:pPr lvl="1"/>
            <a:r>
              <a:rPr lang="en-US" sz="3400" dirty="0" smtClean="0"/>
              <a:t>Have you ever considered</a:t>
            </a:r>
            <a:r>
              <a:rPr lang="mr-IN" sz="3400" dirty="0" smtClean="0"/>
              <a:t>…</a:t>
            </a:r>
            <a:r>
              <a:rPr lang="en-US" sz="3400" dirty="0" smtClean="0"/>
              <a:t>?</a:t>
            </a:r>
            <a:endParaRPr lang="en-US" sz="3400" dirty="0"/>
          </a:p>
        </p:txBody>
      </p:sp>
    </p:spTree>
    <p:extLst>
      <p:ext uri="{BB962C8B-B14F-4D97-AF65-F5344CB8AC3E}">
        <p14:creationId xmlns:p14="http://schemas.microsoft.com/office/powerpoint/2010/main" val="191250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699760" y="533400"/>
            <a:ext cx="5120640" cy="5120640"/>
          </a:xfrm>
          <a:prstGeom prst="rect">
            <a:avLst/>
          </a:prstGeom>
          <a:effectLst>
            <a:softEdge rad="406400"/>
          </a:effectLst>
        </p:spPr>
      </p:pic>
      <p:sp>
        <p:nvSpPr>
          <p:cNvPr id="5" name="Rectangle 4"/>
          <p:cNvSpPr/>
          <p:nvPr/>
        </p:nvSpPr>
        <p:spPr>
          <a:xfrm>
            <a:off x="1752600" y="880575"/>
            <a:ext cx="5257800" cy="5423023"/>
          </a:xfrm>
          <a:prstGeom prst="rect">
            <a:avLst/>
          </a:prstGeom>
        </p:spPr>
        <p:txBody>
          <a:bodyPr wrap="square">
            <a:spAutoFit/>
          </a:bodyPr>
          <a:lstStyle/>
          <a:p>
            <a:pPr eaLnBrk="1" hangingPunct="1">
              <a:lnSpc>
                <a:spcPct val="90000"/>
              </a:lnSpc>
              <a:defRPr/>
            </a:pPr>
            <a:r>
              <a:rPr lang="en-US" sz="4800" dirty="0">
                <a:ln w="11430"/>
                <a:solidFill>
                  <a:prstClr val="white"/>
                </a:solidFill>
                <a:effectLst>
                  <a:glow rad="101600">
                    <a:prstClr val="black">
                      <a:alpha val="75000"/>
                    </a:prstClr>
                  </a:glow>
                  <a:outerShdw blurRad="80000" dist="40000" dir="5040000" algn="tl">
                    <a:srgbClr val="000000">
                      <a:alpha val="30000"/>
                    </a:srgbClr>
                  </a:outerShdw>
                </a:effectLst>
                <a:latin typeface="Calibri"/>
                <a:cs typeface="Tahoma" pitchFamily="34" charset="0"/>
              </a:rPr>
              <a:t>“People almost invariably arrive at their beliefs not on the basis of proof but on the basis of what they find attractive.”</a:t>
            </a:r>
          </a:p>
          <a:p>
            <a:pPr algn="r" eaLnBrk="1" hangingPunct="1">
              <a:lnSpc>
                <a:spcPct val="90000"/>
              </a:lnSpc>
              <a:defRPr/>
            </a:pPr>
            <a:r>
              <a:rPr lang="en-US" sz="4800" dirty="0">
                <a:ln w="11430"/>
                <a:solidFill>
                  <a:prstClr val="white"/>
                </a:solidFill>
                <a:effectLst>
                  <a:glow rad="101600">
                    <a:prstClr val="black">
                      <a:alpha val="75000"/>
                    </a:prstClr>
                  </a:glow>
                  <a:outerShdw blurRad="80000" dist="40000" dir="5040000" algn="tl">
                    <a:srgbClr val="000000">
                      <a:alpha val="30000"/>
                    </a:srgbClr>
                  </a:outerShdw>
                </a:effectLst>
                <a:latin typeface="Calibri"/>
                <a:cs typeface="Tahoma" pitchFamily="34" charset="0"/>
              </a:rPr>
              <a:t>Pascal</a:t>
            </a:r>
          </a:p>
        </p:txBody>
      </p:sp>
    </p:spTree>
    <p:extLst>
      <p:ext uri="{BB962C8B-B14F-4D97-AF65-F5344CB8AC3E}">
        <p14:creationId xmlns:p14="http://schemas.microsoft.com/office/powerpoint/2010/main" val="444079326"/>
      </p:ext>
    </p:extLst>
  </p:cSld>
  <p:clrMapOvr>
    <a:masterClrMapping/>
  </p:clrMapOvr>
  <p:transition>
    <p:randomBa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45DE-0241-B243-A29D-65F36DBA7898}"/>
              </a:ext>
            </a:extLst>
          </p:cNvPr>
          <p:cNvSpPr>
            <a:spLocks noGrp="1"/>
          </p:cNvSpPr>
          <p:nvPr>
            <p:ph type="title"/>
          </p:nvPr>
        </p:nvSpPr>
        <p:spPr/>
        <p:txBody>
          <a:bodyPr/>
          <a:lstStyle/>
          <a:p>
            <a:endParaRPr lang="en-US" dirty="0"/>
          </a:p>
        </p:txBody>
      </p:sp>
      <p:graphicFrame>
        <p:nvGraphicFramePr>
          <p:cNvPr id="11" name="Content Placeholder 10">
            <a:extLst>
              <a:ext uri="{FF2B5EF4-FFF2-40B4-BE49-F238E27FC236}">
                <a16:creationId xmlns:a16="http://schemas.microsoft.com/office/drawing/2014/main" xmlns="" id="{6EE6B3BF-30D5-B64C-9339-692EF192DF9A}"/>
              </a:ext>
            </a:extLst>
          </p:cNvPr>
          <p:cNvGraphicFramePr>
            <a:graphicFrameLocks noGrp="1"/>
          </p:cNvGraphicFramePr>
          <p:nvPr>
            <p:ph idx="1"/>
            <p:extLst>
              <p:ext uri="{D42A27DB-BD31-4B8C-83A1-F6EECF244321}">
                <p14:modId xmlns:p14="http://schemas.microsoft.com/office/powerpoint/2010/main" val="1600680244"/>
              </p:ext>
            </p:extLst>
          </p:nvPr>
        </p:nvGraphicFramePr>
        <p:xfrm>
          <a:off x="3491346" y="2081261"/>
          <a:ext cx="7841673"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1581345615">
            <a:extLst>
              <a:ext uri="{FF2B5EF4-FFF2-40B4-BE49-F238E27FC236}">
                <a16:creationId xmlns:a16="http://schemas.microsoft.com/office/drawing/2014/main" xmlns="" id="{E48132BD-153A-9F4F-B5CB-C6046F503FD7}"/>
              </a:ext>
            </a:extLst>
          </p:cNvPr>
          <p:cNvPicPr>
            <a:picLocks noChangeAspect="1" noChangeArrowheads="1"/>
          </p:cNvPicPr>
          <p:nvPr/>
        </p:nvPicPr>
        <p:blipFill>
          <a:blip r:embed="rId7"/>
          <a:srcRect/>
          <a:stretch>
            <a:fillRect/>
          </a:stretch>
        </p:blipFill>
        <p:spPr bwMode="auto">
          <a:xfrm>
            <a:off x="249382" y="1852551"/>
            <a:ext cx="3241964" cy="4702628"/>
          </a:xfrm>
          <a:prstGeom prst="rect">
            <a:avLst/>
          </a:prstGeom>
          <a:noFill/>
          <a:ln w="28575">
            <a:noFill/>
            <a:miter lim="800000"/>
            <a:headEnd/>
            <a:tailEnd/>
          </a:ln>
          <a:effectLst>
            <a:outerShdw blurRad="76200" dir="13500000" sy="23000" kx="1200000" algn="br" rotWithShape="0">
              <a:prstClr val="black">
                <a:alpha val="45000"/>
              </a:prst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lumMod val="50000"/>
              </a:srgbClr>
            </a:contourClr>
          </a:sp3d>
        </p:spPr>
      </p:pic>
    </p:spTree>
    <p:extLst>
      <p:ext uri="{BB962C8B-B14F-4D97-AF65-F5344CB8AC3E}">
        <p14:creationId xmlns:p14="http://schemas.microsoft.com/office/powerpoint/2010/main" val="6079671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Earth" descr="Earth-planet-space-world-universe-large.png"/>
          <p:cNvPicPr>
            <a:picLocks noChangeAspect="1"/>
          </p:cNvPicPr>
          <p:nvPr/>
        </p:nvPicPr>
        <p:blipFill>
          <a:blip r:embed="rId4" cstate="screen"/>
          <a:stretch>
            <a:fillRect/>
          </a:stretch>
        </p:blipFill>
        <p:spPr>
          <a:xfrm>
            <a:off x="7907655" y="1054100"/>
            <a:ext cx="2451100" cy="2451100"/>
          </a:xfrm>
          <a:prstGeom prst="rect">
            <a:avLst/>
          </a:prstGeom>
        </p:spPr>
      </p:pic>
      <p:grpSp>
        <p:nvGrpSpPr>
          <p:cNvPr id="59" name="Group Picture Fist"/>
          <p:cNvGrpSpPr/>
          <p:nvPr/>
        </p:nvGrpSpPr>
        <p:grpSpPr>
          <a:xfrm>
            <a:off x="4869074" y="1052940"/>
            <a:ext cx="2452260" cy="2452260"/>
            <a:chOff x="3200398" y="1039089"/>
            <a:chExt cx="2535383" cy="2535383"/>
          </a:xfrm>
        </p:grpSpPr>
        <p:pic>
          <p:nvPicPr>
            <p:cNvPr id="57" name="Picture 56" descr="Earth-planet-space-world-universe-large.png"/>
            <p:cNvPicPr>
              <a:picLocks noChangeAspect="1"/>
            </p:cNvPicPr>
            <p:nvPr/>
          </p:nvPicPr>
          <p:blipFill>
            <a:blip r:embed="rId4" cstate="screen"/>
            <a:stretch>
              <a:fillRect/>
            </a:stretch>
          </p:blipFill>
          <p:spPr>
            <a:xfrm>
              <a:off x="3200398" y="1039089"/>
              <a:ext cx="2535383" cy="2535383"/>
            </a:xfrm>
            <a:prstGeom prst="rect">
              <a:avLst/>
            </a:prstGeom>
            <a:effectLst>
              <a:glow rad="228600">
                <a:srgbClr val="000000">
                  <a:alpha val="80000"/>
                </a:srgbClr>
              </a:glow>
            </a:effectLst>
          </p:spPr>
        </p:pic>
        <p:sp>
          <p:nvSpPr>
            <p:cNvPr id="58" name="picture hand"/>
            <p:cNvSpPr/>
            <p:nvPr/>
          </p:nvSpPr>
          <p:spPr bwMode="auto">
            <a:xfrm>
              <a:off x="3716774" y="1276499"/>
              <a:ext cx="1481849" cy="2029394"/>
            </a:xfrm>
            <a:prstGeom prst="rect">
              <a:avLst/>
            </a:prstGeom>
            <a:blipFill dpi="0" rotWithShape="1">
              <a:blip r:embed="rId5" cstate="screen">
                <a:alphaModFix amt="80000"/>
              </a:blip>
              <a:srcRect/>
              <a:stretch>
                <a:fillRect l="-3000" r="-2000" b="-60000"/>
              </a:stretch>
            </a:blipFill>
            <a:ln w="12700" cap="flat" cmpd="sng" algn="ctr">
              <a:noFill/>
              <a:prstDash val="solid"/>
              <a:round/>
              <a:headEnd type="none" w="sm" len="sm"/>
              <a:tailEnd type="none" w="sm" len="sm"/>
            </a:ln>
            <a:effectLst>
              <a:softEdge rad="31750"/>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grpSp>
      <p:pic>
        <p:nvPicPr>
          <p:cNvPr id="56" name="Picture Hands Under Earth" descr="earth-hands-under-God-Creation.png"/>
          <p:cNvPicPr>
            <a:picLocks noChangeAspect="1"/>
          </p:cNvPicPr>
          <p:nvPr/>
        </p:nvPicPr>
        <p:blipFill>
          <a:blip r:embed="rId6" cstate="screen"/>
          <a:srcRect/>
          <a:stretch>
            <a:fillRect/>
          </a:stretch>
        </p:blipFill>
        <p:spPr>
          <a:xfrm>
            <a:off x="1877785" y="1019664"/>
            <a:ext cx="2476006" cy="3074355"/>
          </a:xfrm>
          <a:prstGeom prst="rect">
            <a:avLst/>
          </a:prstGeom>
          <a:effectLst>
            <a:glow rad="228600">
              <a:srgbClr val="000000">
                <a:alpha val="80000"/>
              </a:srgbClr>
            </a:glow>
            <a:softEdge rad="63500"/>
          </a:effectLst>
        </p:spPr>
      </p:pic>
      <p:grpSp>
        <p:nvGrpSpPr>
          <p:cNvPr id="63" name="Group Atheism"/>
          <p:cNvGrpSpPr/>
          <p:nvPr/>
        </p:nvGrpSpPr>
        <p:grpSpPr>
          <a:xfrm>
            <a:off x="7752398" y="3859214"/>
            <a:ext cx="2761614" cy="2693987"/>
            <a:chOff x="6228398" y="3859213"/>
            <a:chExt cx="2761614" cy="2693987"/>
          </a:xfrm>
        </p:grpSpPr>
        <p:sp>
          <p:nvSpPr>
            <p:cNvPr id="1082" name="WordArt 3"/>
            <p:cNvSpPr>
              <a:spLocks noChangeAspect="1" noChangeArrowheads="1" noChangeShapeType="1" noTextEdit="1"/>
            </p:cNvSpPr>
            <p:nvPr/>
          </p:nvSpPr>
          <p:spPr bwMode="auto">
            <a:xfrm>
              <a:off x="6248400" y="3859213"/>
              <a:ext cx="2741612" cy="1778000"/>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A40000"/>
                </a:extrusionClr>
              </a:sp3d>
            </a:bodyPr>
            <a:lstStyle/>
            <a:p>
              <a:pPr algn="ctr" rtl="0" eaLnBrk="0" fontAlgn="base" hangingPunct="0">
                <a:spcBef>
                  <a:spcPct val="0"/>
                </a:spcBef>
                <a:spcAft>
                  <a:spcPct val="0"/>
                </a:spcAft>
              </a:pPr>
              <a:r>
                <a:rPr lang="en-US" sz="4400" b="1" kern="10" dirty="0">
                  <a:ln w="9525">
                    <a:round/>
                    <a:headEnd/>
                    <a:tailEnd/>
                  </a:ln>
                  <a:solidFill>
                    <a:srgbClr val="FF0000"/>
                  </a:solidFill>
                  <a:effectLst>
                    <a:outerShdw blurRad="88900" dist="63500" dir="5400000" sy="-20000" rotWithShape="0">
                      <a:srgbClr val="4C0E00"/>
                    </a:outerShdw>
                  </a:effectLst>
                  <a:latin typeface="Impact" pitchFamily="34" charset="0"/>
                  <a:cs typeface="Times New Roman"/>
                </a:rPr>
                <a:t>ATHEISM</a:t>
              </a:r>
            </a:p>
          </p:txBody>
        </p:sp>
        <p:sp>
          <p:nvSpPr>
            <p:cNvPr id="1083" name="Text Box 4"/>
            <p:cNvSpPr txBox="1">
              <a:spLocks noChangeAspect="1" noChangeArrowheads="1"/>
            </p:cNvSpPr>
            <p:nvPr/>
          </p:nvSpPr>
          <p:spPr bwMode="auto">
            <a:xfrm>
              <a:off x="6228398" y="6014720"/>
              <a:ext cx="2753042" cy="538480"/>
            </a:xfrm>
            <a:prstGeom prst="rect">
              <a:avLst/>
            </a:prstGeom>
            <a:noFill/>
            <a:ln w="9525">
              <a:noFill/>
              <a:miter lim="800000"/>
              <a:headEnd/>
              <a:tailEnd/>
            </a:ln>
          </p:spPr>
          <p:txBody>
            <a:bodyPr wrap="none" lIns="91436" tIns="45717" rIns="91436" bIns="45717" numCol="1">
              <a:prstTxWarp prst="textPlain">
                <a:avLst/>
              </a:prstTxWarp>
              <a:spAutoFit/>
              <a:scene3d>
                <a:camera prst="orthographicFront"/>
                <a:lightRig rig="flat" dir="tl">
                  <a:rot lat="0" lon="0" rev="6600000"/>
                </a:lightRig>
              </a:scene3d>
              <a:sp3d extrusionH="25400" contourW="8890">
                <a:bevelT w="38100" h="31750"/>
                <a:contourClr>
                  <a:srgbClr val="C00000"/>
                </a:contourClr>
              </a:sp3d>
            </a:bodyPr>
            <a:lstStyle/>
            <a:p>
              <a:pPr algn="ctr" rtl="0" eaLnBrk="0" fontAlgn="base" hangingPunct="0">
                <a:spcBef>
                  <a:spcPct val="0"/>
                </a:spcBef>
                <a:spcAft>
                  <a:spcPct val="0"/>
                </a:spcAft>
              </a:pPr>
              <a:r>
                <a:rPr lang="en-US" sz="4000" dirty="0">
                  <a:ln w="11430"/>
                  <a:solidFill>
                    <a:srgbClr val="FF0000"/>
                  </a:solidFill>
                  <a:effectLst>
                    <a:outerShdw blurRad="50800" dist="39000" dir="5460000" algn="tl">
                      <a:srgbClr val="000000">
                        <a:alpha val="38000"/>
                      </a:srgbClr>
                    </a:outerShdw>
                  </a:effectLst>
                  <a:latin typeface="Impact" pitchFamily="34" charset="0"/>
                </a:rPr>
                <a:t>No God At All</a:t>
              </a:r>
            </a:p>
          </p:txBody>
        </p:sp>
      </p:grpSp>
      <p:graphicFrame>
        <p:nvGraphicFramePr>
          <p:cNvPr id="1028" name="Object 5" hidden="1"/>
          <p:cNvGraphicFramePr>
            <a:graphicFrameLocks noChangeAspect="1"/>
          </p:cNvGraphicFramePr>
          <p:nvPr/>
        </p:nvGraphicFramePr>
        <p:xfrm>
          <a:off x="7848600" y="1187451"/>
          <a:ext cx="2152650" cy="2219325"/>
        </p:xfrm>
        <a:graphic>
          <a:graphicData uri="http://schemas.openxmlformats.org/presentationml/2006/ole">
            <mc:AlternateContent xmlns:mc="http://schemas.openxmlformats.org/markup-compatibility/2006">
              <mc:Choice xmlns:v="urn:schemas-microsoft-com:vml" Requires="v">
                <p:oleObj spid="_x0000_s1117" name="ClipArt" r:id="rId7" imgW="3471840" imgH="3519360" progId="">
                  <p:embed/>
                </p:oleObj>
              </mc:Choice>
              <mc:Fallback>
                <p:oleObj name="ClipArt" r:id="rId7" imgW="3471840" imgH="3519360" progId="">
                  <p:embed/>
                  <p:pic>
                    <p:nvPicPr>
                      <p:cNvPr id="1028" name="Object 5"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8600" y="1187451"/>
                        <a:ext cx="2152650" cy="2219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31" name="Text Box 6"/>
          <p:cNvSpPr txBox="1">
            <a:spLocks noChangeArrowheads="1"/>
          </p:cNvSpPr>
          <p:nvPr/>
        </p:nvSpPr>
        <p:spPr bwMode="auto">
          <a:xfrm>
            <a:off x="1879600" y="162561"/>
            <a:ext cx="8554720" cy="612239"/>
          </a:xfrm>
          <a:prstGeom prst="rect">
            <a:avLst/>
          </a:prstGeom>
          <a:noFill/>
          <a:ln w="12700">
            <a:noFill/>
            <a:miter lim="800000"/>
            <a:headEnd type="none" w="sm" len="sm"/>
            <a:tailEnd type="none" w="sm" len="sm"/>
          </a:ln>
        </p:spPr>
        <p:txBody>
          <a:bodyPr wrap="none">
            <a:prstTxWarp prst="textPlain">
              <a:avLst/>
            </a:prstTxWarp>
            <a:spAutoFit/>
            <a:scene3d>
              <a:camera prst="orthographicFront"/>
              <a:lightRig rig="flat" dir="tl">
                <a:rot lat="0" lon="0" rev="6600000"/>
              </a:lightRig>
            </a:scene3d>
            <a:sp3d extrusionH="25400" contourW="8890">
              <a:bevelT w="38100" h="31750"/>
              <a:contourClr>
                <a:srgbClr val="CC6600"/>
              </a:contourClr>
            </a:sp3d>
          </a:bodyPr>
          <a:lstStyle/>
          <a:p>
            <a:pPr algn="l" rtl="0" eaLnBrk="0" fontAlgn="base" hangingPunct="0">
              <a:spcBef>
                <a:spcPct val="50000"/>
              </a:spcBef>
              <a:spcAft>
                <a:spcPct val="0"/>
              </a:spcAft>
            </a:pPr>
            <a:r>
              <a:rPr lang="en-US" sz="4000" dirty="0">
                <a:ln w="11430"/>
                <a:solidFill>
                  <a:srgbClr val="FFC000"/>
                </a:solidFill>
                <a:effectLst>
                  <a:outerShdw blurRad="50800" dist="39000" dir="5460000" algn="tl">
                    <a:srgbClr val="000000">
                      <a:alpha val="38000"/>
                    </a:srgbClr>
                  </a:outerShdw>
                </a:effectLst>
                <a:latin typeface="Impact" pitchFamily="34" charset="0"/>
                <a:ea typeface="Tahoma" pitchFamily="34" charset="0"/>
                <a:cs typeface="Tahoma" pitchFamily="34" charset="0"/>
              </a:rPr>
              <a:t>THREE MAJOR RELIGIOUS WORLD VIEWS</a:t>
            </a:r>
          </a:p>
        </p:txBody>
      </p:sp>
      <p:grpSp>
        <p:nvGrpSpPr>
          <p:cNvPr id="62" name="Group Pantheism"/>
          <p:cNvGrpSpPr/>
          <p:nvPr/>
        </p:nvGrpSpPr>
        <p:grpSpPr>
          <a:xfrm>
            <a:off x="4724399" y="3911600"/>
            <a:ext cx="2741613" cy="2641600"/>
            <a:chOff x="3200400" y="3911600"/>
            <a:chExt cx="2741613" cy="2641600"/>
          </a:xfrm>
        </p:grpSpPr>
        <p:sp>
          <p:nvSpPr>
            <p:cNvPr id="1050" name="WordArt 8"/>
            <p:cNvSpPr>
              <a:spLocks noChangeAspect="1" noChangeArrowheads="1" noChangeShapeType="1" noTextEdit="1"/>
            </p:cNvSpPr>
            <p:nvPr/>
          </p:nvSpPr>
          <p:spPr bwMode="auto">
            <a:xfrm>
              <a:off x="3200400" y="3911600"/>
              <a:ext cx="2741613" cy="1711325"/>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D2AA00"/>
                </a:extrusionClr>
              </a:sp3d>
            </a:bodyPr>
            <a:lstStyle/>
            <a:p>
              <a:pPr algn="ctr" rtl="0" eaLnBrk="0" fontAlgn="base" hangingPunct="0">
                <a:spcBef>
                  <a:spcPct val="0"/>
                </a:spcBef>
                <a:spcAft>
                  <a:spcPct val="0"/>
                </a:spcAft>
              </a:pPr>
              <a:r>
                <a:rPr lang="en-US" sz="4400" b="1" kern="10" dirty="0">
                  <a:ln w="9525">
                    <a:round/>
                    <a:headEnd/>
                    <a:tailEnd/>
                  </a:ln>
                  <a:solidFill>
                    <a:srgbClr val="FFC000"/>
                  </a:solidFill>
                  <a:effectLst>
                    <a:outerShdw blurRad="88900" dist="63500" dir="5400000" sy="-20000" rotWithShape="0">
                      <a:srgbClr val="926F00"/>
                    </a:outerShdw>
                  </a:effectLst>
                  <a:latin typeface="Impact" pitchFamily="34" charset="0"/>
                  <a:cs typeface="Times New Roman"/>
                </a:rPr>
                <a:t>PANTHEISM</a:t>
              </a:r>
            </a:p>
          </p:txBody>
        </p:sp>
        <p:sp>
          <p:nvSpPr>
            <p:cNvPr id="1051" name="Text Box 9"/>
            <p:cNvSpPr txBox="1">
              <a:spLocks noChangeAspect="1" noChangeArrowheads="1"/>
            </p:cNvSpPr>
            <p:nvPr/>
          </p:nvSpPr>
          <p:spPr bwMode="auto">
            <a:xfrm>
              <a:off x="3454400" y="6014720"/>
              <a:ext cx="2246313" cy="538480"/>
            </a:xfrm>
            <a:prstGeom prst="rect">
              <a:avLst/>
            </a:prstGeom>
            <a:noFill/>
            <a:ln w="9525">
              <a:noFill/>
              <a:miter lim="800000"/>
              <a:headEnd/>
              <a:tailEnd/>
            </a:ln>
          </p:spPr>
          <p:txBody>
            <a:bodyPr wrap="none" lIns="91436" tIns="45717" rIns="91436" bIns="45717" numCol="1">
              <a:prstTxWarp prst="textPlain">
                <a:avLst/>
              </a:prstTxWarp>
              <a:spAutoFit/>
              <a:scene3d>
                <a:camera prst="orthographicFront"/>
                <a:lightRig rig="flat" dir="tl">
                  <a:rot lat="0" lon="0" rev="6600000"/>
                </a:lightRig>
              </a:scene3d>
              <a:sp3d extrusionH="25400" contourW="8890">
                <a:bevelT w="38100" h="31750"/>
                <a:contourClr>
                  <a:srgbClr val="FFFF00"/>
                </a:contourClr>
              </a:sp3d>
            </a:bodyPr>
            <a:lstStyle/>
            <a:p>
              <a:pPr algn="ctr" rtl="0" eaLnBrk="0" fontAlgn="base" hangingPunct="0">
                <a:spcBef>
                  <a:spcPct val="0"/>
                </a:spcBef>
                <a:spcAft>
                  <a:spcPct val="0"/>
                </a:spcAft>
              </a:pPr>
              <a:r>
                <a:rPr lang="en-US" sz="4000" dirty="0">
                  <a:ln w="11430"/>
                  <a:solidFill>
                    <a:srgbClr val="FFC000"/>
                  </a:solidFill>
                  <a:effectLst>
                    <a:outerShdw blurRad="50800" dist="39000" dir="5460000" algn="tl">
                      <a:srgbClr val="000000">
                        <a:alpha val="38000"/>
                      </a:srgbClr>
                    </a:outerShdw>
                  </a:effectLst>
                  <a:latin typeface="Impact" pitchFamily="34" charset="0"/>
                </a:rPr>
                <a:t>God Is All</a:t>
              </a:r>
            </a:p>
          </p:txBody>
        </p:sp>
      </p:grpSp>
      <p:grpSp>
        <p:nvGrpSpPr>
          <p:cNvPr id="4" name="Group 10" hidden="1"/>
          <p:cNvGrpSpPr>
            <a:grpSpLocks/>
          </p:cNvGrpSpPr>
          <p:nvPr/>
        </p:nvGrpSpPr>
        <p:grpSpPr bwMode="auto">
          <a:xfrm>
            <a:off x="4724400" y="1130301"/>
            <a:ext cx="2413000" cy="2282825"/>
            <a:chOff x="2016" y="866"/>
            <a:chExt cx="1520" cy="1438"/>
          </a:xfrm>
        </p:grpSpPr>
        <p:sp>
          <p:nvSpPr>
            <p:cNvPr id="1053" name="Freeform 11"/>
            <p:cNvSpPr>
              <a:spLocks noChangeAspect="1"/>
            </p:cNvSpPr>
            <p:nvPr/>
          </p:nvSpPr>
          <p:spPr bwMode="auto">
            <a:xfrm>
              <a:off x="2487" y="1124"/>
              <a:ext cx="298" cy="403"/>
            </a:xfrm>
            <a:custGeom>
              <a:avLst/>
              <a:gdLst>
                <a:gd name="T0" fmla="*/ 0 w 345"/>
                <a:gd name="T1" fmla="*/ 58 h 940"/>
                <a:gd name="T2" fmla="*/ 12 w 345"/>
                <a:gd name="T3" fmla="*/ 37 h 940"/>
                <a:gd name="T4" fmla="*/ 33 w 345"/>
                <a:gd name="T5" fmla="*/ 23 h 940"/>
                <a:gd name="T6" fmla="*/ 61 w 345"/>
                <a:gd name="T7" fmla="*/ 9 h 940"/>
                <a:gd name="T8" fmla="*/ 127 w 345"/>
                <a:gd name="T9" fmla="*/ 0 h 940"/>
                <a:gd name="T10" fmla="*/ 212 w 345"/>
                <a:gd name="T11" fmla="*/ 0 h 940"/>
                <a:gd name="T12" fmla="*/ 241 w 345"/>
                <a:gd name="T13" fmla="*/ 4 h 940"/>
                <a:gd name="T14" fmla="*/ 273 w 345"/>
                <a:gd name="T15" fmla="*/ 14 h 940"/>
                <a:gd name="T16" fmla="*/ 283 w 345"/>
                <a:gd name="T17" fmla="*/ 23 h 940"/>
                <a:gd name="T18" fmla="*/ 294 w 345"/>
                <a:gd name="T19" fmla="*/ 33 h 940"/>
                <a:gd name="T20" fmla="*/ 294 w 345"/>
                <a:gd name="T21" fmla="*/ 110 h 940"/>
                <a:gd name="T22" fmla="*/ 298 w 345"/>
                <a:gd name="T23" fmla="*/ 294 h 940"/>
                <a:gd name="T24" fmla="*/ 295 w 345"/>
                <a:gd name="T25" fmla="*/ 349 h 940"/>
                <a:gd name="T26" fmla="*/ 287 w 345"/>
                <a:gd name="T27" fmla="*/ 377 h 940"/>
                <a:gd name="T28" fmla="*/ 263 w 345"/>
                <a:gd name="T29" fmla="*/ 397 h 940"/>
                <a:gd name="T30" fmla="*/ 214 w 345"/>
                <a:gd name="T31" fmla="*/ 403 h 940"/>
                <a:gd name="T32" fmla="*/ 138 w 345"/>
                <a:gd name="T33" fmla="*/ 403 h 940"/>
                <a:gd name="T34" fmla="*/ 103 w 345"/>
                <a:gd name="T35" fmla="*/ 397 h 940"/>
                <a:gd name="T36" fmla="*/ 92 w 345"/>
                <a:gd name="T37" fmla="*/ 385 h 940"/>
                <a:gd name="T38" fmla="*/ 73 w 345"/>
                <a:gd name="T39" fmla="*/ 352 h 940"/>
                <a:gd name="T40" fmla="*/ 0 w 345"/>
                <a:gd name="T41" fmla="*/ 58 h 9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5"/>
                <a:gd name="T64" fmla="*/ 0 h 940"/>
                <a:gd name="T65" fmla="*/ 345 w 345"/>
                <a:gd name="T66" fmla="*/ 940 h 9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5" h="940">
                  <a:moveTo>
                    <a:pt x="0" y="136"/>
                  </a:moveTo>
                  <a:lnTo>
                    <a:pt x="14" y="86"/>
                  </a:lnTo>
                  <a:lnTo>
                    <a:pt x="38" y="54"/>
                  </a:lnTo>
                  <a:lnTo>
                    <a:pt x="71" y="22"/>
                  </a:lnTo>
                  <a:lnTo>
                    <a:pt x="147" y="0"/>
                  </a:lnTo>
                  <a:lnTo>
                    <a:pt x="245" y="0"/>
                  </a:lnTo>
                  <a:lnTo>
                    <a:pt x="279" y="9"/>
                  </a:lnTo>
                  <a:lnTo>
                    <a:pt x="316" y="32"/>
                  </a:lnTo>
                  <a:lnTo>
                    <a:pt x="328" y="54"/>
                  </a:lnTo>
                  <a:lnTo>
                    <a:pt x="340" y="76"/>
                  </a:lnTo>
                  <a:lnTo>
                    <a:pt x="340" y="257"/>
                  </a:lnTo>
                  <a:lnTo>
                    <a:pt x="345" y="686"/>
                  </a:lnTo>
                  <a:lnTo>
                    <a:pt x="342" y="813"/>
                  </a:lnTo>
                  <a:lnTo>
                    <a:pt x="332" y="880"/>
                  </a:lnTo>
                  <a:lnTo>
                    <a:pt x="304" y="927"/>
                  </a:lnTo>
                  <a:lnTo>
                    <a:pt x="248" y="940"/>
                  </a:lnTo>
                  <a:lnTo>
                    <a:pt x="160" y="940"/>
                  </a:lnTo>
                  <a:lnTo>
                    <a:pt x="119" y="927"/>
                  </a:lnTo>
                  <a:lnTo>
                    <a:pt x="106" y="899"/>
                  </a:lnTo>
                  <a:lnTo>
                    <a:pt x="85" y="822"/>
                  </a:lnTo>
                  <a:lnTo>
                    <a:pt x="0" y="136"/>
                  </a:lnTo>
                  <a:close/>
                </a:path>
              </a:pathLst>
            </a:custGeom>
            <a:solidFill>
              <a:srgbClr val="FF9999"/>
            </a:solidFill>
            <a:ln w="1587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54" name="Freeform 12"/>
            <p:cNvSpPr>
              <a:spLocks noChangeAspect="1"/>
            </p:cNvSpPr>
            <p:nvPr/>
          </p:nvSpPr>
          <p:spPr bwMode="auto">
            <a:xfrm>
              <a:off x="3045" y="1138"/>
              <a:ext cx="291" cy="388"/>
            </a:xfrm>
            <a:custGeom>
              <a:avLst/>
              <a:gdLst>
                <a:gd name="T0" fmla="*/ 291 w 336"/>
                <a:gd name="T1" fmla="*/ 55 h 906"/>
                <a:gd name="T2" fmla="*/ 281 w 336"/>
                <a:gd name="T3" fmla="*/ 35 h 906"/>
                <a:gd name="T4" fmla="*/ 260 w 336"/>
                <a:gd name="T5" fmla="*/ 21 h 906"/>
                <a:gd name="T6" fmla="*/ 231 w 336"/>
                <a:gd name="T7" fmla="*/ 9 h 906"/>
                <a:gd name="T8" fmla="*/ 168 w 336"/>
                <a:gd name="T9" fmla="*/ 0 h 906"/>
                <a:gd name="T10" fmla="*/ 85 w 336"/>
                <a:gd name="T11" fmla="*/ 0 h 906"/>
                <a:gd name="T12" fmla="*/ 57 w 336"/>
                <a:gd name="T13" fmla="*/ 3 h 906"/>
                <a:gd name="T14" fmla="*/ 27 w 336"/>
                <a:gd name="T15" fmla="*/ 13 h 906"/>
                <a:gd name="T16" fmla="*/ 15 w 336"/>
                <a:gd name="T17" fmla="*/ 21 h 906"/>
                <a:gd name="T18" fmla="*/ 6 w 336"/>
                <a:gd name="T19" fmla="*/ 31 h 906"/>
                <a:gd name="T20" fmla="*/ 6 w 336"/>
                <a:gd name="T21" fmla="*/ 106 h 906"/>
                <a:gd name="T22" fmla="*/ 0 w 336"/>
                <a:gd name="T23" fmla="*/ 284 h 906"/>
                <a:gd name="T24" fmla="*/ 0 w 336"/>
                <a:gd name="T25" fmla="*/ 333 h 906"/>
                <a:gd name="T26" fmla="*/ 15 w 336"/>
                <a:gd name="T27" fmla="*/ 362 h 906"/>
                <a:gd name="T28" fmla="*/ 42 w 336"/>
                <a:gd name="T29" fmla="*/ 383 h 906"/>
                <a:gd name="T30" fmla="*/ 82 w 336"/>
                <a:gd name="T31" fmla="*/ 388 h 906"/>
                <a:gd name="T32" fmla="*/ 157 w 336"/>
                <a:gd name="T33" fmla="*/ 388 h 906"/>
                <a:gd name="T34" fmla="*/ 192 w 336"/>
                <a:gd name="T35" fmla="*/ 383 h 906"/>
                <a:gd name="T36" fmla="*/ 209 w 336"/>
                <a:gd name="T37" fmla="*/ 371 h 906"/>
                <a:gd name="T38" fmla="*/ 223 w 336"/>
                <a:gd name="T39" fmla="*/ 339 h 906"/>
                <a:gd name="T40" fmla="*/ 291 w 336"/>
                <a:gd name="T41" fmla="*/ 55 h 90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6"/>
                <a:gd name="T64" fmla="*/ 0 h 906"/>
                <a:gd name="T65" fmla="*/ 336 w 336"/>
                <a:gd name="T66" fmla="*/ 906 h 90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6" h="906">
                  <a:moveTo>
                    <a:pt x="336" y="128"/>
                  </a:moveTo>
                  <a:lnTo>
                    <a:pt x="324" y="82"/>
                  </a:lnTo>
                  <a:lnTo>
                    <a:pt x="300" y="50"/>
                  </a:lnTo>
                  <a:lnTo>
                    <a:pt x="267" y="20"/>
                  </a:lnTo>
                  <a:lnTo>
                    <a:pt x="194" y="0"/>
                  </a:lnTo>
                  <a:lnTo>
                    <a:pt x="98" y="0"/>
                  </a:lnTo>
                  <a:lnTo>
                    <a:pt x="66" y="7"/>
                  </a:lnTo>
                  <a:lnTo>
                    <a:pt x="31" y="30"/>
                  </a:lnTo>
                  <a:lnTo>
                    <a:pt x="17" y="50"/>
                  </a:lnTo>
                  <a:lnTo>
                    <a:pt x="7" y="72"/>
                  </a:lnTo>
                  <a:lnTo>
                    <a:pt x="7" y="248"/>
                  </a:lnTo>
                  <a:lnTo>
                    <a:pt x="0" y="662"/>
                  </a:lnTo>
                  <a:lnTo>
                    <a:pt x="0" y="777"/>
                  </a:lnTo>
                  <a:lnTo>
                    <a:pt x="17" y="846"/>
                  </a:lnTo>
                  <a:lnTo>
                    <a:pt x="49" y="895"/>
                  </a:lnTo>
                  <a:lnTo>
                    <a:pt x="95" y="906"/>
                  </a:lnTo>
                  <a:lnTo>
                    <a:pt x="181" y="906"/>
                  </a:lnTo>
                  <a:lnTo>
                    <a:pt x="222" y="895"/>
                  </a:lnTo>
                  <a:lnTo>
                    <a:pt x="241" y="867"/>
                  </a:lnTo>
                  <a:lnTo>
                    <a:pt x="258" y="792"/>
                  </a:lnTo>
                  <a:lnTo>
                    <a:pt x="336" y="128"/>
                  </a:lnTo>
                  <a:close/>
                </a:path>
              </a:pathLst>
            </a:custGeom>
            <a:solidFill>
              <a:srgbClr val="FF9999"/>
            </a:solidFill>
            <a:ln w="1587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55" name="Oval 13"/>
            <p:cNvSpPr>
              <a:spLocks noChangeAspect="1" noChangeArrowheads="1"/>
            </p:cNvSpPr>
            <p:nvPr/>
          </p:nvSpPr>
          <p:spPr bwMode="auto">
            <a:xfrm>
              <a:off x="2016" y="866"/>
              <a:ext cx="1520" cy="1438"/>
            </a:xfrm>
            <a:prstGeom prst="ellipse">
              <a:avLst/>
            </a:prstGeom>
            <a:solidFill>
              <a:srgbClr val="FFFF00"/>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56" name="Freeform 14"/>
            <p:cNvSpPr>
              <a:spLocks noChangeAspect="1"/>
            </p:cNvSpPr>
            <p:nvPr/>
          </p:nvSpPr>
          <p:spPr bwMode="auto">
            <a:xfrm>
              <a:off x="2100" y="1192"/>
              <a:ext cx="1306" cy="1030"/>
            </a:xfrm>
            <a:custGeom>
              <a:avLst/>
              <a:gdLst>
                <a:gd name="T0" fmla="*/ 1230 w 1512"/>
                <a:gd name="T1" fmla="*/ 0 h 2577"/>
                <a:gd name="T2" fmla="*/ 1306 w 1512"/>
                <a:gd name="T3" fmla="*/ 72 h 2577"/>
                <a:gd name="T4" fmla="*/ 1306 w 1512"/>
                <a:gd name="T5" fmla="*/ 452 h 2577"/>
                <a:gd name="T6" fmla="*/ 1205 w 1512"/>
                <a:gd name="T7" fmla="*/ 663 h 2577"/>
                <a:gd name="T8" fmla="*/ 1182 w 1512"/>
                <a:gd name="T9" fmla="*/ 707 h 2577"/>
                <a:gd name="T10" fmla="*/ 1151 w 1512"/>
                <a:gd name="T11" fmla="*/ 731 h 2577"/>
                <a:gd name="T12" fmla="*/ 1112 w 1512"/>
                <a:gd name="T13" fmla="*/ 755 h 2577"/>
                <a:gd name="T14" fmla="*/ 1072 w 1512"/>
                <a:gd name="T15" fmla="*/ 781 h 2577"/>
                <a:gd name="T16" fmla="*/ 1042 w 1512"/>
                <a:gd name="T17" fmla="*/ 1030 h 2577"/>
                <a:gd name="T18" fmla="*/ 371 w 1512"/>
                <a:gd name="T19" fmla="*/ 1030 h 2577"/>
                <a:gd name="T20" fmla="*/ 363 w 1512"/>
                <a:gd name="T21" fmla="*/ 892 h 2577"/>
                <a:gd name="T22" fmla="*/ 339 w 1512"/>
                <a:gd name="T23" fmla="*/ 839 h 2577"/>
                <a:gd name="T24" fmla="*/ 313 w 1512"/>
                <a:gd name="T25" fmla="*/ 785 h 2577"/>
                <a:gd name="T26" fmla="*/ 243 w 1512"/>
                <a:gd name="T27" fmla="*/ 736 h 2577"/>
                <a:gd name="T28" fmla="*/ 109 w 1512"/>
                <a:gd name="T29" fmla="*/ 677 h 2577"/>
                <a:gd name="T30" fmla="*/ 0 w 1512"/>
                <a:gd name="T31" fmla="*/ 519 h 2577"/>
                <a:gd name="T32" fmla="*/ 25 w 1512"/>
                <a:gd name="T33" fmla="*/ 365 h 2577"/>
                <a:gd name="T34" fmla="*/ 124 w 1512"/>
                <a:gd name="T35" fmla="*/ 243 h 2577"/>
                <a:gd name="T36" fmla="*/ 402 w 1512"/>
                <a:gd name="T37" fmla="*/ 0 h 2577"/>
                <a:gd name="T38" fmla="*/ 1230 w 1512"/>
                <a:gd name="T39" fmla="*/ 0 h 25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12"/>
                <a:gd name="T61" fmla="*/ 0 h 2577"/>
                <a:gd name="T62" fmla="*/ 1512 w 1512"/>
                <a:gd name="T63" fmla="*/ 2577 h 25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12" h="2577">
                  <a:moveTo>
                    <a:pt x="1424" y="0"/>
                  </a:moveTo>
                  <a:lnTo>
                    <a:pt x="1512" y="181"/>
                  </a:lnTo>
                  <a:lnTo>
                    <a:pt x="1512" y="1132"/>
                  </a:lnTo>
                  <a:lnTo>
                    <a:pt x="1395" y="1660"/>
                  </a:lnTo>
                  <a:lnTo>
                    <a:pt x="1369" y="1768"/>
                  </a:lnTo>
                  <a:lnTo>
                    <a:pt x="1332" y="1828"/>
                  </a:lnTo>
                  <a:lnTo>
                    <a:pt x="1287" y="1889"/>
                  </a:lnTo>
                  <a:lnTo>
                    <a:pt x="1241" y="1953"/>
                  </a:lnTo>
                  <a:lnTo>
                    <a:pt x="1206" y="2577"/>
                  </a:lnTo>
                  <a:lnTo>
                    <a:pt x="429" y="2577"/>
                  </a:lnTo>
                  <a:lnTo>
                    <a:pt x="420" y="2231"/>
                  </a:lnTo>
                  <a:lnTo>
                    <a:pt x="393" y="2098"/>
                  </a:lnTo>
                  <a:lnTo>
                    <a:pt x="362" y="1964"/>
                  </a:lnTo>
                  <a:lnTo>
                    <a:pt x="281" y="1841"/>
                  </a:lnTo>
                  <a:lnTo>
                    <a:pt x="126" y="1695"/>
                  </a:lnTo>
                  <a:lnTo>
                    <a:pt x="0" y="1298"/>
                  </a:lnTo>
                  <a:lnTo>
                    <a:pt x="29" y="914"/>
                  </a:lnTo>
                  <a:lnTo>
                    <a:pt x="144" y="608"/>
                  </a:lnTo>
                  <a:lnTo>
                    <a:pt x="465" y="0"/>
                  </a:lnTo>
                  <a:lnTo>
                    <a:pt x="1424" y="0"/>
                  </a:lnTo>
                  <a:close/>
                </a:path>
              </a:pathLst>
            </a:custGeom>
            <a:solidFill>
              <a:srgbClr val="FF9999"/>
            </a:solidFill>
            <a:ln w="1587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57" name="Freeform 15"/>
            <p:cNvSpPr>
              <a:spLocks noChangeAspect="1"/>
            </p:cNvSpPr>
            <p:nvPr/>
          </p:nvSpPr>
          <p:spPr bwMode="auto">
            <a:xfrm>
              <a:off x="2210" y="1149"/>
              <a:ext cx="305" cy="398"/>
            </a:xfrm>
            <a:custGeom>
              <a:avLst/>
              <a:gdLst>
                <a:gd name="T0" fmla="*/ 0 w 353"/>
                <a:gd name="T1" fmla="*/ 56 h 930"/>
                <a:gd name="T2" fmla="*/ 13 w 353"/>
                <a:gd name="T3" fmla="*/ 30 h 930"/>
                <a:gd name="T4" fmla="*/ 31 w 353"/>
                <a:gd name="T5" fmla="*/ 21 h 930"/>
                <a:gd name="T6" fmla="*/ 61 w 353"/>
                <a:gd name="T7" fmla="*/ 8 h 930"/>
                <a:gd name="T8" fmla="*/ 108 w 353"/>
                <a:gd name="T9" fmla="*/ 0 h 930"/>
                <a:gd name="T10" fmla="*/ 185 w 353"/>
                <a:gd name="T11" fmla="*/ 0 h 930"/>
                <a:gd name="T12" fmla="*/ 234 w 353"/>
                <a:gd name="T13" fmla="*/ 6 h 930"/>
                <a:gd name="T14" fmla="*/ 260 w 353"/>
                <a:gd name="T15" fmla="*/ 15 h 930"/>
                <a:gd name="T16" fmla="*/ 279 w 353"/>
                <a:gd name="T17" fmla="*/ 31 h 930"/>
                <a:gd name="T18" fmla="*/ 281 w 353"/>
                <a:gd name="T19" fmla="*/ 58 h 930"/>
                <a:gd name="T20" fmla="*/ 295 w 353"/>
                <a:gd name="T21" fmla="*/ 151 h 930"/>
                <a:gd name="T22" fmla="*/ 305 w 353"/>
                <a:gd name="T23" fmla="*/ 302 h 930"/>
                <a:gd name="T24" fmla="*/ 301 w 353"/>
                <a:gd name="T25" fmla="*/ 354 h 930"/>
                <a:gd name="T26" fmla="*/ 289 w 353"/>
                <a:gd name="T27" fmla="*/ 374 h 930"/>
                <a:gd name="T28" fmla="*/ 268 w 353"/>
                <a:gd name="T29" fmla="*/ 386 h 930"/>
                <a:gd name="T30" fmla="*/ 235 w 353"/>
                <a:gd name="T31" fmla="*/ 391 h 930"/>
                <a:gd name="T32" fmla="*/ 175 w 353"/>
                <a:gd name="T33" fmla="*/ 396 h 930"/>
                <a:gd name="T34" fmla="*/ 110 w 353"/>
                <a:gd name="T35" fmla="*/ 398 h 930"/>
                <a:gd name="T36" fmla="*/ 75 w 353"/>
                <a:gd name="T37" fmla="*/ 393 h 930"/>
                <a:gd name="T38" fmla="*/ 45 w 353"/>
                <a:gd name="T39" fmla="*/ 379 h 930"/>
                <a:gd name="T40" fmla="*/ 28 w 353"/>
                <a:gd name="T41" fmla="*/ 355 h 930"/>
                <a:gd name="T42" fmla="*/ 0 w 353"/>
                <a:gd name="T43" fmla="*/ 56 h 9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3"/>
                <a:gd name="T67" fmla="*/ 0 h 930"/>
                <a:gd name="T68" fmla="*/ 353 w 353"/>
                <a:gd name="T69" fmla="*/ 930 h 9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3" h="930">
                  <a:moveTo>
                    <a:pt x="0" y="130"/>
                  </a:moveTo>
                  <a:lnTo>
                    <a:pt x="15" y="71"/>
                  </a:lnTo>
                  <a:lnTo>
                    <a:pt x="36" y="50"/>
                  </a:lnTo>
                  <a:lnTo>
                    <a:pt x="71" y="18"/>
                  </a:lnTo>
                  <a:lnTo>
                    <a:pt x="125" y="0"/>
                  </a:lnTo>
                  <a:lnTo>
                    <a:pt x="214" y="0"/>
                  </a:lnTo>
                  <a:lnTo>
                    <a:pt x="271" y="13"/>
                  </a:lnTo>
                  <a:lnTo>
                    <a:pt x="301" y="35"/>
                  </a:lnTo>
                  <a:lnTo>
                    <a:pt x="323" y="72"/>
                  </a:lnTo>
                  <a:lnTo>
                    <a:pt x="325" y="136"/>
                  </a:lnTo>
                  <a:lnTo>
                    <a:pt x="342" y="352"/>
                  </a:lnTo>
                  <a:lnTo>
                    <a:pt x="353" y="706"/>
                  </a:lnTo>
                  <a:lnTo>
                    <a:pt x="348" y="828"/>
                  </a:lnTo>
                  <a:lnTo>
                    <a:pt x="335" y="874"/>
                  </a:lnTo>
                  <a:lnTo>
                    <a:pt x="310" y="902"/>
                  </a:lnTo>
                  <a:lnTo>
                    <a:pt x="272" y="913"/>
                  </a:lnTo>
                  <a:lnTo>
                    <a:pt x="202" y="925"/>
                  </a:lnTo>
                  <a:lnTo>
                    <a:pt x="127" y="930"/>
                  </a:lnTo>
                  <a:lnTo>
                    <a:pt x="87" y="919"/>
                  </a:lnTo>
                  <a:lnTo>
                    <a:pt x="52" y="886"/>
                  </a:lnTo>
                  <a:lnTo>
                    <a:pt x="32" y="830"/>
                  </a:lnTo>
                  <a:lnTo>
                    <a:pt x="0" y="130"/>
                  </a:lnTo>
                  <a:close/>
                </a:path>
              </a:pathLst>
            </a:custGeom>
            <a:solidFill>
              <a:srgbClr val="FF9999"/>
            </a:solidFill>
            <a:ln w="1587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58" name="Freeform 16"/>
            <p:cNvSpPr>
              <a:spLocks noChangeAspect="1"/>
            </p:cNvSpPr>
            <p:nvPr/>
          </p:nvSpPr>
          <p:spPr bwMode="auto">
            <a:xfrm>
              <a:off x="2604" y="1301"/>
              <a:ext cx="15" cy="18"/>
            </a:xfrm>
            <a:custGeom>
              <a:avLst/>
              <a:gdLst>
                <a:gd name="T0" fmla="*/ 0 w 35"/>
                <a:gd name="T1" fmla="*/ 13 h 41"/>
                <a:gd name="T2" fmla="*/ 15 w 35"/>
                <a:gd name="T3" fmla="*/ 18 h 41"/>
                <a:gd name="T4" fmla="*/ 14 w 35"/>
                <a:gd name="T5" fmla="*/ 12 h 41"/>
                <a:gd name="T6" fmla="*/ 15 w 35"/>
                <a:gd name="T7" fmla="*/ 3 h 41"/>
                <a:gd name="T8" fmla="*/ 7 w 35"/>
                <a:gd name="T9" fmla="*/ 0 h 41"/>
                <a:gd name="T10" fmla="*/ 5 w 35"/>
                <a:gd name="T11" fmla="*/ 7 h 41"/>
                <a:gd name="T12" fmla="*/ 0 w 35"/>
                <a:gd name="T13" fmla="*/ 13 h 41"/>
                <a:gd name="T14" fmla="*/ 0 60000 65536"/>
                <a:gd name="T15" fmla="*/ 0 60000 65536"/>
                <a:gd name="T16" fmla="*/ 0 60000 65536"/>
                <a:gd name="T17" fmla="*/ 0 60000 65536"/>
                <a:gd name="T18" fmla="*/ 0 60000 65536"/>
                <a:gd name="T19" fmla="*/ 0 60000 65536"/>
                <a:gd name="T20" fmla="*/ 0 60000 65536"/>
                <a:gd name="T21" fmla="*/ 0 w 35"/>
                <a:gd name="T22" fmla="*/ 0 h 41"/>
                <a:gd name="T23" fmla="*/ 35 w 35"/>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1">
                  <a:moveTo>
                    <a:pt x="0" y="30"/>
                  </a:moveTo>
                  <a:lnTo>
                    <a:pt x="35" y="41"/>
                  </a:lnTo>
                  <a:lnTo>
                    <a:pt x="33" y="27"/>
                  </a:lnTo>
                  <a:lnTo>
                    <a:pt x="35" y="7"/>
                  </a:lnTo>
                  <a:lnTo>
                    <a:pt x="17" y="0"/>
                  </a:lnTo>
                  <a:lnTo>
                    <a:pt x="11" y="16"/>
                  </a:lnTo>
                  <a:lnTo>
                    <a:pt x="0" y="30"/>
                  </a:lnTo>
                </a:path>
              </a:pathLst>
            </a:custGeom>
            <a:solidFill>
              <a:srgbClr val="FFCCCC"/>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59" name="Freeform 17"/>
            <p:cNvSpPr>
              <a:spLocks noChangeAspect="1"/>
            </p:cNvSpPr>
            <p:nvPr/>
          </p:nvSpPr>
          <p:spPr bwMode="auto">
            <a:xfrm>
              <a:off x="2292" y="1076"/>
              <a:ext cx="408" cy="667"/>
            </a:xfrm>
            <a:custGeom>
              <a:avLst/>
              <a:gdLst>
                <a:gd name="T0" fmla="*/ 179 w 945"/>
                <a:gd name="T1" fmla="*/ 640 h 1557"/>
                <a:gd name="T2" fmla="*/ 169 w 945"/>
                <a:gd name="T3" fmla="*/ 607 h 1557"/>
                <a:gd name="T4" fmla="*/ 167 w 945"/>
                <a:gd name="T5" fmla="*/ 578 h 1557"/>
                <a:gd name="T6" fmla="*/ 141 w 945"/>
                <a:gd name="T7" fmla="*/ 559 h 1557"/>
                <a:gd name="T8" fmla="*/ 134 w 945"/>
                <a:gd name="T9" fmla="*/ 529 h 1557"/>
                <a:gd name="T10" fmla="*/ 105 w 945"/>
                <a:gd name="T11" fmla="*/ 540 h 1557"/>
                <a:gd name="T12" fmla="*/ 88 w 945"/>
                <a:gd name="T13" fmla="*/ 500 h 1557"/>
                <a:gd name="T14" fmla="*/ 103 w 945"/>
                <a:gd name="T15" fmla="*/ 474 h 1557"/>
                <a:gd name="T16" fmla="*/ 132 w 945"/>
                <a:gd name="T17" fmla="*/ 455 h 1557"/>
                <a:gd name="T18" fmla="*/ 157 w 945"/>
                <a:gd name="T19" fmla="*/ 471 h 1557"/>
                <a:gd name="T20" fmla="*/ 186 w 945"/>
                <a:gd name="T21" fmla="*/ 471 h 1557"/>
                <a:gd name="T22" fmla="*/ 202 w 945"/>
                <a:gd name="T23" fmla="*/ 505 h 1557"/>
                <a:gd name="T24" fmla="*/ 217 w 945"/>
                <a:gd name="T25" fmla="*/ 522 h 1557"/>
                <a:gd name="T26" fmla="*/ 219 w 945"/>
                <a:gd name="T27" fmla="*/ 493 h 1557"/>
                <a:gd name="T28" fmla="*/ 224 w 945"/>
                <a:gd name="T29" fmla="*/ 466 h 1557"/>
                <a:gd name="T30" fmla="*/ 250 w 945"/>
                <a:gd name="T31" fmla="*/ 461 h 1557"/>
                <a:gd name="T32" fmla="*/ 276 w 945"/>
                <a:gd name="T33" fmla="*/ 443 h 1557"/>
                <a:gd name="T34" fmla="*/ 291 w 945"/>
                <a:gd name="T35" fmla="*/ 417 h 1557"/>
                <a:gd name="T36" fmla="*/ 312 w 945"/>
                <a:gd name="T37" fmla="*/ 403 h 1557"/>
                <a:gd name="T38" fmla="*/ 355 w 945"/>
                <a:gd name="T39" fmla="*/ 389 h 1557"/>
                <a:gd name="T40" fmla="*/ 356 w 945"/>
                <a:gd name="T41" fmla="*/ 380 h 1557"/>
                <a:gd name="T42" fmla="*/ 345 w 945"/>
                <a:gd name="T43" fmla="*/ 356 h 1557"/>
                <a:gd name="T44" fmla="*/ 406 w 945"/>
                <a:gd name="T45" fmla="*/ 335 h 1557"/>
                <a:gd name="T46" fmla="*/ 388 w 945"/>
                <a:gd name="T47" fmla="*/ 308 h 1557"/>
                <a:gd name="T48" fmla="*/ 372 w 945"/>
                <a:gd name="T49" fmla="*/ 294 h 1557"/>
                <a:gd name="T50" fmla="*/ 337 w 945"/>
                <a:gd name="T51" fmla="*/ 255 h 1557"/>
                <a:gd name="T52" fmla="*/ 311 w 945"/>
                <a:gd name="T53" fmla="*/ 304 h 1557"/>
                <a:gd name="T54" fmla="*/ 295 w 945"/>
                <a:gd name="T55" fmla="*/ 320 h 1557"/>
                <a:gd name="T56" fmla="*/ 286 w 945"/>
                <a:gd name="T57" fmla="*/ 304 h 1557"/>
                <a:gd name="T58" fmla="*/ 256 w 945"/>
                <a:gd name="T59" fmla="*/ 263 h 1557"/>
                <a:gd name="T60" fmla="*/ 294 w 945"/>
                <a:gd name="T61" fmla="*/ 230 h 1557"/>
                <a:gd name="T62" fmla="*/ 329 w 945"/>
                <a:gd name="T63" fmla="*/ 221 h 1557"/>
                <a:gd name="T64" fmla="*/ 342 w 945"/>
                <a:gd name="T65" fmla="*/ 206 h 1557"/>
                <a:gd name="T66" fmla="*/ 318 w 945"/>
                <a:gd name="T67" fmla="*/ 202 h 1557"/>
                <a:gd name="T68" fmla="*/ 317 w 945"/>
                <a:gd name="T69" fmla="*/ 181 h 1557"/>
                <a:gd name="T70" fmla="*/ 271 w 945"/>
                <a:gd name="T71" fmla="*/ 116 h 1557"/>
                <a:gd name="T72" fmla="*/ 263 w 945"/>
                <a:gd name="T73" fmla="*/ 58 h 1557"/>
                <a:gd name="T74" fmla="*/ 237 w 945"/>
                <a:gd name="T75" fmla="*/ 17 h 1557"/>
                <a:gd name="T76" fmla="*/ 212 w 945"/>
                <a:gd name="T77" fmla="*/ 18 h 1557"/>
                <a:gd name="T78" fmla="*/ 183 w 945"/>
                <a:gd name="T79" fmla="*/ 9 h 1557"/>
                <a:gd name="T80" fmla="*/ 132 w 945"/>
                <a:gd name="T81" fmla="*/ 35 h 1557"/>
                <a:gd name="T82" fmla="*/ 129 w 945"/>
                <a:gd name="T83" fmla="*/ 46 h 1557"/>
                <a:gd name="T84" fmla="*/ 157 w 945"/>
                <a:gd name="T85" fmla="*/ 70 h 1557"/>
                <a:gd name="T86" fmla="*/ 160 w 945"/>
                <a:gd name="T87" fmla="*/ 106 h 1557"/>
                <a:gd name="T88" fmla="*/ 119 w 945"/>
                <a:gd name="T89" fmla="*/ 169 h 1557"/>
                <a:gd name="T90" fmla="*/ 85 w 945"/>
                <a:gd name="T91" fmla="*/ 220 h 1557"/>
                <a:gd name="T92" fmla="*/ 56 w 945"/>
                <a:gd name="T93" fmla="*/ 247 h 1557"/>
                <a:gd name="T94" fmla="*/ 22 w 945"/>
                <a:gd name="T95" fmla="*/ 293 h 1557"/>
                <a:gd name="T96" fmla="*/ 8 w 945"/>
                <a:gd name="T97" fmla="*/ 319 h 1557"/>
                <a:gd name="T98" fmla="*/ 8 w 945"/>
                <a:gd name="T99" fmla="*/ 359 h 1557"/>
                <a:gd name="T100" fmla="*/ 3 w 945"/>
                <a:gd name="T101" fmla="*/ 417 h 1557"/>
                <a:gd name="T102" fmla="*/ 13 w 945"/>
                <a:gd name="T103" fmla="*/ 410 h 1557"/>
                <a:gd name="T104" fmla="*/ 22 w 945"/>
                <a:gd name="T105" fmla="*/ 386 h 1557"/>
                <a:gd name="T106" fmla="*/ 19 w 945"/>
                <a:gd name="T107" fmla="*/ 423 h 1557"/>
                <a:gd name="T108" fmla="*/ 29 w 945"/>
                <a:gd name="T109" fmla="*/ 466 h 1557"/>
                <a:gd name="T110" fmla="*/ 29 w 945"/>
                <a:gd name="T111" fmla="*/ 502 h 1557"/>
                <a:gd name="T112" fmla="*/ 63 w 945"/>
                <a:gd name="T113" fmla="*/ 546 h 1557"/>
                <a:gd name="T114" fmla="*/ 91 w 945"/>
                <a:gd name="T115" fmla="*/ 562 h 1557"/>
                <a:gd name="T116" fmla="*/ 125 w 945"/>
                <a:gd name="T117" fmla="*/ 593 h 1557"/>
                <a:gd name="T118" fmla="*/ 146 w 945"/>
                <a:gd name="T119" fmla="*/ 623 h 1557"/>
                <a:gd name="T120" fmla="*/ 184 w 945"/>
                <a:gd name="T121" fmla="*/ 657 h 1557"/>
                <a:gd name="T122" fmla="*/ 207 w 945"/>
                <a:gd name="T123" fmla="*/ 667 h 155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45"/>
                <a:gd name="T187" fmla="*/ 0 h 1557"/>
                <a:gd name="T188" fmla="*/ 945 w 945"/>
                <a:gd name="T189" fmla="*/ 1557 h 155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45" h="1557">
                  <a:moveTo>
                    <a:pt x="488" y="1521"/>
                  </a:moveTo>
                  <a:lnTo>
                    <a:pt x="449" y="1489"/>
                  </a:lnTo>
                  <a:lnTo>
                    <a:pt x="414" y="1493"/>
                  </a:lnTo>
                  <a:lnTo>
                    <a:pt x="381" y="1464"/>
                  </a:lnTo>
                  <a:lnTo>
                    <a:pt x="375" y="1430"/>
                  </a:lnTo>
                  <a:lnTo>
                    <a:pt x="392" y="1417"/>
                  </a:lnTo>
                  <a:lnTo>
                    <a:pt x="392" y="1407"/>
                  </a:lnTo>
                  <a:lnTo>
                    <a:pt x="405" y="1389"/>
                  </a:lnTo>
                  <a:lnTo>
                    <a:pt x="387" y="1350"/>
                  </a:lnTo>
                  <a:lnTo>
                    <a:pt x="360" y="1349"/>
                  </a:lnTo>
                  <a:lnTo>
                    <a:pt x="326" y="1323"/>
                  </a:lnTo>
                  <a:lnTo>
                    <a:pt x="327" y="1306"/>
                  </a:lnTo>
                  <a:lnTo>
                    <a:pt x="359" y="1260"/>
                  </a:lnTo>
                  <a:lnTo>
                    <a:pt x="349" y="1250"/>
                  </a:lnTo>
                  <a:lnTo>
                    <a:pt x="310" y="1234"/>
                  </a:lnTo>
                  <a:lnTo>
                    <a:pt x="289" y="1250"/>
                  </a:lnTo>
                  <a:lnTo>
                    <a:pt x="278" y="1264"/>
                  </a:lnTo>
                  <a:lnTo>
                    <a:pt x="243" y="1260"/>
                  </a:lnTo>
                  <a:lnTo>
                    <a:pt x="215" y="1249"/>
                  </a:lnTo>
                  <a:lnTo>
                    <a:pt x="188" y="1201"/>
                  </a:lnTo>
                  <a:lnTo>
                    <a:pt x="204" y="1166"/>
                  </a:lnTo>
                  <a:lnTo>
                    <a:pt x="210" y="1137"/>
                  </a:lnTo>
                  <a:lnTo>
                    <a:pt x="220" y="1121"/>
                  </a:lnTo>
                  <a:lnTo>
                    <a:pt x="239" y="1106"/>
                  </a:lnTo>
                  <a:lnTo>
                    <a:pt x="251" y="1090"/>
                  </a:lnTo>
                  <a:lnTo>
                    <a:pt x="278" y="1071"/>
                  </a:lnTo>
                  <a:lnTo>
                    <a:pt x="305" y="1061"/>
                  </a:lnTo>
                  <a:lnTo>
                    <a:pt x="327" y="1077"/>
                  </a:lnTo>
                  <a:lnTo>
                    <a:pt x="349" y="1081"/>
                  </a:lnTo>
                  <a:lnTo>
                    <a:pt x="364" y="1100"/>
                  </a:lnTo>
                  <a:lnTo>
                    <a:pt x="382" y="1097"/>
                  </a:lnTo>
                  <a:lnTo>
                    <a:pt x="409" y="1090"/>
                  </a:lnTo>
                  <a:lnTo>
                    <a:pt x="430" y="1100"/>
                  </a:lnTo>
                  <a:lnTo>
                    <a:pt x="469" y="1137"/>
                  </a:lnTo>
                  <a:lnTo>
                    <a:pt x="457" y="1164"/>
                  </a:lnTo>
                  <a:lnTo>
                    <a:pt x="469" y="1180"/>
                  </a:lnTo>
                  <a:lnTo>
                    <a:pt x="469" y="1190"/>
                  </a:lnTo>
                  <a:lnTo>
                    <a:pt x="485" y="1204"/>
                  </a:lnTo>
                  <a:lnTo>
                    <a:pt x="503" y="1219"/>
                  </a:lnTo>
                  <a:lnTo>
                    <a:pt x="509" y="1211"/>
                  </a:lnTo>
                  <a:lnTo>
                    <a:pt x="509" y="1186"/>
                  </a:lnTo>
                  <a:lnTo>
                    <a:pt x="507" y="1150"/>
                  </a:lnTo>
                  <a:lnTo>
                    <a:pt x="507" y="1117"/>
                  </a:lnTo>
                  <a:lnTo>
                    <a:pt x="503" y="1106"/>
                  </a:lnTo>
                  <a:lnTo>
                    <a:pt x="518" y="1087"/>
                  </a:lnTo>
                  <a:lnTo>
                    <a:pt x="547" y="1081"/>
                  </a:lnTo>
                  <a:lnTo>
                    <a:pt x="558" y="1070"/>
                  </a:lnTo>
                  <a:lnTo>
                    <a:pt x="578" y="1076"/>
                  </a:lnTo>
                  <a:lnTo>
                    <a:pt x="596" y="1060"/>
                  </a:lnTo>
                  <a:lnTo>
                    <a:pt x="623" y="1040"/>
                  </a:lnTo>
                  <a:lnTo>
                    <a:pt x="640" y="1033"/>
                  </a:lnTo>
                  <a:lnTo>
                    <a:pt x="632" y="1016"/>
                  </a:lnTo>
                  <a:lnTo>
                    <a:pt x="654" y="991"/>
                  </a:lnTo>
                  <a:lnTo>
                    <a:pt x="673" y="973"/>
                  </a:lnTo>
                  <a:lnTo>
                    <a:pt x="689" y="963"/>
                  </a:lnTo>
                  <a:lnTo>
                    <a:pt x="728" y="967"/>
                  </a:lnTo>
                  <a:lnTo>
                    <a:pt x="722" y="941"/>
                  </a:lnTo>
                  <a:lnTo>
                    <a:pt x="758" y="923"/>
                  </a:lnTo>
                  <a:lnTo>
                    <a:pt x="792" y="911"/>
                  </a:lnTo>
                  <a:lnTo>
                    <a:pt x="822" y="907"/>
                  </a:lnTo>
                  <a:lnTo>
                    <a:pt x="811" y="933"/>
                  </a:lnTo>
                  <a:lnTo>
                    <a:pt x="841" y="904"/>
                  </a:lnTo>
                  <a:lnTo>
                    <a:pt x="825" y="887"/>
                  </a:lnTo>
                  <a:lnTo>
                    <a:pt x="823" y="850"/>
                  </a:lnTo>
                  <a:lnTo>
                    <a:pt x="792" y="850"/>
                  </a:lnTo>
                  <a:lnTo>
                    <a:pt x="799" y="830"/>
                  </a:lnTo>
                  <a:lnTo>
                    <a:pt x="893" y="831"/>
                  </a:lnTo>
                  <a:lnTo>
                    <a:pt x="945" y="803"/>
                  </a:lnTo>
                  <a:lnTo>
                    <a:pt x="940" y="783"/>
                  </a:lnTo>
                  <a:lnTo>
                    <a:pt x="915" y="762"/>
                  </a:lnTo>
                  <a:lnTo>
                    <a:pt x="916" y="727"/>
                  </a:lnTo>
                  <a:lnTo>
                    <a:pt x="899" y="720"/>
                  </a:lnTo>
                  <a:lnTo>
                    <a:pt x="891" y="696"/>
                  </a:lnTo>
                  <a:lnTo>
                    <a:pt x="880" y="683"/>
                  </a:lnTo>
                  <a:lnTo>
                    <a:pt x="861" y="687"/>
                  </a:lnTo>
                  <a:lnTo>
                    <a:pt x="825" y="662"/>
                  </a:lnTo>
                  <a:lnTo>
                    <a:pt x="815" y="632"/>
                  </a:lnTo>
                  <a:lnTo>
                    <a:pt x="781" y="596"/>
                  </a:lnTo>
                  <a:lnTo>
                    <a:pt x="732" y="640"/>
                  </a:lnTo>
                  <a:lnTo>
                    <a:pt x="732" y="693"/>
                  </a:lnTo>
                  <a:lnTo>
                    <a:pt x="720" y="709"/>
                  </a:lnTo>
                  <a:lnTo>
                    <a:pt x="700" y="710"/>
                  </a:lnTo>
                  <a:lnTo>
                    <a:pt x="687" y="720"/>
                  </a:lnTo>
                  <a:lnTo>
                    <a:pt x="683" y="747"/>
                  </a:lnTo>
                  <a:lnTo>
                    <a:pt x="665" y="777"/>
                  </a:lnTo>
                  <a:lnTo>
                    <a:pt x="646" y="747"/>
                  </a:lnTo>
                  <a:lnTo>
                    <a:pt x="662" y="710"/>
                  </a:lnTo>
                  <a:lnTo>
                    <a:pt x="656" y="683"/>
                  </a:lnTo>
                  <a:lnTo>
                    <a:pt x="635" y="673"/>
                  </a:lnTo>
                  <a:lnTo>
                    <a:pt x="594" y="614"/>
                  </a:lnTo>
                  <a:lnTo>
                    <a:pt x="597" y="594"/>
                  </a:lnTo>
                  <a:lnTo>
                    <a:pt x="646" y="537"/>
                  </a:lnTo>
                  <a:lnTo>
                    <a:pt x="681" y="537"/>
                  </a:lnTo>
                  <a:lnTo>
                    <a:pt x="711" y="534"/>
                  </a:lnTo>
                  <a:lnTo>
                    <a:pt x="725" y="510"/>
                  </a:lnTo>
                  <a:lnTo>
                    <a:pt x="763" y="516"/>
                  </a:lnTo>
                  <a:lnTo>
                    <a:pt x="776" y="500"/>
                  </a:lnTo>
                  <a:lnTo>
                    <a:pt x="811" y="503"/>
                  </a:lnTo>
                  <a:lnTo>
                    <a:pt x="792" y="480"/>
                  </a:lnTo>
                  <a:lnTo>
                    <a:pt x="787" y="447"/>
                  </a:lnTo>
                  <a:lnTo>
                    <a:pt x="758" y="482"/>
                  </a:lnTo>
                  <a:lnTo>
                    <a:pt x="736" y="472"/>
                  </a:lnTo>
                  <a:lnTo>
                    <a:pt x="765" y="434"/>
                  </a:lnTo>
                  <a:lnTo>
                    <a:pt x="763" y="396"/>
                  </a:lnTo>
                  <a:lnTo>
                    <a:pt x="735" y="423"/>
                  </a:lnTo>
                  <a:lnTo>
                    <a:pt x="709" y="447"/>
                  </a:lnTo>
                  <a:lnTo>
                    <a:pt x="623" y="384"/>
                  </a:lnTo>
                  <a:lnTo>
                    <a:pt x="627" y="270"/>
                  </a:lnTo>
                  <a:lnTo>
                    <a:pt x="588" y="234"/>
                  </a:lnTo>
                  <a:lnTo>
                    <a:pt x="583" y="190"/>
                  </a:lnTo>
                  <a:lnTo>
                    <a:pt x="608" y="136"/>
                  </a:lnTo>
                  <a:lnTo>
                    <a:pt x="618" y="74"/>
                  </a:lnTo>
                  <a:lnTo>
                    <a:pt x="585" y="42"/>
                  </a:lnTo>
                  <a:lnTo>
                    <a:pt x="548" y="39"/>
                  </a:lnTo>
                  <a:lnTo>
                    <a:pt x="528" y="27"/>
                  </a:lnTo>
                  <a:lnTo>
                    <a:pt x="525" y="0"/>
                  </a:lnTo>
                  <a:lnTo>
                    <a:pt x="491" y="43"/>
                  </a:lnTo>
                  <a:lnTo>
                    <a:pt x="460" y="46"/>
                  </a:lnTo>
                  <a:lnTo>
                    <a:pt x="449" y="12"/>
                  </a:lnTo>
                  <a:lnTo>
                    <a:pt x="425" y="22"/>
                  </a:lnTo>
                  <a:lnTo>
                    <a:pt x="398" y="24"/>
                  </a:lnTo>
                  <a:lnTo>
                    <a:pt x="329" y="90"/>
                  </a:lnTo>
                  <a:lnTo>
                    <a:pt x="305" y="82"/>
                  </a:lnTo>
                  <a:lnTo>
                    <a:pt x="273" y="33"/>
                  </a:lnTo>
                  <a:lnTo>
                    <a:pt x="277" y="74"/>
                  </a:lnTo>
                  <a:lnTo>
                    <a:pt x="299" y="107"/>
                  </a:lnTo>
                  <a:lnTo>
                    <a:pt x="337" y="133"/>
                  </a:lnTo>
                  <a:lnTo>
                    <a:pt x="360" y="136"/>
                  </a:lnTo>
                  <a:lnTo>
                    <a:pt x="364" y="164"/>
                  </a:lnTo>
                  <a:lnTo>
                    <a:pt x="379" y="186"/>
                  </a:lnTo>
                  <a:lnTo>
                    <a:pt x="368" y="207"/>
                  </a:lnTo>
                  <a:lnTo>
                    <a:pt x="370" y="247"/>
                  </a:lnTo>
                  <a:lnTo>
                    <a:pt x="349" y="307"/>
                  </a:lnTo>
                  <a:lnTo>
                    <a:pt x="297" y="390"/>
                  </a:lnTo>
                  <a:lnTo>
                    <a:pt x="275" y="394"/>
                  </a:lnTo>
                  <a:lnTo>
                    <a:pt x="234" y="474"/>
                  </a:lnTo>
                  <a:lnTo>
                    <a:pt x="221" y="520"/>
                  </a:lnTo>
                  <a:lnTo>
                    <a:pt x="196" y="513"/>
                  </a:lnTo>
                  <a:lnTo>
                    <a:pt x="195" y="529"/>
                  </a:lnTo>
                  <a:lnTo>
                    <a:pt x="163" y="557"/>
                  </a:lnTo>
                  <a:lnTo>
                    <a:pt x="130" y="576"/>
                  </a:lnTo>
                  <a:lnTo>
                    <a:pt x="84" y="616"/>
                  </a:lnTo>
                  <a:lnTo>
                    <a:pt x="51" y="654"/>
                  </a:lnTo>
                  <a:lnTo>
                    <a:pt x="52" y="684"/>
                  </a:lnTo>
                  <a:lnTo>
                    <a:pt x="40" y="700"/>
                  </a:lnTo>
                  <a:lnTo>
                    <a:pt x="26" y="719"/>
                  </a:lnTo>
                  <a:lnTo>
                    <a:pt x="18" y="744"/>
                  </a:lnTo>
                  <a:lnTo>
                    <a:pt x="26" y="772"/>
                  </a:lnTo>
                  <a:lnTo>
                    <a:pt x="33" y="816"/>
                  </a:lnTo>
                  <a:lnTo>
                    <a:pt x="19" y="837"/>
                  </a:lnTo>
                  <a:lnTo>
                    <a:pt x="7" y="884"/>
                  </a:lnTo>
                  <a:lnTo>
                    <a:pt x="0" y="944"/>
                  </a:lnTo>
                  <a:lnTo>
                    <a:pt x="8" y="973"/>
                  </a:lnTo>
                  <a:lnTo>
                    <a:pt x="2" y="1026"/>
                  </a:lnTo>
                  <a:lnTo>
                    <a:pt x="19" y="1046"/>
                  </a:lnTo>
                  <a:lnTo>
                    <a:pt x="29" y="957"/>
                  </a:lnTo>
                  <a:lnTo>
                    <a:pt x="29" y="891"/>
                  </a:lnTo>
                  <a:lnTo>
                    <a:pt x="48" y="869"/>
                  </a:lnTo>
                  <a:lnTo>
                    <a:pt x="52" y="900"/>
                  </a:lnTo>
                  <a:lnTo>
                    <a:pt x="46" y="921"/>
                  </a:lnTo>
                  <a:lnTo>
                    <a:pt x="46" y="946"/>
                  </a:lnTo>
                  <a:lnTo>
                    <a:pt x="44" y="987"/>
                  </a:lnTo>
                  <a:lnTo>
                    <a:pt x="57" y="1027"/>
                  </a:lnTo>
                  <a:lnTo>
                    <a:pt x="60" y="1067"/>
                  </a:lnTo>
                  <a:lnTo>
                    <a:pt x="67" y="1087"/>
                  </a:lnTo>
                  <a:lnTo>
                    <a:pt x="74" y="1110"/>
                  </a:lnTo>
                  <a:lnTo>
                    <a:pt x="60" y="1137"/>
                  </a:lnTo>
                  <a:lnTo>
                    <a:pt x="67" y="1171"/>
                  </a:lnTo>
                  <a:lnTo>
                    <a:pt x="82" y="1216"/>
                  </a:lnTo>
                  <a:lnTo>
                    <a:pt x="112" y="1239"/>
                  </a:lnTo>
                  <a:lnTo>
                    <a:pt x="146" y="1274"/>
                  </a:lnTo>
                  <a:lnTo>
                    <a:pt x="171" y="1300"/>
                  </a:lnTo>
                  <a:lnTo>
                    <a:pt x="188" y="1296"/>
                  </a:lnTo>
                  <a:lnTo>
                    <a:pt x="210" y="1313"/>
                  </a:lnTo>
                  <a:lnTo>
                    <a:pt x="228" y="1323"/>
                  </a:lnTo>
                  <a:lnTo>
                    <a:pt x="240" y="1344"/>
                  </a:lnTo>
                  <a:lnTo>
                    <a:pt x="289" y="1384"/>
                  </a:lnTo>
                  <a:lnTo>
                    <a:pt x="305" y="1390"/>
                  </a:lnTo>
                  <a:lnTo>
                    <a:pt x="337" y="1414"/>
                  </a:lnTo>
                  <a:lnTo>
                    <a:pt x="338" y="1454"/>
                  </a:lnTo>
                  <a:lnTo>
                    <a:pt x="376" y="1494"/>
                  </a:lnTo>
                  <a:lnTo>
                    <a:pt x="409" y="1529"/>
                  </a:lnTo>
                  <a:lnTo>
                    <a:pt x="427" y="1533"/>
                  </a:lnTo>
                  <a:lnTo>
                    <a:pt x="442" y="1521"/>
                  </a:lnTo>
                  <a:lnTo>
                    <a:pt x="452" y="1517"/>
                  </a:lnTo>
                  <a:lnTo>
                    <a:pt x="479" y="1557"/>
                  </a:lnTo>
                  <a:lnTo>
                    <a:pt x="488" y="1521"/>
                  </a:lnTo>
                  <a:close/>
                </a:path>
              </a:pathLst>
            </a:custGeom>
            <a:solidFill>
              <a:schemeClr val="tx1"/>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60" name="Freeform 18"/>
            <p:cNvSpPr>
              <a:spLocks noChangeAspect="1"/>
            </p:cNvSpPr>
            <p:nvPr/>
          </p:nvSpPr>
          <p:spPr bwMode="auto">
            <a:xfrm>
              <a:off x="2472" y="1603"/>
              <a:ext cx="71" cy="42"/>
            </a:xfrm>
            <a:custGeom>
              <a:avLst/>
              <a:gdLst>
                <a:gd name="T0" fmla="*/ 1 w 164"/>
                <a:gd name="T1" fmla="*/ 0 h 98"/>
                <a:gd name="T2" fmla="*/ 21 w 164"/>
                <a:gd name="T3" fmla="*/ 3 h 98"/>
                <a:gd name="T4" fmla="*/ 32 w 164"/>
                <a:gd name="T5" fmla="*/ 12 h 98"/>
                <a:gd name="T6" fmla="*/ 40 w 164"/>
                <a:gd name="T7" fmla="*/ 19 h 98"/>
                <a:gd name="T8" fmla="*/ 46 w 164"/>
                <a:gd name="T9" fmla="*/ 21 h 98"/>
                <a:gd name="T10" fmla="*/ 56 w 164"/>
                <a:gd name="T11" fmla="*/ 28 h 98"/>
                <a:gd name="T12" fmla="*/ 64 w 164"/>
                <a:gd name="T13" fmla="*/ 36 h 98"/>
                <a:gd name="T14" fmla="*/ 71 w 164"/>
                <a:gd name="T15" fmla="*/ 42 h 98"/>
                <a:gd name="T16" fmla="*/ 55 w 164"/>
                <a:gd name="T17" fmla="*/ 42 h 98"/>
                <a:gd name="T18" fmla="*/ 44 w 164"/>
                <a:gd name="T19" fmla="*/ 32 h 98"/>
                <a:gd name="T20" fmla="*/ 31 w 164"/>
                <a:gd name="T21" fmla="*/ 28 h 98"/>
                <a:gd name="T22" fmla="*/ 23 w 164"/>
                <a:gd name="T23" fmla="*/ 21 h 98"/>
                <a:gd name="T24" fmla="*/ 10 w 164"/>
                <a:gd name="T25" fmla="*/ 15 h 98"/>
                <a:gd name="T26" fmla="*/ 0 w 164"/>
                <a:gd name="T27" fmla="*/ 10 h 98"/>
                <a:gd name="T28" fmla="*/ 1 w 16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4"/>
                <a:gd name="T46" fmla="*/ 0 h 98"/>
                <a:gd name="T47" fmla="*/ 164 w 164"/>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4" h="98">
                  <a:moveTo>
                    <a:pt x="3" y="0"/>
                  </a:moveTo>
                  <a:lnTo>
                    <a:pt x="49" y="8"/>
                  </a:lnTo>
                  <a:lnTo>
                    <a:pt x="75" y="29"/>
                  </a:lnTo>
                  <a:lnTo>
                    <a:pt x="93" y="45"/>
                  </a:lnTo>
                  <a:lnTo>
                    <a:pt x="107" y="48"/>
                  </a:lnTo>
                  <a:lnTo>
                    <a:pt x="129" y="65"/>
                  </a:lnTo>
                  <a:lnTo>
                    <a:pt x="147" y="85"/>
                  </a:lnTo>
                  <a:lnTo>
                    <a:pt x="164" y="98"/>
                  </a:lnTo>
                  <a:lnTo>
                    <a:pt x="126" y="98"/>
                  </a:lnTo>
                  <a:lnTo>
                    <a:pt x="102" y="75"/>
                  </a:lnTo>
                  <a:lnTo>
                    <a:pt x="71" y="66"/>
                  </a:lnTo>
                  <a:lnTo>
                    <a:pt x="53" y="48"/>
                  </a:lnTo>
                  <a:lnTo>
                    <a:pt x="22" y="35"/>
                  </a:lnTo>
                  <a:lnTo>
                    <a:pt x="0" y="23"/>
                  </a:lnTo>
                  <a:lnTo>
                    <a:pt x="3" y="0"/>
                  </a:lnTo>
                  <a:close/>
                </a:path>
              </a:pathLst>
            </a:custGeom>
            <a:solidFill>
              <a:srgbClr val="FFCCCC"/>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61" name="Freeform 19"/>
            <p:cNvSpPr>
              <a:spLocks noChangeAspect="1"/>
            </p:cNvSpPr>
            <p:nvPr/>
          </p:nvSpPr>
          <p:spPr bwMode="auto">
            <a:xfrm>
              <a:off x="2542" y="1647"/>
              <a:ext cx="41" cy="19"/>
            </a:xfrm>
            <a:custGeom>
              <a:avLst/>
              <a:gdLst>
                <a:gd name="T0" fmla="*/ 0 w 94"/>
                <a:gd name="T1" fmla="*/ 11 h 45"/>
                <a:gd name="T2" fmla="*/ 13 w 94"/>
                <a:gd name="T3" fmla="*/ 0 h 45"/>
                <a:gd name="T4" fmla="*/ 27 w 94"/>
                <a:gd name="T5" fmla="*/ 2 h 45"/>
                <a:gd name="T6" fmla="*/ 41 w 94"/>
                <a:gd name="T7" fmla="*/ 13 h 45"/>
                <a:gd name="T8" fmla="*/ 41 w 94"/>
                <a:gd name="T9" fmla="*/ 17 h 45"/>
                <a:gd name="T10" fmla="*/ 31 w 94"/>
                <a:gd name="T11" fmla="*/ 19 h 45"/>
                <a:gd name="T12" fmla="*/ 24 w 94"/>
                <a:gd name="T13" fmla="*/ 15 h 45"/>
                <a:gd name="T14" fmla="*/ 13 w 94"/>
                <a:gd name="T15" fmla="*/ 15 h 45"/>
                <a:gd name="T16" fmla="*/ 0 w 94"/>
                <a:gd name="T17" fmla="*/ 11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4"/>
                <a:gd name="T28" fmla="*/ 0 h 45"/>
                <a:gd name="T29" fmla="*/ 94 w 94"/>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4" h="45">
                  <a:moveTo>
                    <a:pt x="0" y="25"/>
                  </a:moveTo>
                  <a:lnTo>
                    <a:pt x="29" y="0"/>
                  </a:lnTo>
                  <a:lnTo>
                    <a:pt x="62" y="5"/>
                  </a:lnTo>
                  <a:lnTo>
                    <a:pt x="94" y="30"/>
                  </a:lnTo>
                  <a:lnTo>
                    <a:pt x="94" y="40"/>
                  </a:lnTo>
                  <a:lnTo>
                    <a:pt x="71" y="45"/>
                  </a:lnTo>
                  <a:lnTo>
                    <a:pt x="54" y="36"/>
                  </a:lnTo>
                  <a:lnTo>
                    <a:pt x="29" y="36"/>
                  </a:lnTo>
                  <a:lnTo>
                    <a:pt x="0" y="25"/>
                  </a:lnTo>
                  <a:close/>
                </a:path>
              </a:pathLst>
            </a:custGeom>
            <a:solidFill>
              <a:srgbClr val="FFCCCC"/>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62" name="Freeform 20"/>
            <p:cNvSpPr>
              <a:spLocks noChangeAspect="1"/>
            </p:cNvSpPr>
            <p:nvPr/>
          </p:nvSpPr>
          <p:spPr bwMode="auto">
            <a:xfrm>
              <a:off x="2568" y="1201"/>
              <a:ext cx="39" cy="42"/>
            </a:xfrm>
            <a:custGeom>
              <a:avLst/>
              <a:gdLst>
                <a:gd name="T0" fmla="*/ 9 w 90"/>
                <a:gd name="T1" fmla="*/ 0 h 98"/>
                <a:gd name="T2" fmla="*/ 20 w 90"/>
                <a:gd name="T3" fmla="*/ 6 h 98"/>
                <a:gd name="T4" fmla="*/ 23 w 90"/>
                <a:gd name="T5" fmla="*/ 6 h 98"/>
                <a:gd name="T6" fmla="*/ 38 w 90"/>
                <a:gd name="T7" fmla="*/ 18 h 98"/>
                <a:gd name="T8" fmla="*/ 39 w 90"/>
                <a:gd name="T9" fmla="*/ 24 h 98"/>
                <a:gd name="T10" fmla="*/ 34 w 90"/>
                <a:gd name="T11" fmla="*/ 27 h 98"/>
                <a:gd name="T12" fmla="*/ 34 w 90"/>
                <a:gd name="T13" fmla="*/ 30 h 98"/>
                <a:gd name="T14" fmla="*/ 29 w 90"/>
                <a:gd name="T15" fmla="*/ 32 h 98"/>
                <a:gd name="T16" fmla="*/ 29 w 90"/>
                <a:gd name="T17" fmla="*/ 33 h 98"/>
                <a:gd name="T18" fmla="*/ 24 w 90"/>
                <a:gd name="T19" fmla="*/ 42 h 98"/>
                <a:gd name="T20" fmla="*/ 16 w 90"/>
                <a:gd name="T21" fmla="*/ 38 h 98"/>
                <a:gd name="T22" fmla="*/ 12 w 90"/>
                <a:gd name="T23" fmla="*/ 39 h 98"/>
                <a:gd name="T24" fmla="*/ 0 w 90"/>
                <a:gd name="T25" fmla="*/ 26 h 98"/>
                <a:gd name="T26" fmla="*/ 7 w 90"/>
                <a:gd name="T27" fmla="*/ 15 h 98"/>
                <a:gd name="T28" fmla="*/ 9 w 90"/>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98"/>
                <a:gd name="T47" fmla="*/ 90 w 90"/>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98">
                  <a:moveTo>
                    <a:pt x="21" y="0"/>
                  </a:moveTo>
                  <a:lnTo>
                    <a:pt x="45" y="15"/>
                  </a:lnTo>
                  <a:lnTo>
                    <a:pt x="52" y="14"/>
                  </a:lnTo>
                  <a:lnTo>
                    <a:pt x="87" y="42"/>
                  </a:lnTo>
                  <a:lnTo>
                    <a:pt x="90" y="55"/>
                  </a:lnTo>
                  <a:lnTo>
                    <a:pt x="78" y="64"/>
                  </a:lnTo>
                  <a:lnTo>
                    <a:pt x="78" y="70"/>
                  </a:lnTo>
                  <a:lnTo>
                    <a:pt x="67" y="74"/>
                  </a:lnTo>
                  <a:lnTo>
                    <a:pt x="67" y="78"/>
                  </a:lnTo>
                  <a:lnTo>
                    <a:pt x="56" y="98"/>
                  </a:lnTo>
                  <a:lnTo>
                    <a:pt x="38" y="88"/>
                  </a:lnTo>
                  <a:lnTo>
                    <a:pt x="27" y="92"/>
                  </a:lnTo>
                  <a:lnTo>
                    <a:pt x="0" y="60"/>
                  </a:lnTo>
                  <a:lnTo>
                    <a:pt x="16" y="35"/>
                  </a:lnTo>
                  <a:lnTo>
                    <a:pt x="21" y="0"/>
                  </a:lnTo>
                  <a:close/>
                </a:path>
              </a:pathLst>
            </a:custGeom>
            <a:solidFill>
              <a:srgbClr val="FFCCCC"/>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63" name="Freeform 21"/>
            <p:cNvSpPr>
              <a:spLocks noChangeAspect="1"/>
            </p:cNvSpPr>
            <p:nvPr/>
          </p:nvSpPr>
          <p:spPr bwMode="auto">
            <a:xfrm>
              <a:off x="2608" y="1191"/>
              <a:ext cx="26" cy="19"/>
            </a:xfrm>
            <a:custGeom>
              <a:avLst/>
              <a:gdLst>
                <a:gd name="T0" fmla="*/ 0 w 58"/>
                <a:gd name="T1" fmla="*/ 11 h 45"/>
                <a:gd name="T2" fmla="*/ 15 w 58"/>
                <a:gd name="T3" fmla="*/ 19 h 45"/>
                <a:gd name="T4" fmla="*/ 17 w 58"/>
                <a:gd name="T5" fmla="*/ 16 h 45"/>
                <a:gd name="T6" fmla="*/ 26 w 58"/>
                <a:gd name="T7" fmla="*/ 7 h 45"/>
                <a:gd name="T8" fmla="*/ 22 w 58"/>
                <a:gd name="T9" fmla="*/ 2 h 45"/>
                <a:gd name="T10" fmla="*/ 17 w 58"/>
                <a:gd name="T11" fmla="*/ 4 h 45"/>
                <a:gd name="T12" fmla="*/ 15 w 58"/>
                <a:gd name="T13" fmla="*/ 0 h 45"/>
                <a:gd name="T14" fmla="*/ 10 w 58"/>
                <a:gd name="T15" fmla="*/ 5 h 45"/>
                <a:gd name="T16" fmla="*/ 0 w 58"/>
                <a:gd name="T17" fmla="*/ 11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45"/>
                <a:gd name="T29" fmla="*/ 58 w 58"/>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45">
                  <a:moveTo>
                    <a:pt x="0" y="25"/>
                  </a:moveTo>
                  <a:lnTo>
                    <a:pt x="33" y="45"/>
                  </a:lnTo>
                  <a:lnTo>
                    <a:pt x="39" y="37"/>
                  </a:lnTo>
                  <a:lnTo>
                    <a:pt x="58" y="17"/>
                  </a:lnTo>
                  <a:lnTo>
                    <a:pt x="49" y="5"/>
                  </a:lnTo>
                  <a:lnTo>
                    <a:pt x="37" y="10"/>
                  </a:lnTo>
                  <a:lnTo>
                    <a:pt x="33" y="0"/>
                  </a:lnTo>
                  <a:lnTo>
                    <a:pt x="23" y="13"/>
                  </a:lnTo>
                  <a:lnTo>
                    <a:pt x="0" y="25"/>
                  </a:lnTo>
                  <a:close/>
                </a:path>
              </a:pathLst>
            </a:custGeom>
            <a:solidFill>
              <a:srgbClr val="FFCCCC"/>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64" name="Freeform 22"/>
            <p:cNvSpPr>
              <a:spLocks noChangeAspect="1"/>
            </p:cNvSpPr>
            <p:nvPr/>
          </p:nvSpPr>
          <p:spPr bwMode="auto">
            <a:xfrm>
              <a:off x="2575" y="1183"/>
              <a:ext cx="25" cy="15"/>
            </a:xfrm>
            <a:custGeom>
              <a:avLst/>
              <a:gdLst>
                <a:gd name="T0" fmla="*/ 0 w 59"/>
                <a:gd name="T1" fmla="*/ 1 h 33"/>
                <a:gd name="T2" fmla="*/ 14 w 59"/>
                <a:gd name="T3" fmla="*/ 0 h 33"/>
                <a:gd name="T4" fmla="*/ 25 w 59"/>
                <a:gd name="T5" fmla="*/ 15 h 33"/>
                <a:gd name="T6" fmla="*/ 15 w 59"/>
                <a:gd name="T7" fmla="*/ 15 h 33"/>
                <a:gd name="T8" fmla="*/ 14 w 59"/>
                <a:gd name="T9" fmla="*/ 12 h 33"/>
                <a:gd name="T10" fmla="*/ 9 w 59"/>
                <a:gd name="T11" fmla="*/ 15 h 33"/>
                <a:gd name="T12" fmla="*/ 8 w 59"/>
                <a:gd name="T13" fmla="*/ 15 h 33"/>
                <a:gd name="T14" fmla="*/ 4 w 59"/>
                <a:gd name="T15" fmla="*/ 12 h 33"/>
                <a:gd name="T16" fmla="*/ 6 w 59"/>
                <a:gd name="T17" fmla="*/ 9 h 33"/>
                <a:gd name="T18" fmla="*/ 0 w 59"/>
                <a:gd name="T19" fmla="*/ 1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33"/>
                <a:gd name="T32" fmla="*/ 59 w 59"/>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33">
                  <a:moveTo>
                    <a:pt x="0" y="2"/>
                  </a:moveTo>
                  <a:lnTo>
                    <a:pt x="32" y="0"/>
                  </a:lnTo>
                  <a:lnTo>
                    <a:pt x="59" y="32"/>
                  </a:lnTo>
                  <a:lnTo>
                    <a:pt x="35" y="33"/>
                  </a:lnTo>
                  <a:lnTo>
                    <a:pt x="33" y="26"/>
                  </a:lnTo>
                  <a:lnTo>
                    <a:pt x="21" y="33"/>
                  </a:lnTo>
                  <a:lnTo>
                    <a:pt x="19" y="33"/>
                  </a:lnTo>
                  <a:lnTo>
                    <a:pt x="10" y="26"/>
                  </a:lnTo>
                  <a:lnTo>
                    <a:pt x="13" y="19"/>
                  </a:lnTo>
                  <a:lnTo>
                    <a:pt x="0" y="2"/>
                  </a:lnTo>
                  <a:close/>
                </a:path>
              </a:pathLst>
            </a:custGeom>
            <a:solidFill>
              <a:srgbClr val="FFCCCC"/>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65" name="Freeform 23"/>
            <p:cNvSpPr>
              <a:spLocks noChangeAspect="1"/>
            </p:cNvSpPr>
            <p:nvPr/>
          </p:nvSpPr>
          <p:spPr bwMode="auto">
            <a:xfrm>
              <a:off x="2632" y="1245"/>
              <a:ext cx="61" cy="100"/>
            </a:xfrm>
            <a:custGeom>
              <a:avLst/>
              <a:gdLst>
                <a:gd name="T0" fmla="*/ 26 w 142"/>
                <a:gd name="T1" fmla="*/ 56 h 234"/>
                <a:gd name="T2" fmla="*/ 16 w 142"/>
                <a:gd name="T3" fmla="*/ 68 h 234"/>
                <a:gd name="T4" fmla="*/ 12 w 142"/>
                <a:gd name="T5" fmla="*/ 68 h 234"/>
                <a:gd name="T6" fmla="*/ 8 w 142"/>
                <a:gd name="T7" fmla="*/ 70 h 234"/>
                <a:gd name="T8" fmla="*/ 3 w 142"/>
                <a:gd name="T9" fmla="*/ 71 h 234"/>
                <a:gd name="T10" fmla="*/ 2 w 142"/>
                <a:gd name="T11" fmla="*/ 74 h 234"/>
                <a:gd name="T12" fmla="*/ 10 w 142"/>
                <a:gd name="T13" fmla="*/ 74 h 234"/>
                <a:gd name="T14" fmla="*/ 13 w 142"/>
                <a:gd name="T15" fmla="*/ 77 h 234"/>
                <a:gd name="T16" fmla="*/ 17 w 142"/>
                <a:gd name="T17" fmla="*/ 81 h 234"/>
                <a:gd name="T18" fmla="*/ 17 w 142"/>
                <a:gd name="T19" fmla="*/ 83 h 234"/>
                <a:gd name="T20" fmla="*/ 23 w 142"/>
                <a:gd name="T21" fmla="*/ 87 h 234"/>
                <a:gd name="T22" fmla="*/ 23 w 142"/>
                <a:gd name="T23" fmla="*/ 91 h 234"/>
                <a:gd name="T24" fmla="*/ 26 w 142"/>
                <a:gd name="T25" fmla="*/ 91 h 234"/>
                <a:gd name="T26" fmla="*/ 38 w 142"/>
                <a:gd name="T27" fmla="*/ 100 h 234"/>
                <a:gd name="T28" fmla="*/ 35 w 142"/>
                <a:gd name="T29" fmla="*/ 94 h 234"/>
                <a:gd name="T30" fmla="*/ 35 w 142"/>
                <a:gd name="T31" fmla="*/ 87 h 234"/>
                <a:gd name="T32" fmla="*/ 39 w 142"/>
                <a:gd name="T33" fmla="*/ 87 h 234"/>
                <a:gd name="T34" fmla="*/ 42 w 142"/>
                <a:gd name="T35" fmla="*/ 90 h 234"/>
                <a:gd name="T36" fmla="*/ 45 w 142"/>
                <a:gd name="T37" fmla="*/ 90 h 234"/>
                <a:gd name="T38" fmla="*/ 46 w 142"/>
                <a:gd name="T39" fmla="*/ 91 h 234"/>
                <a:gd name="T40" fmla="*/ 48 w 142"/>
                <a:gd name="T41" fmla="*/ 90 h 234"/>
                <a:gd name="T42" fmla="*/ 48 w 142"/>
                <a:gd name="T43" fmla="*/ 85 h 234"/>
                <a:gd name="T44" fmla="*/ 45 w 142"/>
                <a:gd name="T45" fmla="*/ 81 h 234"/>
                <a:gd name="T46" fmla="*/ 43 w 142"/>
                <a:gd name="T47" fmla="*/ 74 h 234"/>
                <a:gd name="T48" fmla="*/ 46 w 142"/>
                <a:gd name="T49" fmla="*/ 68 h 234"/>
                <a:gd name="T50" fmla="*/ 58 w 142"/>
                <a:gd name="T51" fmla="*/ 80 h 234"/>
                <a:gd name="T52" fmla="*/ 58 w 142"/>
                <a:gd name="T53" fmla="*/ 73 h 234"/>
                <a:gd name="T54" fmla="*/ 61 w 142"/>
                <a:gd name="T55" fmla="*/ 65 h 234"/>
                <a:gd name="T56" fmla="*/ 52 w 142"/>
                <a:gd name="T57" fmla="*/ 56 h 234"/>
                <a:gd name="T58" fmla="*/ 52 w 142"/>
                <a:gd name="T59" fmla="*/ 50 h 234"/>
                <a:gd name="T60" fmla="*/ 52 w 142"/>
                <a:gd name="T61" fmla="*/ 37 h 234"/>
                <a:gd name="T62" fmla="*/ 40 w 142"/>
                <a:gd name="T63" fmla="*/ 23 h 234"/>
                <a:gd name="T64" fmla="*/ 28 w 142"/>
                <a:gd name="T65" fmla="*/ 15 h 234"/>
                <a:gd name="T66" fmla="*/ 31 w 142"/>
                <a:gd name="T67" fmla="*/ 11 h 234"/>
                <a:gd name="T68" fmla="*/ 26 w 142"/>
                <a:gd name="T69" fmla="*/ 8 h 234"/>
                <a:gd name="T70" fmla="*/ 26 w 142"/>
                <a:gd name="T71" fmla="*/ 3 h 234"/>
                <a:gd name="T72" fmla="*/ 16 w 142"/>
                <a:gd name="T73" fmla="*/ 11 h 234"/>
                <a:gd name="T74" fmla="*/ 13 w 142"/>
                <a:gd name="T75" fmla="*/ 9 h 234"/>
                <a:gd name="T76" fmla="*/ 17 w 142"/>
                <a:gd name="T77" fmla="*/ 4 h 234"/>
                <a:gd name="T78" fmla="*/ 17 w 142"/>
                <a:gd name="T79" fmla="*/ 0 h 234"/>
                <a:gd name="T80" fmla="*/ 12 w 142"/>
                <a:gd name="T81" fmla="*/ 0 h 234"/>
                <a:gd name="T82" fmla="*/ 7 w 142"/>
                <a:gd name="T83" fmla="*/ 2 h 234"/>
                <a:gd name="T84" fmla="*/ 0 w 142"/>
                <a:gd name="T85" fmla="*/ 4 h 234"/>
                <a:gd name="T86" fmla="*/ 0 w 142"/>
                <a:gd name="T87" fmla="*/ 9 h 234"/>
                <a:gd name="T88" fmla="*/ 0 w 142"/>
                <a:gd name="T89" fmla="*/ 14 h 234"/>
                <a:gd name="T90" fmla="*/ 2 w 142"/>
                <a:gd name="T91" fmla="*/ 17 h 234"/>
                <a:gd name="T92" fmla="*/ 9 w 142"/>
                <a:gd name="T93" fmla="*/ 20 h 234"/>
                <a:gd name="T94" fmla="*/ 8 w 142"/>
                <a:gd name="T95" fmla="*/ 26 h 234"/>
                <a:gd name="T96" fmla="*/ 12 w 142"/>
                <a:gd name="T97" fmla="*/ 28 h 234"/>
                <a:gd name="T98" fmla="*/ 15 w 142"/>
                <a:gd name="T99" fmla="*/ 30 h 234"/>
                <a:gd name="T100" fmla="*/ 21 w 142"/>
                <a:gd name="T101" fmla="*/ 30 h 234"/>
                <a:gd name="T102" fmla="*/ 26 w 142"/>
                <a:gd name="T103" fmla="*/ 34 h 234"/>
                <a:gd name="T104" fmla="*/ 26 w 142"/>
                <a:gd name="T105" fmla="*/ 41 h 234"/>
                <a:gd name="T106" fmla="*/ 26 w 142"/>
                <a:gd name="T107" fmla="*/ 49 h 234"/>
                <a:gd name="T108" fmla="*/ 26 w 142"/>
                <a:gd name="T109" fmla="*/ 56 h 2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
                <a:gd name="T166" fmla="*/ 0 h 234"/>
                <a:gd name="T167" fmla="*/ 142 w 142"/>
                <a:gd name="T168" fmla="*/ 234 h 2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 h="234">
                  <a:moveTo>
                    <a:pt x="61" y="130"/>
                  </a:moveTo>
                  <a:lnTo>
                    <a:pt x="38" y="159"/>
                  </a:lnTo>
                  <a:lnTo>
                    <a:pt x="28" y="159"/>
                  </a:lnTo>
                  <a:lnTo>
                    <a:pt x="19" y="164"/>
                  </a:lnTo>
                  <a:lnTo>
                    <a:pt x="6" y="166"/>
                  </a:lnTo>
                  <a:lnTo>
                    <a:pt x="5" y="173"/>
                  </a:lnTo>
                  <a:lnTo>
                    <a:pt x="24" y="174"/>
                  </a:lnTo>
                  <a:lnTo>
                    <a:pt x="31" y="180"/>
                  </a:lnTo>
                  <a:lnTo>
                    <a:pt x="39" y="190"/>
                  </a:lnTo>
                  <a:lnTo>
                    <a:pt x="39" y="194"/>
                  </a:lnTo>
                  <a:lnTo>
                    <a:pt x="54" y="204"/>
                  </a:lnTo>
                  <a:lnTo>
                    <a:pt x="54" y="214"/>
                  </a:lnTo>
                  <a:lnTo>
                    <a:pt x="61" y="214"/>
                  </a:lnTo>
                  <a:lnTo>
                    <a:pt x="88" y="234"/>
                  </a:lnTo>
                  <a:lnTo>
                    <a:pt x="82" y="219"/>
                  </a:lnTo>
                  <a:lnTo>
                    <a:pt x="82" y="204"/>
                  </a:lnTo>
                  <a:lnTo>
                    <a:pt x="90" y="204"/>
                  </a:lnTo>
                  <a:lnTo>
                    <a:pt x="98" y="211"/>
                  </a:lnTo>
                  <a:lnTo>
                    <a:pt x="104" y="211"/>
                  </a:lnTo>
                  <a:lnTo>
                    <a:pt x="107" y="213"/>
                  </a:lnTo>
                  <a:lnTo>
                    <a:pt x="112" y="211"/>
                  </a:lnTo>
                  <a:lnTo>
                    <a:pt x="112" y="199"/>
                  </a:lnTo>
                  <a:lnTo>
                    <a:pt x="104" y="190"/>
                  </a:lnTo>
                  <a:lnTo>
                    <a:pt x="101" y="174"/>
                  </a:lnTo>
                  <a:lnTo>
                    <a:pt x="106" y="160"/>
                  </a:lnTo>
                  <a:lnTo>
                    <a:pt x="136" y="187"/>
                  </a:lnTo>
                  <a:lnTo>
                    <a:pt x="136" y="170"/>
                  </a:lnTo>
                  <a:lnTo>
                    <a:pt x="142" y="151"/>
                  </a:lnTo>
                  <a:lnTo>
                    <a:pt x="121" y="130"/>
                  </a:lnTo>
                  <a:lnTo>
                    <a:pt x="120" y="117"/>
                  </a:lnTo>
                  <a:lnTo>
                    <a:pt x="121" y="87"/>
                  </a:lnTo>
                  <a:lnTo>
                    <a:pt x="93" y="54"/>
                  </a:lnTo>
                  <a:lnTo>
                    <a:pt x="66" y="36"/>
                  </a:lnTo>
                  <a:lnTo>
                    <a:pt x="72" y="26"/>
                  </a:lnTo>
                  <a:lnTo>
                    <a:pt x="60" y="19"/>
                  </a:lnTo>
                  <a:lnTo>
                    <a:pt x="60" y="6"/>
                  </a:lnTo>
                  <a:lnTo>
                    <a:pt x="38" y="26"/>
                  </a:lnTo>
                  <a:lnTo>
                    <a:pt x="31" y="20"/>
                  </a:lnTo>
                  <a:lnTo>
                    <a:pt x="39" y="10"/>
                  </a:lnTo>
                  <a:lnTo>
                    <a:pt x="39" y="0"/>
                  </a:lnTo>
                  <a:lnTo>
                    <a:pt x="28" y="0"/>
                  </a:lnTo>
                  <a:lnTo>
                    <a:pt x="16" y="4"/>
                  </a:lnTo>
                  <a:lnTo>
                    <a:pt x="0" y="9"/>
                  </a:lnTo>
                  <a:lnTo>
                    <a:pt x="0" y="20"/>
                  </a:lnTo>
                  <a:lnTo>
                    <a:pt x="0" y="33"/>
                  </a:lnTo>
                  <a:lnTo>
                    <a:pt x="5" y="39"/>
                  </a:lnTo>
                  <a:lnTo>
                    <a:pt x="22" y="47"/>
                  </a:lnTo>
                  <a:lnTo>
                    <a:pt x="19" y="60"/>
                  </a:lnTo>
                  <a:lnTo>
                    <a:pt x="27" y="66"/>
                  </a:lnTo>
                  <a:lnTo>
                    <a:pt x="35" y="70"/>
                  </a:lnTo>
                  <a:lnTo>
                    <a:pt x="49" y="70"/>
                  </a:lnTo>
                  <a:lnTo>
                    <a:pt x="60" y="80"/>
                  </a:lnTo>
                  <a:lnTo>
                    <a:pt x="61" y="96"/>
                  </a:lnTo>
                  <a:lnTo>
                    <a:pt x="60" y="114"/>
                  </a:lnTo>
                  <a:lnTo>
                    <a:pt x="61" y="130"/>
                  </a:lnTo>
                  <a:close/>
                </a:path>
              </a:pathLst>
            </a:custGeom>
            <a:solidFill>
              <a:srgbClr val="FFCCCC"/>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66" name="Freeform 24"/>
            <p:cNvSpPr>
              <a:spLocks noChangeAspect="1"/>
            </p:cNvSpPr>
            <p:nvPr/>
          </p:nvSpPr>
          <p:spPr bwMode="auto">
            <a:xfrm>
              <a:off x="2663" y="1189"/>
              <a:ext cx="60" cy="45"/>
            </a:xfrm>
            <a:custGeom>
              <a:avLst/>
              <a:gdLst>
                <a:gd name="T0" fmla="*/ 0 w 139"/>
                <a:gd name="T1" fmla="*/ 33 h 105"/>
                <a:gd name="T2" fmla="*/ 14 w 139"/>
                <a:gd name="T3" fmla="*/ 45 h 105"/>
                <a:gd name="T4" fmla="*/ 22 w 139"/>
                <a:gd name="T5" fmla="*/ 38 h 105"/>
                <a:gd name="T6" fmla="*/ 28 w 139"/>
                <a:gd name="T7" fmla="*/ 38 h 105"/>
                <a:gd name="T8" fmla="*/ 40 w 139"/>
                <a:gd name="T9" fmla="*/ 23 h 105"/>
                <a:gd name="T10" fmla="*/ 46 w 139"/>
                <a:gd name="T11" fmla="*/ 24 h 105"/>
                <a:gd name="T12" fmla="*/ 56 w 139"/>
                <a:gd name="T13" fmla="*/ 14 h 105"/>
                <a:gd name="T14" fmla="*/ 55 w 139"/>
                <a:gd name="T15" fmla="*/ 11 h 105"/>
                <a:gd name="T16" fmla="*/ 60 w 139"/>
                <a:gd name="T17" fmla="*/ 8 h 105"/>
                <a:gd name="T18" fmla="*/ 57 w 139"/>
                <a:gd name="T19" fmla="*/ 4 h 105"/>
                <a:gd name="T20" fmla="*/ 47 w 139"/>
                <a:gd name="T21" fmla="*/ 4 h 105"/>
                <a:gd name="T22" fmla="*/ 40 w 139"/>
                <a:gd name="T23" fmla="*/ 4 h 105"/>
                <a:gd name="T24" fmla="*/ 35 w 139"/>
                <a:gd name="T25" fmla="*/ 0 h 105"/>
                <a:gd name="T26" fmla="*/ 28 w 139"/>
                <a:gd name="T27" fmla="*/ 1 h 105"/>
                <a:gd name="T28" fmla="*/ 25 w 139"/>
                <a:gd name="T29" fmla="*/ 4 h 105"/>
                <a:gd name="T30" fmla="*/ 25 w 139"/>
                <a:gd name="T31" fmla="*/ 9 h 105"/>
                <a:gd name="T32" fmla="*/ 25 w 139"/>
                <a:gd name="T33" fmla="*/ 17 h 105"/>
                <a:gd name="T34" fmla="*/ 20 w 139"/>
                <a:gd name="T35" fmla="*/ 18 h 105"/>
                <a:gd name="T36" fmla="*/ 18 w 139"/>
                <a:gd name="T37" fmla="*/ 22 h 105"/>
                <a:gd name="T38" fmla="*/ 7 w 139"/>
                <a:gd name="T39" fmla="*/ 31 h 105"/>
                <a:gd name="T40" fmla="*/ 0 w 139"/>
                <a:gd name="T41" fmla="*/ 33 h 1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9"/>
                <a:gd name="T64" fmla="*/ 0 h 105"/>
                <a:gd name="T65" fmla="*/ 139 w 139"/>
                <a:gd name="T66" fmla="*/ 105 h 10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9" h="105">
                  <a:moveTo>
                    <a:pt x="0" y="78"/>
                  </a:moveTo>
                  <a:lnTo>
                    <a:pt x="33" y="105"/>
                  </a:lnTo>
                  <a:lnTo>
                    <a:pt x="52" y="88"/>
                  </a:lnTo>
                  <a:lnTo>
                    <a:pt x="65" y="89"/>
                  </a:lnTo>
                  <a:lnTo>
                    <a:pt x="93" y="53"/>
                  </a:lnTo>
                  <a:lnTo>
                    <a:pt x="107" y="56"/>
                  </a:lnTo>
                  <a:lnTo>
                    <a:pt x="129" y="32"/>
                  </a:lnTo>
                  <a:lnTo>
                    <a:pt x="128" y="25"/>
                  </a:lnTo>
                  <a:lnTo>
                    <a:pt x="139" y="18"/>
                  </a:lnTo>
                  <a:lnTo>
                    <a:pt x="131" y="10"/>
                  </a:lnTo>
                  <a:lnTo>
                    <a:pt x="109" y="10"/>
                  </a:lnTo>
                  <a:lnTo>
                    <a:pt x="93" y="9"/>
                  </a:lnTo>
                  <a:lnTo>
                    <a:pt x="82" y="0"/>
                  </a:lnTo>
                  <a:lnTo>
                    <a:pt x="65" y="2"/>
                  </a:lnTo>
                  <a:lnTo>
                    <a:pt x="58" y="10"/>
                  </a:lnTo>
                  <a:lnTo>
                    <a:pt x="58" y="20"/>
                  </a:lnTo>
                  <a:lnTo>
                    <a:pt x="58" y="40"/>
                  </a:lnTo>
                  <a:lnTo>
                    <a:pt x="47" y="43"/>
                  </a:lnTo>
                  <a:lnTo>
                    <a:pt x="41" y="52"/>
                  </a:lnTo>
                  <a:lnTo>
                    <a:pt x="17" y="73"/>
                  </a:lnTo>
                  <a:lnTo>
                    <a:pt x="0" y="78"/>
                  </a:lnTo>
                  <a:close/>
                </a:path>
              </a:pathLst>
            </a:custGeom>
            <a:solidFill>
              <a:schemeClr val="tx1"/>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67" name="Freeform 25"/>
            <p:cNvSpPr>
              <a:spLocks noChangeAspect="1"/>
            </p:cNvSpPr>
            <p:nvPr/>
          </p:nvSpPr>
          <p:spPr bwMode="auto">
            <a:xfrm>
              <a:off x="2830" y="1299"/>
              <a:ext cx="31" cy="24"/>
            </a:xfrm>
            <a:custGeom>
              <a:avLst/>
              <a:gdLst>
                <a:gd name="T0" fmla="*/ 0 w 73"/>
                <a:gd name="T1" fmla="*/ 13 h 56"/>
                <a:gd name="T2" fmla="*/ 11 w 73"/>
                <a:gd name="T3" fmla="*/ 6 h 56"/>
                <a:gd name="T4" fmla="*/ 15 w 73"/>
                <a:gd name="T5" fmla="*/ 6 h 56"/>
                <a:gd name="T6" fmla="*/ 15 w 73"/>
                <a:gd name="T7" fmla="*/ 3 h 56"/>
                <a:gd name="T8" fmla="*/ 17 w 73"/>
                <a:gd name="T9" fmla="*/ 0 h 56"/>
                <a:gd name="T10" fmla="*/ 21 w 73"/>
                <a:gd name="T11" fmla="*/ 1 h 56"/>
                <a:gd name="T12" fmla="*/ 27 w 73"/>
                <a:gd name="T13" fmla="*/ 6 h 56"/>
                <a:gd name="T14" fmla="*/ 27 w 73"/>
                <a:gd name="T15" fmla="*/ 9 h 56"/>
                <a:gd name="T16" fmla="*/ 31 w 73"/>
                <a:gd name="T17" fmla="*/ 10 h 56"/>
                <a:gd name="T18" fmla="*/ 30 w 73"/>
                <a:gd name="T19" fmla="*/ 15 h 56"/>
                <a:gd name="T20" fmla="*/ 27 w 73"/>
                <a:gd name="T21" fmla="*/ 16 h 56"/>
                <a:gd name="T22" fmla="*/ 27 w 73"/>
                <a:gd name="T23" fmla="*/ 20 h 56"/>
                <a:gd name="T24" fmla="*/ 22 w 73"/>
                <a:gd name="T25" fmla="*/ 24 h 56"/>
                <a:gd name="T26" fmla="*/ 8 w 73"/>
                <a:gd name="T27" fmla="*/ 24 h 56"/>
                <a:gd name="T28" fmla="*/ 6 w 73"/>
                <a:gd name="T29" fmla="*/ 20 h 56"/>
                <a:gd name="T30" fmla="*/ 0 w 73"/>
                <a:gd name="T31" fmla="*/ 13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3"/>
                <a:gd name="T49" fmla="*/ 0 h 56"/>
                <a:gd name="T50" fmla="*/ 73 w 73"/>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3" h="56">
                  <a:moveTo>
                    <a:pt x="0" y="30"/>
                  </a:moveTo>
                  <a:lnTo>
                    <a:pt x="26" y="13"/>
                  </a:lnTo>
                  <a:lnTo>
                    <a:pt x="35" y="13"/>
                  </a:lnTo>
                  <a:lnTo>
                    <a:pt x="35" y="6"/>
                  </a:lnTo>
                  <a:lnTo>
                    <a:pt x="40" y="0"/>
                  </a:lnTo>
                  <a:lnTo>
                    <a:pt x="49" y="3"/>
                  </a:lnTo>
                  <a:lnTo>
                    <a:pt x="63" y="14"/>
                  </a:lnTo>
                  <a:lnTo>
                    <a:pt x="63" y="21"/>
                  </a:lnTo>
                  <a:lnTo>
                    <a:pt x="73" y="24"/>
                  </a:lnTo>
                  <a:lnTo>
                    <a:pt x="71" y="36"/>
                  </a:lnTo>
                  <a:lnTo>
                    <a:pt x="63" y="37"/>
                  </a:lnTo>
                  <a:lnTo>
                    <a:pt x="63" y="46"/>
                  </a:lnTo>
                  <a:lnTo>
                    <a:pt x="52" y="56"/>
                  </a:lnTo>
                  <a:lnTo>
                    <a:pt x="18" y="56"/>
                  </a:lnTo>
                  <a:lnTo>
                    <a:pt x="15" y="47"/>
                  </a:lnTo>
                  <a:lnTo>
                    <a:pt x="0" y="30"/>
                  </a:lnTo>
                  <a:close/>
                </a:path>
              </a:pathLst>
            </a:custGeom>
            <a:solidFill>
              <a:srgbClr val="FFCCCC"/>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68" name="Freeform 26"/>
            <p:cNvSpPr>
              <a:spLocks noChangeAspect="1"/>
            </p:cNvSpPr>
            <p:nvPr/>
          </p:nvSpPr>
          <p:spPr bwMode="auto">
            <a:xfrm>
              <a:off x="2705" y="1194"/>
              <a:ext cx="109" cy="165"/>
            </a:xfrm>
            <a:custGeom>
              <a:avLst/>
              <a:gdLst>
                <a:gd name="T0" fmla="*/ 0 w 253"/>
                <a:gd name="T1" fmla="*/ 34 h 384"/>
                <a:gd name="T2" fmla="*/ 4 w 253"/>
                <a:gd name="T3" fmla="*/ 29 h 384"/>
                <a:gd name="T4" fmla="*/ 22 w 253"/>
                <a:gd name="T5" fmla="*/ 13 h 384"/>
                <a:gd name="T6" fmla="*/ 33 w 253"/>
                <a:gd name="T7" fmla="*/ 6 h 384"/>
                <a:gd name="T8" fmla="*/ 39 w 253"/>
                <a:gd name="T9" fmla="*/ 6 h 384"/>
                <a:gd name="T10" fmla="*/ 48 w 253"/>
                <a:gd name="T11" fmla="*/ 1 h 384"/>
                <a:gd name="T12" fmla="*/ 66 w 253"/>
                <a:gd name="T13" fmla="*/ 7 h 384"/>
                <a:gd name="T14" fmla="*/ 70 w 253"/>
                <a:gd name="T15" fmla="*/ 13 h 384"/>
                <a:gd name="T16" fmla="*/ 80 w 253"/>
                <a:gd name="T17" fmla="*/ 13 h 384"/>
                <a:gd name="T18" fmla="*/ 88 w 253"/>
                <a:gd name="T19" fmla="*/ 39 h 384"/>
                <a:gd name="T20" fmla="*/ 99 w 253"/>
                <a:gd name="T21" fmla="*/ 58 h 384"/>
                <a:gd name="T22" fmla="*/ 104 w 253"/>
                <a:gd name="T23" fmla="*/ 76 h 384"/>
                <a:gd name="T24" fmla="*/ 105 w 253"/>
                <a:gd name="T25" fmla="*/ 98 h 384"/>
                <a:gd name="T26" fmla="*/ 97 w 253"/>
                <a:gd name="T27" fmla="*/ 104 h 384"/>
                <a:gd name="T28" fmla="*/ 86 w 253"/>
                <a:gd name="T29" fmla="*/ 112 h 384"/>
                <a:gd name="T30" fmla="*/ 80 w 253"/>
                <a:gd name="T31" fmla="*/ 122 h 384"/>
                <a:gd name="T32" fmla="*/ 73 w 253"/>
                <a:gd name="T33" fmla="*/ 124 h 384"/>
                <a:gd name="T34" fmla="*/ 67 w 253"/>
                <a:gd name="T35" fmla="*/ 132 h 384"/>
                <a:gd name="T36" fmla="*/ 59 w 253"/>
                <a:gd name="T37" fmla="*/ 144 h 384"/>
                <a:gd name="T38" fmla="*/ 57 w 253"/>
                <a:gd name="T39" fmla="*/ 158 h 384"/>
                <a:gd name="T40" fmla="*/ 52 w 253"/>
                <a:gd name="T41" fmla="*/ 165 h 384"/>
                <a:gd name="T42" fmla="*/ 39 w 253"/>
                <a:gd name="T43" fmla="*/ 165 h 384"/>
                <a:gd name="T44" fmla="*/ 25 w 253"/>
                <a:gd name="T45" fmla="*/ 155 h 384"/>
                <a:gd name="T46" fmla="*/ 24 w 253"/>
                <a:gd name="T47" fmla="*/ 145 h 384"/>
                <a:gd name="T48" fmla="*/ 18 w 253"/>
                <a:gd name="T49" fmla="*/ 133 h 384"/>
                <a:gd name="T50" fmla="*/ 18 w 253"/>
                <a:gd name="T51" fmla="*/ 122 h 384"/>
                <a:gd name="T52" fmla="*/ 20 w 253"/>
                <a:gd name="T53" fmla="*/ 115 h 384"/>
                <a:gd name="T54" fmla="*/ 23 w 253"/>
                <a:gd name="T55" fmla="*/ 105 h 384"/>
                <a:gd name="T56" fmla="*/ 17 w 253"/>
                <a:gd name="T57" fmla="*/ 94 h 384"/>
                <a:gd name="T58" fmla="*/ 18 w 253"/>
                <a:gd name="T59" fmla="*/ 76 h 384"/>
                <a:gd name="T60" fmla="*/ 13 w 253"/>
                <a:gd name="T61" fmla="*/ 58 h 384"/>
                <a:gd name="T62" fmla="*/ 0 w 253"/>
                <a:gd name="T63" fmla="*/ 49 h 3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53"/>
                <a:gd name="T97" fmla="*/ 0 h 384"/>
                <a:gd name="T98" fmla="*/ 253 w 253"/>
                <a:gd name="T99" fmla="*/ 384 h 3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53" h="384">
                  <a:moveTo>
                    <a:pt x="0" y="114"/>
                  </a:moveTo>
                  <a:lnTo>
                    <a:pt x="0" y="80"/>
                  </a:lnTo>
                  <a:lnTo>
                    <a:pt x="11" y="76"/>
                  </a:lnTo>
                  <a:lnTo>
                    <a:pt x="9" y="68"/>
                  </a:lnTo>
                  <a:lnTo>
                    <a:pt x="36" y="40"/>
                  </a:lnTo>
                  <a:lnTo>
                    <a:pt x="52" y="30"/>
                  </a:lnTo>
                  <a:lnTo>
                    <a:pt x="60" y="24"/>
                  </a:lnTo>
                  <a:lnTo>
                    <a:pt x="77" y="14"/>
                  </a:lnTo>
                  <a:lnTo>
                    <a:pt x="82" y="14"/>
                  </a:lnTo>
                  <a:lnTo>
                    <a:pt x="90" y="13"/>
                  </a:lnTo>
                  <a:lnTo>
                    <a:pt x="98" y="4"/>
                  </a:lnTo>
                  <a:lnTo>
                    <a:pt x="112" y="3"/>
                  </a:lnTo>
                  <a:lnTo>
                    <a:pt x="137" y="0"/>
                  </a:lnTo>
                  <a:lnTo>
                    <a:pt x="153" y="16"/>
                  </a:lnTo>
                  <a:lnTo>
                    <a:pt x="151" y="24"/>
                  </a:lnTo>
                  <a:lnTo>
                    <a:pt x="163" y="30"/>
                  </a:lnTo>
                  <a:lnTo>
                    <a:pt x="185" y="7"/>
                  </a:lnTo>
                  <a:lnTo>
                    <a:pt x="186" y="30"/>
                  </a:lnTo>
                  <a:lnTo>
                    <a:pt x="197" y="63"/>
                  </a:lnTo>
                  <a:lnTo>
                    <a:pt x="205" y="91"/>
                  </a:lnTo>
                  <a:lnTo>
                    <a:pt x="227" y="120"/>
                  </a:lnTo>
                  <a:lnTo>
                    <a:pt x="229" y="136"/>
                  </a:lnTo>
                  <a:lnTo>
                    <a:pt x="234" y="166"/>
                  </a:lnTo>
                  <a:lnTo>
                    <a:pt x="242" y="178"/>
                  </a:lnTo>
                  <a:lnTo>
                    <a:pt x="253" y="208"/>
                  </a:lnTo>
                  <a:lnTo>
                    <a:pt x="243" y="228"/>
                  </a:lnTo>
                  <a:lnTo>
                    <a:pt x="242" y="237"/>
                  </a:lnTo>
                  <a:lnTo>
                    <a:pt x="226" y="241"/>
                  </a:lnTo>
                  <a:lnTo>
                    <a:pt x="208" y="253"/>
                  </a:lnTo>
                  <a:lnTo>
                    <a:pt x="199" y="260"/>
                  </a:lnTo>
                  <a:lnTo>
                    <a:pt x="202" y="268"/>
                  </a:lnTo>
                  <a:lnTo>
                    <a:pt x="186" y="283"/>
                  </a:lnTo>
                  <a:lnTo>
                    <a:pt x="175" y="288"/>
                  </a:lnTo>
                  <a:lnTo>
                    <a:pt x="169" y="288"/>
                  </a:lnTo>
                  <a:lnTo>
                    <a:pt x="153" y="298"/>
                  </a:lnTo>
                  <a:lnTo>
                    <a:pt x="156" y="308"/>
                  </a:lnTo>
                  <a:lnTo>
                    <a:pt x="137" y="321"/>
                  </a:lnTo>
                  <a:lnTo>
                    <a:pt x="137" y="334"/>
                  </a:lnTo>
                  <a:lnTo>
                    <a:pt x="133" y="350"/>
                  </a:lnTo>
                  <a:lnTo>
                    <a:pt x="133" y="367"/>
                  </a:lnTo>
                  <a:lnTo>
                    <a:pt x="129" y="377"/>
                  </a:lnTo>
                  <a:lnTo>
                    <a:pt x="121" y="384"/>
                  </a:lnTo>
                  <a:lnTo>
                    <a:pt x="104" y="384"/>
                  </a:lnTo>
                  <a:lnTo>
                    <a:pt x="90" y="383"/>
                  </a:lnTo>
                  <a:lnTo>
                    <a:pt x="68" y="371"/>
                  </a:lnTo>
                  <a:lnTo>
                    <a:pt x="57" y="360"/>
                  </a:lnTo>
                  <a:lnTo>
                    <a:pt x="55" y="350"/>
                  </a:lnTo>
                  <a:lnTo>
                    <a:pt x="55" y="338"/>
                  </a:lnTo>
                  <a:lnTo>
                    <a:pt x="47" y="321"/>
                  </a:lnTo>
                  <a:lnTo>
                    <a:pt x="42" y="310"/>
                  </a:lnTo>
                  <a:lnTo>
                    <a:pt x="44" y="298"/>
                  </a:lnTo>
                  <a:lnTo>
                    <a:pt x="42" y="283"/>
                  </a:lnTo>
                  <a:lnTo>
                    <a:pt x="35" y="278"/>
                  </a:lnTo>
                  <a:lnTo>
                    <a:pt x="47" y="267"/>
                  </a:lnTo>
                  <a:lnTo>
                    <a:pt x="55" y="253"/>
                  </a:lnTo>
                  <a:lnTo>
                    <a:pt x="54" y="244"/>
                  </a:lnTo>
                  <a:lnTo>
                    <a:pt x="49" y="231"/>
                  </a:lnTo>
                  <a:lnTo>
                    <a:pt x="39" y="218"/>
                  </a:lnTo>
                  <a:lnTo>
                    <a:pt x="44" y="198"/>
                  </a:lnTo>
                  <a:lnTo>
                    <a:pt x="41" y="177"/>
                  </a:lnTo>
                  <a:lnTo>
                    <a:pt x="36" y="157"/>
                  </a:lnTo>
                  <a:lnTo>
                    <a:pt x="31" y="134"/>
                  </a:lnTo>
                  <a:lnTo>
                    <a:pt x="17" y="126"/>
                  </a:lnTo>
                  <a:lnTo>
                    <a:pt x="0" y="114"/>
                  </a:lnTo>
                  <a:close/>
                </a:path>
              </a:pathLst>
            </a:custGeom>
            <a:solidFill>
              <a:schemeClr val="tx1"/>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69" name="Freeform 27"/>
            <p:cNvSpPr>
              <a:spLocks noChangeAspect="1"/>
            </p:cNvSpPr>
            <p:nvPr/>
          </p:nvSpPr>
          <p:spPr bwMode="auto">
            <a:xfrm>
              <a:off x="2678" y="1430"/>
              <a:ext cx="35" cy="32"/>
            </a:xfrm>
            <a:custGeom>
              <a:avLst/>
              <a:gdLst>
                <a:gd name="T0" fmla="*/ 0 w 82"/>
                <a:gd name="T1" fmla="*/ 23 h 76"/>
                <a:gd name="T2" fmla="*/ 13 w 82"/>
                <a:gd name="T3" fmla="*/ 27 h 76"/>
                <a:gd name="T4" fmla="*/ 22 w 82"/>
                <a:gd name="T5" fmla="*/ 28 h 76"/>
                <a:gd name="T6" fmla="*/ 28 w 82"/>
                <a:gd name="T7" fmla="*/ 30 h 76"/>
                <a:gd name="T8" fmla="*/ 31 w 82"/>
                <a:gd name="T9" fmla="*/ 32 h 76"/>
                <a:gd name="T10" fmla="*/ 35 w 82"/>
                <a:gd name="T11" fmla="*/ 26 h 76"/>
                <a:gd name="T12" fmla="*/ 34 w 82"/>
                <a:gd name="T13" fmla="*/ 22 h 76"/>
                <a:gd name="T14" fmla="*/ 35 w 82"/>
                <a:gd name="T15" fmla="*/ 19 h 76"/>
                <a:gd name="T16" fmla="*/ 33 w 82"/>
                <a:gd name="T17" fmla="*/ 15 h 76"/>
                <a:gd name="T18" fmla="*/ 30 w 82"/>
                <a:gd name="T19" fmla="*/ 18 h 76"/>
                <a:gd name="T20" fmla="*/ 22 w 82"/>
                <a:gd name="T21" fmla="*/ 9 h 76"/>
                <a:gd name="T22" fmla="*/ 22 w 82"/>
                <a:gd name="T23" fmla="*/ 3 h 76"/>
                <a:gd name="T24" fmla="*/ 26 w 82"/>
                <a:gd name="T25" fmla="*/ 1 h 76"/>
                <a:gd name="T26" fmla="*/ 23 w 82"/>
                <a:gd name="T27" fmla="*/ 0 h 76"/>
                <a:gd name="T28" fmla="*/ 14 w 82"/>
                <a:gd name="T29" fmla="*/ 4 h 76"/>
                <a:gd name="T30" fmla="*/ 14 w 82"/>
                <a:gd name="T31" fmla="*/ 8 h 76"/>
                <a:gd name="T32" fmla="*/ 12 w 82"/>
                <a:gd name="T33" fmla="*/ 14 h 76"/>
                <a:gd name="T34" fmla="*/ 7 w 82"/>
                <a:gd name="T35" fmla="*/ 21 h 76"/>
                <a:gd name="T36" fmla="*/ 0 w 82"/>
                <a:gd name="T37" fmla="*/ 23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76"/>
                <a:gd name="T59" fmla="*/ 82 w 82"/>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76">
                  <a:moveTo>
                    <a:pt x="0" y="54"/>
                  </a:moveTo>
                  <a:lnTo>
                    <a:pt x="30" y="64"/>
                  </a:lnTo>
                  <a:lnTo>
                    <a:pt x="51" y="66"/>
                  </a:lnTo>
                  <a:lnTo>
                    <a:pt x="65" y="72"/>
                  </a:lnTo>
                  <a:lnTo>
                    <a:pt x="73" y="76"/>
                  </a:lnTo>
                  <a:lnTo>
                    <a:pt x="82" y="62"/>
                  </a:lnTo>
                  <a:lnTo>
                    <a:pt x="79" y="53"/>
                  </a:lnTo>
                  <a:lnTo>
                    <a:pt x="82" y="44"/>
                  </a:lnTo>
                  <a:lnTo>
                    <a:pt x="77" y="36"/>
                  </a:lnTo>
                  <a:lnTo>
                    <a:pt x="71" y="42"/>
                  </a:lnTo>
                  <a:lnTo>
                    <a:pt x="51" y="22"/>
                  </a:lnTo>
                  <a:lnTo>
                    <a:pt x="51" y="7"/>
                  </a:lnTo>
                  <a:lnTo>
                    <a:pt x="60" y="2"/>
                  </a:lnTo>
                  <a:lnTo>
                    <a:pt x="54" y="0"/>
                  </a:lnTo>
                  <a:lnTo>
                    <a:pt x="32" y="9"/>
                  </a:lnTo>
                  <a:lnTo>
                    <a:pt x="32" y="19"/>
                  </a:lnTo>
                  <a:lnTo>
                    <a:pt x="27" y="33"/>
                  </a:lnTo>
                  <a:lnTo>
                    <a:pt x="16" y="49"/>
                  </a:lnTo>
                  <a:lnTo>
                    <a:pt x="0" y="54"/>
                  </a:lnTo>
                  <a:close/>
                </a:path>
              </a:pathLst>
            </a:custGeom>
            <a:solidFill>
              <a:srgbClr val="FFCCCC"/>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70" name="Freeform 28"/>
            <p:cNvSpPr>
              <a:spLocks noChangeAspect="1"/>
            </p:cNvSpPr>
            <p:nvPr/>
          </p:nvSpPr>
          <p:spPr bwMode="auto">
            <a:xfrm>
              <a:off x="2956" y="1523"/>
              <a:ext cx="497" cy="576"/>
            </a:xfrm>
            <a:custGeom>
              <a:avLst/>
              <a:gdLst>
                <a:gd name="T0" fmla="*/ 70 w 1221"/>
                <a:gd name="T1" fmla="*/ 77 h 1436"/>
                <a:gd name="T2" fmla="*/ 96 w 1221"/>
                <a:gd name="T3" fmla="*/ 53 h 1436"/>
                <a:gd name="T4" fmla="*/ 136 w 1221"/>
                <a:gd name="T5" fmla="*/ 61 h 1436"/>
                <a:gd name="T6" fmla="*/ 154 w 1221"/>
                <a:gd name="T7" fmla="*/ 56 h 1436"/>
                <a:gd name="T8" fmla="*/ 171 w 1221"/>
                <a:gd name="T9" fmla="*/ 52 h 1436"/>
                <a:gd name="T10" fmla="*/ 199 w 1221"/>
                <a:gd name="T11" fmla="*/ 45 h 1436"/>
                <a:gd name="T12" fmla="*/ 204 w 1221"/>
                <a:gd name="T13" fmla="*/ 20 h 1436"/>
                <a:gd name="T14" fmla="*/ 235 w 1221"/>
                <a:gd name="T15" fmla="*/ 4 h 1436"/>
                <a:gd name="T16" fmla="*/ 255 w 1221"/>
                <a:gd name="T17" fmla="*/ 0 h 1436"/>
                <a:gd name="T18" fmla="*/ 285 w 1221"/>
                <a:gd name="T19" fmla="*/ 10 h 1436"/>
                <a:gd name="T20" fmla="*/ 307 w 1221"/>
                <a:gd name="T21" fmla="*/ 18 h 1436"/>
                <a:gd name="T22" fmla="*/ 336 w 1221"/>
                <a:gd name="T23" fmla="*/ 32 h 1436"/>
                <a:gd name="T24" fmla="*/ 360 w 1221"/>
                <a:gd name="T25" fmla="*/ 57 h 1436"/>
                <a:gd name="T26" fmla="*/ 410 w 1221"/>
                <a:gd name="T27" fmla="*/ 60 h 1436"/>
                <a:gd name="T28" fmla="*/ 456 w 1221"/>
                <a:gd name="T29" fmla="*/ 48 h 1436"/>
                <a:gd name="T30" fmla="*/ 465 w 1221"/>
                <a:gd name="T31" fmla="*/ 24 h 1436"/>
                <a:gd name="T32" fmla="*/ 481 w 1221"/>
                <a:gd name="T33" fmla="*/ 36 h 1436"/>
                <a:gd name="T34" fmla="*/ 490 w 1221"/>
                <a:gd name="T35" fmla="*/ 81 h 1436"/>
                <a:gd name="T36" fmla="*/ 479 w 1221"/>
                <a:gd name="T37" fmla="*/ 114 h 1436"/>
                <a:gd name="T38" fmla="*/ 488 w 1221"/>
                <a:gd name="T39" fmla="*/ 135 h 1436"/>
                <a:gd name="T40" fmla="*/ 477 w 1221"/>
                <a:gd name="T41" fmla="*/ 173 h 1436"/>
                <a:gd name="T42" fmla="*/ 463 w 1221"/>
                <a:gd name="T43" fmla="*/ 197 h 1436"/>
                <a:gd name="T44" fmla="*/ 469 w 1221"/>
                <a:gd name="T45" fmla="*/ 229 h 1436"/>
                <a:gd name="T46" fmla="*/ 468 w 1221"/>
                <a:gd name="T47" fmla="*/ 250 h 1436"/>
                <a:gd name="T48" fmla="*/ 479 w 1221"/>
                <a:gd name="T49" fmla="*/ 270 h 1436"/>
                <a:gd name="T50" fmla="*/ 493 w 1221"/>
                <a:gd name="T51" fmla="*/ 304 h 1436"/>
                <a:gd name="T52" fmla="*/ 476 w 1221"/>
                <a:gd name="T53" fmla="*/ 367 h 1436"/>
                <a:gd name="T54" fmla="*/ 455 w 1221"/>
                <a:gd name="T55" fmla="*/ 418 h 1436"/>
                <a:gd name="T56" fmla="*/ 425 w 1221"/>
                <a:gd name="T57" fmla="*/ 475 h 1436"/>
                <a:gd name="T58" fmla="*/ 393 w 1221"/>
                <a:gd name="T59" fmla="*/ 522 h 1436"/>
                <a:gd name="T60" fmla="*/ 355 w 1221"/>
                <a:gd name="T61" fmla="*/ 568 h 1436"/>
                <a:gd name="T62" fmla="*/ 320 w 1221"/>
                <a:gd name="T63" fmla="*/ 572 h 1436"/>
                <a:gd name="T64" fmla="*/ 316 w 1221"/>
                <a:gd name="T65" fmla="*/ 550 h 1436"/>
                <a:gd name="T66" fmla="*/ 311 w 1221"/>
                <a:gd name="T67" fmla="*/ 528 h 1436"/>
                <a:gd name="T68" fmla="*/ 304 w 1221"/>
                <a:gd name="T69" fmla="*/ 510 h 1436"/>
                <a:gd name="T70" fmla="*/ 296 w 1221"/>
                <a:gd name="T71" fmla="*/ 466 h 1436"/>
                <a:gd name="T72" fmla="*/ 282 w 1221"/>
                <a:gd name="T73" fmla="*/ 446 h 1436"/>
                <a:gd name="T74" fmla="*/ 280 w 1221"/>
                <a:gd name="T75" fmla="*/ 416 h 1436"/>
                <a:gd name="T76" fmla="*/ 282 w 1221"/>
                <a:gd name="T77" fmla="*/ 393 h 1436"/>
                <a:gd name="T78" fmla="*/ 287 w 1221"/>
                <a:gd name="T79" fmla="*/ 376 h 1436"/>
                <a:gd name="T80" fmla="*/ 280 w 1221"/>
                <a:gd name="T81" fmla="*/ 344 h 1436"/>
                <a:gd name="T82" fmla="*/ 231 w 1221"/>
                <a:gd name="T83" fmla="*/ 302 h 1436"/>
                <a:gd name="T84" fmla="*/ 224 w 1221"/>
                <a:gd name="T85" fmla="*/ 270 h 1436"/>
                <a:gd name="T86" fmla="*/ 190 w 1221"/>
                <a:gd name="T87" fmla="*/ 278 h 1436"/>
                <a:gd name="T88" fmla="*/ 169 w 1221"/>
                <a:gd name="T89" fmla="*/ 280 h 1436"/>
                <a:gd name="T90" fmla="*/ 145 w 1221"/>
                <a:gd name="T91" fmla="*/ 292 h 1436"/>
                <a:gd name="T92" fmla="*/ 118 w 1221"/>
                <a:gd name="T93" fmla="*/ 300 h 1436"/>
                <a:gd name="T94" fmla="*/ 79 w 1221"/>
                <a:gd name="T95" fmla="*/ 310 h 1436"/>
                <a:gd name="T96" fmla="*/ 25 w 1221"/>
                <a:gd name="T97" fmla="*/ 274 h 1436"/>
                <a:gd name="T98" fmla="*/ 14 w 1221"/>
                <a:gd name="T99" fmla="*/ 227 h 1436"/>
                <a:gd name="T100" fmla="*/ 0 w 1221"/>
                <a:gd name="T101" fmla="*/ 205 h 1436"/>
                <a:gd name="T102" fmla="*/ 12 w 1221"/>
                <a:gd name="T103" fmla="*/ 181 h 1436"/>
                <a:gd name="T104" fmla="*/ 12 w 1221"/>
                <a:gd name="T105" fmla="*/ 155 h 1436"/>
                <a:gd name="T106" fmla="*/ 32 w 1221"/>
                <a:gd name="T107" fmla="*/ 141 h 1436"/>
                <a:gd name="T108" fmla="*/ 23 w 1221"/>
                <a:gd name="T109" fmla="*/ 127 h 1436"/>
                <a:gd name="T110" fmla="*/ 30 w 1221"/>
                <a:gd name="T111" fmla="*/ 111 h 14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21"/>
                <a:gd name="T169" fmla="*/ 0 h 1436"/>
                <a:gd name="T170" fmla="*/ 1221 w 1221"/>
                <a:gd name="T171" fmla="*/ 1436 h 14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21" h="1436">
                  <a:moveTo>
                    <a:pt x="100" y="217"/>
                  </a:moveTo>
                  <a:lnTo>
                    <a:pt x="171" y="193"/>
                  </a:lnTo>
                  <a:lnTo>
                    <a:pt x="204" y="143"/>
                  </a:lnTo>
                  <a:lnTo>
                    <a:pt x="237" y="133"/>
                  </a:lnTo>
                  <a:lnTo>
                    <a:pt x="286" y="99"/>
                  </a:lnTo>
                  <a:lnTo>
                    <a:pt x="335" y="153"/>
                  </a:lnTo>
                  <a:lnTo>
                    <a:pt x="362" y="133"/>
                  </a:lnTo>
                  <a:lnTo>
                    <a:pt x="379" y="139"/>
                  </a:lnTo>
                  <a:lnTo>
                    <a:pt x="403" y="129"/>
                  </a:lnTo>
                  <a:lnTo>
                    <a:pt x="419" y="129"/>
                  </a:lnTo>
                  <a:lnTo>
                    <a:pt x="452" y="133"/>
                  </a:lnTo>
                  <a:lnTo>
                    <a:pt x="490" y="113"/>
                  </a:lnTo>
                  <a:lnTo>
                    <a:pt x="463" y="84"/>
                  </a:lnTo>
                  <a:lnTo>
                    <a:pt x="501" y="49"/>
                  </a:lnTo>
                  <a:lnTo>
                    <a:pt x="534" y="49"/>
                  </a:lnTo>
                  <a:lnTo>
                    <a:pt x="578" y="9"/>
                  </a:lnTo>
                  <a:lnTo>
                    <a:pt x="612" y="9"/>
                  </a:lnTo>
                  <a:lnTo>
                    <a:pt x="627" y="0"/>
                  </a:lnTo>
                  <a:lnTo>
                    <a:pt x="676" y="9"/>
                  </a:lnTo>
                  <a:lnTo>
                    <a:pt x="699" y="24"/>
                  </a:lnTo>
                  <a:lnTo>
                    <a:pt x="716" y="29"/>
                  </a:lnTo>
                  <a:lnTo>
                    <a:pt x="754" y="44"/>
                  </a:lnTo>
                  <a:lnTo>
                    <a:pt x="792" y="59"/>
                  </a:lnTo>
                  <a:lnTo>
                    <a:pt x="825" y="79"/>
                  </a:lnTo>
                  <a:lnTo>
                    <a:pt x="869" y="119"/>
                  </a:lnTo>
                  <a:lnTo>
                    <a:pt x="885" y="143"/>
                  </a:lnTo>
                  <a:lnTo>
                    <a:pt x="934" y="139"/>
                  </a:lnTo>
                  <a:lnTo>
                    <a:pt x="1007" y="149"/>
                  </a:lnTo>
                  <a:lnTo>
                    <a:pt x="1044" y="169"/>
                  </a:lnTo>
                  <a:lnTo>
                    <a:pt x="1120" y="119"/>
                  </a:lnTo>
                  <a:lnTo>
                    <a:pt x="1116" y="89"/>
                  </a:lnTo>
                  <a:lnTo>
                    <a:pt x="1142" y="59"/>
                  </a:lnTo>
                  <a:lnTo>
                    <a:pt x="1171" y="49"/>
                  </a:lnTo>
                  <a:lnTo>
                    <a:pt x="1182" y="89"/>
                  </a:lnTo>
                  <a:lnTo>
                    <a:pt x="1187" y="143"/>
                  </a:lnTo>
                  <a:lnTo>
                    <a:pt x="1204" y="203"/>
                  </a:lnTo>
                  <a:lnTo>
                    <a:pt x="1204" y="247"/>
                  </a:lnTo>
                  <a:lnTo>
                    <a:pt x="1176" y="283"/>
                  </a:lnTo>
                  <a:lnTo>
                    <a:pt x="1209" y="293"/>
                  </a:lnTo>
                  <a:lnTo>
                    <a:pt x="1198" y="337"/>
                  </a:lnTo>
                  <a:lnTo>
                    <a:pt x="1187" y="391"/>
                  </a:lnTo>
                  <a:lnTo>
                    <a:pt x="1171" y="431"/>
                  </a:lnTo>
                  <a:lnTo>
                    <a:pt x="1149" y="466"/>
                  </a:lnTo>
                  <a:lnTo>
                    <a:pt x="1138" y="490"/>
                  </a:lnTo>
                  <a:lnTo>
                    <a:pt x="1142" y="526"/>
                  </a:lnTo>
                  <a:lnTo>
                    <a:pt x="1153" y="570"/>
                  </a:lnTo>
                  <a:lnTo>
                    <a:pt x="1142" y="600"/>
                  </a:lnTo>
                  <a:lnTo>
                    <a:pt x="1149" y="624"/>
                  </a:lnTo>
                  <a:lnTo>
                    <a:pt x="1160" y="644"/>
                  </a:lnTo>
                  <a:lnTo>
                    <a:pt x="1176" y="674"/>
                  </a:lnTo>
                  <a:lnTo>
                    <a:pt x="1221" y="720"/>
                  </a:lnTo>
                  <a:lnTo>
                    <a:pt x="1212" y="759"/>
                  </a:lnTo>
                  <a:lnTo>
                    <a:pt x="1193" y="834"/>
                  </a:lnTo>
                  <a:lnTo>
                    <a:pt x="1169" y="916"/>
                  </a:lnTo>
                  <a:lnTo>
                    <a:pt x="1147" y="976"/>
                  </a:lnTo>
                  <a:lnTo>
                    <a:pt x="1117" y="1041"/>
                  </a:lnTo>
                  <a:lnTo>
                    <a:pt x="1078" y="1121"/>
                  </a:lnTo>
                  <a:lnTo>
                    <a:pt x="1043" y="1183"/>
                  </a:lnTo>
                  <a:lnTo>
                    <a:pt x="1002" y="1251"/>
                  </a:lnTo>
                  <a:lnTo>
                    <a:pt x="965" y="1301"/>
                  </a:lnTo>
                  <a:lnTo>
                    <a:pt x="926" y="1356"/>
                  </a:lnTo>
                  <a:lnTo>
                    <a:pt x="872" y="1417"/>
                  </a:lnTo>
                  <a:lnTo>
                    <a:pt x="826" y="1436"/>
                  </a:lnTo>
                  <a:lnTo>
                    <a:pt x="787" y="1426"/>
                  </a:lnTo>
                  <a:lnTo>
                    <a:pt x="765" y="1380"/>
                  </a:lnTo>
                  <a:lnTo>
                    <a:pt x="776" y="1370"/>
                  </a:lnTo>
                  <a:lnTo>
                    <a:pt x="787" y="1336"/>
                  </a:lnTo>
                  <a:lnTo>
                    <a:pt x="765" y="1316"/>
                  </a:lnTo>
                  <a:lnTo>
                    <a:pt x="765" y="1291"/>
                  </a:lnTo>
                  <a:lnTo>
                    <a:pt x="747" y="1271"/>
                  </a:lnTo>
                  <a:lnTo>
                    <a:pt x="747" y="1206"/>
                  </a:lnTo>
                  <a:lnTo>
                    <a:pt x="727" y="1161"/>
                  </a:lnTo>
                  <a:lnTo>
                    <a:pt x="716" y="1136"/>
                  </a:lnTo>
                  <a:lnTo>
                    <a:pt x="694" y="1111"/>
                  </a:lnTo>
                  <a:lnTo>
                    <a:pt x="661" y="1081"/>
                  </a:lnTo>
                  <a:lnTo>
                    <a:pt x="687" y="1037"/>
                  </a:lnTo>
                  <a:lnTo>
                    <a:pt x="694" y="1001"/>
                  </a:lnTo>
                  <a:lnTo>
                    <a:pt x="694" y="981"/>
                  </a:lnTo>
                  <a:lnTo>
                    <a:pt x="716" y="967"/>
                  </a:lnTo>
                  <a:lnTo>
                    <a:pt x="705" y="937"/>
                  </a:lnTo>
                  <a:lnTo>
                    <a:pt x="699" y="897"/>
                  </a:lnTo>
                  <a:lnTo>
                    <a:pt x="687" y="858"/>
                  </a:lnTo>
                  <a:lnTo>
                    <a:pt x="578" y="779"/>
                  </a:lnTo>
                  <a:lnTo>
                    <a:pt x="567" y="754"/>
                  </a:lnTo>
                  <a:lnTo>
                    <a:pt x="578" y="699"/>
                  </a:lnTo>
                  <a:lnTo>
                    <a:pt x="550" y="674"/>
                  </a:lnTo>
                  <a:lnTo>
                    <a:pt x="523" y="689"/>
                  </a:lnTo>
                  <a:lnTo>
                    <a:pt x="468" y="694"/>
                  </a:lnTo>
                  <a:lnTo>
                    <a:pt x="447" y="670"/>
                  </a:lnTo>
                  <a:lnTo>
                    <a:pt x="414" y="699"/>
                  </a:lnTo>
                  <a:lnTo>
                    <a:pt x="395" y="729"/>
                  </a:lnTo>
                  <a:lnTo>
                    <a:pt x="357" y="729"/>
                  </a:lnTo>
                  <a:lnTo>
                    <a:pt x="331" y="749"/>
                  </a:lnTo>
                  <a:lnTo>
                    <a:pt x="291" y="749"/>
                  </a:lnTo>
                  <a:lnTo>
                    <a:pt x="248" y="779"/>
                  </a:lnTo>
                  <a:lnTo>
                    <a:pt x="193" y="774"/>
                  </a:lnTo>
                  <a:lnTo>
                    <a:pt x="122" y="724"/>
                  </a:lnTo>
                  <a:lnTo>
                    <a:pt x="62" y="684"/>
                  </a:lnTo>
                  <a:lnTo>
                    <a:pt x="34" y="654"/>
                  </a:lnTo>
                  <a:lnTo>
                    <a:pt x="34" y="566"/>
                  </a:lnTo>
                  <a:lnTo>
                    <a:pt x="0" y="540"/>
                  </a:lnTo>
                  <a:lnTo>
                    <a:pt x="0" y="510"/>
                  </a:lnTo>
                  <a:lnTo>
                    <a:pt x="7" y="486"/>
                  </a:lnTo>
                  <a:lnTo>
                    <a:pt x="29" y="451"/>
                  </a:lnTo>
                  <a:lnTo>
                    <a:pt x="11" y="421"/>
                  </a:lnTo>
                  <a:lnTo>
                    <a:pt x="29" y="387"/>
                  </a:lnTo>
                  <a:lnTo>
                    <a:pt x="56" y="371"/>
                  </a:lnTo>
                  <a:lnTo>
                    <a:pt x="78" y="351"/>
                  </a:lnTo>
                  <a:lnTo>
                    <a:pt x="78" y="331"/>
                  </a:lnTo>
                  <a:lnTo>
                    <a:pt x="56" y="317"/>
                  </a:lnTo>
                  <a:lnTo>
                    <a:pt x="56" y="293"/>
                  </a:lnTo>
                  <a:lnTo>
                    <a:pt x="73" y="277"/>
                  </a:lnTo>
                  <a:lnTo>
                    <a:pt x="100" y="217"/>
                  </a:lnTo>
                  <a:close/>
                </a:path>
              </a:pathLst>
            </a:custGeom>
            <a:solidFill>
              <a:schemeClr val="tx1"/>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71" name="Freeform 29"/>
            <p:cNvSpPr>
              <a:spLocks noChangeAspect="1"/>
            </p:cNvSpPr>
            <p:nvPr/>
          </p:nvSpPr>
          <p:spPr bwMode="auto">
            <a:xfrm>
              <a:off x="3120" y="1104"/>
              <a:ext cx="105" cy="66"/>
            </a:xfrm>
            <a:custGeom>
              <a:avLst/>
              <a:gdLst>
                <a:gd name="T0" fmla="*/ 102 w 243"/>
                <a:gd name="T1" fmla="*/ 41 h 153"/>
                <a:gd name="T2" fmla="*/ 105 w 243"/>
                <a:gd name="T3" fmla="*/ 59 h 153"/>
                <a:gd name="T4" fmla="*/ 93 w 243"/>
                <a:gd name="T5" fmla="*/ 64 h 153"/>
                <a:gd name="T6" fmla="*/ 80 w 243"/>
                <a:gd name="T7" fmla="*/ 66 h 153"/>
                <a:gd name="T8" fmla="*/ 70 w 243"/>
                <a:gd name="T9" fmla="*/ 60 h 153"/>
                <a:gd name="T10" fmla="*/ 63 w 243"/>
                <a:gd name="T11" fmla="*/ 51 h 153"/>
                <a:gd name="T12" fmla="*/ 58 w 243"/>
                <a:gd name="T13" fmla="*/ 46 h 153"/>
                <a:gd name="T14" fmla="*/ 43 w 243"/>
                <a:gd name="T15" fmla="*/ 48 h 153"/>
                <a:gd name="T16" fmla="*/ 29 w 243"/>
                <a:gd name="T17" fmla="*/ 49 h 153"/>
                <a:gd name="T18" fmla="*/ 19 w 243"/>
                <a:gd name="T19" fmla="*/ 46 h 153"/>
                <a:gd name="T20" fmla="*/ 15 w 243"/>
                <a:gd name="T21" fmla="*/ 38 h 153"/>
                <a:gd name="T22" fmla="*/ 0 w 243"/>
                <a:gd name="T23" fmla="*/ 38 h 153"/>
                <a:gd name="T24" fmla="*/ 0 w 243"/>
                <a:gd name="T25" fmla="*/ 29 h 153"/>
                <a:gd name="T26" fmla="*/ 3 w 243"/>
                <a:gd name="T27" fmla="*/ 23 h 153"/>
                <a:gd name="T28" fmla="*/ 0 w 243"/>
                <a:gd name="T29" fmla="*/ 16 h 153"/>
                <a:gd name="T30" fmla="*/ 3 w 243"/>
                <a:gd name="T31" fmla="*/ 10 h 153"/>
                <a:gd name="T32" fmla="*/ 5 w 243"/>
                <a:gd name="T33" fmla="*/ 6 h 153"/>
                <a:gd name="T34" fmla="*/ 14 w 243"/>
                <a:gd name="T35" fmla="*/ 0 h 153"/>
                <a:gd name="T36" fmla="*/ 25 w 243"/>
                <a:gd name="T37" fmla="*/ 2 h 153"/>
                <a:gd name="T38" fmla="*/ 25 w 243"/>
                <a:gd name="T39" fmla="*/ 10 h 153"/>
                <a:gd name="T40" fmla="*/ 24 w 243"/>
                <a:gd name="T41" fmla="*/ 16 h 153"/>
                <a:gd name="T42" fmla="*/ 27 w 243"/>
                <a:gd name="T43" fmla="*/ 19 h 153"/>
                <a:gd name="T44" fmla="*/ 34 w 243"/>
                <a:gd name="T45" fmla="*/ 21 h 153"/>
                <a:gd name="T46" fmla="*/ 39 w 243"/>
                <a:gd name="T47" fmla="*/ 23 h 153"/>
                <a:gd name="T48" fmla="*/ 45 w 243"/>
                <a:gd name="T49" fmla="*/ 20 h 153"/>
                <a:gd name="T50" fmla="*/ 50 w 243"/>
                <a:gd name="T51" fmla="*/ 20 h 153"/>
                <a:gd name="T52" fmla="*/ 54 w 243"/>
                <a:gd name="T53" fmla="*/ 15 h 153"/>
                <a:gd name="T54" fmla="*/ 60 w 243"/>
                <a:gd name="T55" fmla="*/ 16 h 153"/>
                <a:gd name="T56" fmla="*/ 65 w 243"/>
                <a:gd name="T57" fmla="*/ 23 h 153"/>
                <a:gd name="T58" fmla="*/ 64 w 243"/>
                <a:gd name="T59" fmla="*/ 27 h 153"/>
                <a:gd name="T60" fmla="*/ 74 w 243"/>
                <a:gd name="T61" fmla="*/ 27 h 153"/>
                <a:gd name="T62" fmla="*/ 85 w 243"/>
                <a:gd name="T63" fmla="*/ 25 h 153"/>
                <a:gd name="T64" fmla="*/ 90 w 243"/>
                <a:gd name="T65" fmla="*/ 29 h 153"/>
                <a:gd name="T66" fmla="*/ 102 w 243"/>
                <a:gd name="T67" fmla="*/ 41 h 1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3"/>
                <a:gd name="T103" fmla="*/ 0 h 153"/>
                <a:gd name="T104" fmla="*/ 243 w 243"/>
                <a:gd name="T105" fmla="*/ 153 h 1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3" h="153">
                  <a:moveTo>
                    <a:pt x="235" y="94"/>
                  </a:moveTo>
                  <a:lnTo>
                    <a:pt x="243" y="137"/>
                  </a:lnTo>
                  <a:lnTo>
                    <a:pt x="216" y="148"/>
                  </a:lnTo>
                  <a:lnTo>
                    <a:pt x="186" y="153"/>
                  </a:lnTo>
                  <a:lnTo>
                    <a:pt x="161" y="138"/>
                  </a:lnTo>
                  <a:lnTo>
                    <a:pt x="145" y="118"/>
                  </a:lnTo>
                  <a:lnTo>
                    <a:pt x="134" y="107"/>
                  </a:lnTo>
                  <a:lnTo>
                    <a:pt x="99" y="111"/>
                  </a:lnTo>
                  <a:lnTo>
                    <a:pt x="68" y="114"/>
                  </a:lnTo>
                  <a:lnTo>
                    <a:pt x="45" y="107"/>
                  </a:lnTo>
                  <a:lnTo>
                    <a:pt x="34" y="88"/>
                  </a:lnTo>
                  <a:lnTo>
                    <a:pt x="0" y="87"/>
                  </a:lnTo>
                  <a:lnTo>
                    <a:pt x="1" y="68"/>
                  </a:lnTo>
                  <a:lnTo>
                    <a:pt x="8" y="54"/>
                  </a:lnTo>
                  <a:lnTo>
                    <a:pt x="1" y="37"/>
                  </a:lnTo>
                  <a:lnTo>
                    <a:pt x="6" y="24"/>
                  </a:lnTo>
                  <a:lnTo>
                    <a:pt x="11" y="13"/>
                  </a:lnTo>
                  <a:lnTo>
                    <a:pt x="33" y="0"/>
                  </a:lnTo>
                  <a:lnTo>
                    <a:pt x="57" y="4"/>
                  </a:lnTo>
                  <a:lnTo>
                    <a:pt x="57" y="23"/>
                  </a:lnTo>
                  <a:lnTo>
                    <a:pt x="55" y="37"/>
                  </a:lnTo>
                  <a:lnTo>
                    <a:pt x="63" y="44"/>
                  </a:lnTo>
                  <a:lnTo>
                    <a:pt x="79" y="48"/>
                  </a:lnTo>
                  <a:lnTo>
                    <a:pt x="90" y="53"/>
                  </a:lnTo>
                  <a:lnTo>
                    <a:pt x="104" y="47"/>
                  </a:lnTo>
                  <a:lnTo>
                    <a:pt x="115" y="47"/>
                  </a:lnTo>
                  <a:lnTo>
                    <a:pt x="126" y="34"/>
                  </a:lnTo>
                  <a:lnTo>
                    <a:pt x="139" y="38"/>
                  </a:lnTo>
                  <a:lnTo>
                    <a:pt x="150" y="53"/>
                  </a:lnTo>
                  <a:lnTo>
                    <a:pt x="148" y="63"/>
                  </a:lnTo>
                  <a:lnTo>
                    <a:pt x="172" y="63"/>
                  </a:lnTo>
                  <a:lnTo>
                    <a:pt x="197" y="58"/>
                  </a:lnTo>
                  <a:lnTo>
                    <a:pt x="208" y="67"/>
                  </a:lnTo>
                  <a:lnTo>
                    <a:pt x="235" y="94"/>
                  </a:lnTo>
                  <a:close/>
                </a:path>
              </a:pathLst>
            </a:custGeom>
            <a:solidFill>
              <a:srgbClr val="FFFF00"/>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72" name="Freeform 30"/>
            <p:cNvSpPr>
              <a:spLocks noChangeAspect="1"/>
            </p:cNvSpPr>
            <p:nvPr/>
          </p:nvSpPr>
          <p:spPr bwMode="auto">
            <a:xfrm>
              <a:off x="2773" y="1120"/>
              <a:ext cx="279" cy="403"/>
            </a:xfrm>
            <a:custGeom>
              <a:avLst/>
              <a:gdLst>
                <a:gd name="T0" fmla="*/ 0 w 323"/>
                <a:gd name="T1" fmla="*/ 56 h 939"/>
                <a:gd name="T2" fmla="*/ 11 w 323"/>
                <a:gd name="T3" fmla="*/ 35 h 939"/>
                <a:gd name="T4" fmla="*/ 32 w 323"/>
                <a:gd name="T5" fmla="*/ 21 h 939"/>
                <a:gd name="T6" fmla="*/ 62 w 323"/>
                <a:gd name="T7" fmla="*/ 8 h 939"/>
                <a:gd name="T8" fmla="*/ 108 w 323"/>
                <a:gd name="T9" fmla="*/ 0 h 939"/>
                <a:gd name="T10" fmla="*/ 186 w 323"/>
                <a:gd name="T11" fmla="*/ 0 h 939"/>
                <a:gd name="T12" fmla="*/ 232 w 323"/>
                <a:gd name="T13" fmla="*/ 6 h 939"/>
                <a:gd name="T14" fmla="*/ 259 w 323"/>
                <a:gd name="T15" fmla="*/ 15 h 939"/>
                <a:gd name="T16" fmla="*/ 277 w 323"/>
                <a:gd name="T17" fmla="*/ 31 h 939"/>
                <a:gd name="T18" fmla="*/ 279 w 323"/>
                <a:gd name="T19" fmla="*/ 58 h 939"/>
                <a:gd name="T20" fmla="*/ 279 w 323"/>
                <a:gd name="T21" fmla="*/ 154 h 939"/>
                <a:gd name="T22" fmla="*/ 267 w 323"/>
                <a:gd name="T23" fmla="*/ 312 h 939"/>
                <a:gd name="T24" fmla="*/ 259 w 323"/>
                <a:gd name="T25" fmla="*/ 365 h 939"/>
                <a:gd name="T26" fmla="*/ 242 w 323"/>
                <a:gd name="T27" fmla="*/ 390 h 939"/>
                <a:gd name="T28" fmla="*/ 215 w 323"/>
                <a:gd name="T29" fmla="*/ 399 h 939"/>
                <a:gd name="T30" fmla="*/ 168 w 323"/>
                <a:gd name="T31" fmla="*/ 403 h 939"/>
                <a:gd name="T32" fmla="*/ 86 w 323"/>
                <a:gd name="T33" fmla="*/ 403 h 939"/>
                <a:gd name="T34" fmla="*/ 47 w 323"/>
                <a:gd name="T35" fmla="*/ 390 h 939"/>
                <a:gd name="T36" fmla="*/ 29 w 323"/>
                <a:gd name="T37" fmla="*/ 374 h 939"/>
                <a:gd name="T38" fmla="*/ 17 w 323"/>
                <a:gd name="T39" fmla="*/ 351 h 939"/>
                <a:gd name="T40" fmla="*/ 0 w 323"/>
                <a:gd name="T41" fmla="*/ 56 h 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3"/>
                <a:gd name="T64" fmla="*/ 0 h 939"/>
                <a:gd name="T65" fmla="*/ 323 w 323"/>
                <a:gd name="T66" fmla="*/ 939 h 9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3" h="939">
                  <a:moveTo>
                    <a:pt x="0" y="130"/>
                  </a:moveTo>
                  <a:lnTo>
                    <a:pt x="13" y="82"/>
                  </a:lnTo>
                  <a:lnTo>
                    <a:pt x="37" y="50"/>
                  </a:lnTo>
                  <a:lnTo>
                    <a:pt x="72" y="18"/>
                  </a:lnTo>
                  <a:lnTo>
                    <a:pt x="125" y="0"/>
                  </a:lnTo>
                  <a:lnTo>
                    <a:pt x="215" y="0"/>
                  </a:lnTo>
                  <a:lnTo>
                    <a:pt x="269" y="13"/>
                  </a:lnTo>
                  <a:lnTo>
                    <a:pt x="300" y="35"/>
                  </a:lnTo>
                  <a:lnTo>
                    <a:pt x="321" y="72"/>
                  </a:lnTo>
                  <a:lnTo>
                    <a:pt x="323" y="136"/>
                  </a:lnTo>
                  <a:lnTo>
                    <a:pt x="323" y="358"/>
                  </a:lnTo>
                  <a:lnTo>
                    <a:pt x="309" y="727"/>
                  </a:lnTo>
                  <a:lnTo>
                    <a:pt x="300" y="850"/>
                  </a:lnTo>
                  <a:lnTo>
                    <a:pt x="280" y="908"/>
                  </a:lnTo>
                  <a:lnTo>
                    <a:pt x="249" y="930"/>
                  </a:lnTo>
                  <a:lnTo>
                    <a:pt x="194" y="939"/>
                  </a:lnTo>
                  <a:lnTo>
                    <a:pt x="99" y="939"/>
                  </a:lnTo>
                  <a:lnTo>
                    <a:pt x="54" y="908"/>
                  </a:lnTo>
                  <a:lnTo>
                    <a:pt x="34" y="872"/>
                  </a:lnTo>
                  <a:lnTo>
                    <a:pt x="20" y="818"/>
                  </a:lnTo>
                  <a:lnTo>
                    <a:pt x="0" y="130"/>
                  </a:lnTo>
                  <a:close/>
                </a:path>
              </a:pathLst>
            </a:custGeom>
            <a:solidFill>
              <a:srgbClr val="FF9999"/>
            </a:solidFill>
            <a:ln w="1587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grpSp>
          <p:nvGrpSpPr>
            <p:cNvPr id="5" name="Group 31"/>
            <p:cNvGrpSpPr>
              <a:grpSpLocks noChangeAspect="1"/>
            </p:cNvGrpSpPr>
            <p:nvPr/>
          </p:nvGrpSpPr>
          <p:grpSpPr bwMode="auto">
            <a:xfrm>
              <a:off x="2417" y="1700"/>
              <a:ext cx="456" cy="509"/>
              <a:chOff x="649" y="3098"/>
              <a:chExt cx="466" cy="595"/>
            </a:xfrm>
          </p:grpSpPr>
          <p:sp>
            <p:nvSpPr>
              <p:cNvPr id="1080" name="Freeform 32"/>
              <p:cNvSpPr>
                <a:spLocks noChangeAspect="1"/>
              </p:cNvSpPr>
              <p:nvPr/>
            </p:nvSpPr>
            <p:spPr bwMode="auto">
              <a:xfrm>
                <a:off x="649" y="3098"/>
                <a:ext cx="466" cy="575"/>
              </a:xfrm>
              <a:custGeom>
                <a:avLst/>
                <a:gdLst>
                  <a:gd name="T0" fmla="*/ 105 w 932"/>
                  <a:gd name="T1" fmla="*/ 0 h 1148"/>
                  <a:gd name="T2" fmla="*/ 112 w 932"/>
                  <a:gd name="T3" fmla="*/ 14 h 1148"/>
                  <a:gd name="T4" fmla="*/ 124 w 932"/>
                  <a:gd name="T5" fmla="*/ 2 h 1148"/>
                  <a:gd name="T6" fmla="*/ 141 w 932"/>
                  <a:gd name="T7" fmla="*/ 12 h 1148"/>
                  <a:gd name="T8" fmla="*/ 181 w 932"/>
                  <a:gd name="T9" fmla="*/ 19 h 1148"/>
                  <a:gd name="T10" fmla="*/ 201 w 932"/>
                  <a:gd name="T11" fmla="*/ 24 h 1148"/>
                  <a:gd name="T12" fmla="*/ 219 w 932"/>
                  <a:gd name="T13" fmla="*/ 39 h 1148"/>
                  <a:gd name="T14" fmla="*/ 249 w 932"/>
                  <a:gd name="T15" fmla="*/ 64 h 1148"/>
                  <a:gd name="T16" fmla="*/ 278 w 932"/>
                  <a:gd name="T17" fmla="*/ 69 h 1148"/>
                  <a:gd name="T18" fmla="*/ 310 w 932"/>
                  <a:gd name="T19" fmla="*/ 94 h 1148"/>
                  <a:gd name="T20" fmla="*/ 302 w 932"/>
                  <a:gd name="T21" fmla="*/ 123 h 1148"/>
                  <a:gd name="T22" fmla="*/ 325 w 932"/>
                  <a:gd name="T23" fmla="*/ 127 h 1148"/>
                  <a:gd name="T24" fmla="*/ 359 w 932"/>
                  <a:gd name="T25" fmla="*/ 127 h 1148"/>
                  <a:gd name="T26" fmla="*/ 398 w 932"/>
                  <a:gd name="T27" fmla="*/ 138 h 1148"/>
                  <a:gd name="T28" fmla="*/ 447 w 932"/>
                  <a:gd name="T29" fmla="*/ 154 h 1148"/>
                  <a:gd name="T30" fmla="*/ 465 w 932"/>
                  <a:gd name="T31" fmla="*/ 181 h 1148"/>
                  <a:gd name="T32" fmla="*/ 437 w 932"/>
                  <a:gd name="T33" fmla="*/ 213 h 1148"/>
                  <a:gd name="T34" fmla="*/ 428 w 932"/>
                  <a:gd name="T35" fmla="*/ 248 h 1148"/>
                  <a:gd name="T36" fmla="*/ 420 w 932"/>
                  <a:gd name="T37" fmla="*/ 291 h 1148"/>
                  <a:gd name="T38" fmla="*/ 392 w 932"/>
                  <a:gd name="T39" fmla="*/ 313 h 1148"/>
                  <a:gd name="T40" fmla="*/ 343 w 932"/>
                  <a:gd name="T41" fmla="*/ 328 h 1148"/>
                  <a:gd name="T42" fmla="*/ 338 w 932"/>
                  <a:gd name="T43" fmla="*/ 350 h 1148"/>
                  <a:gd name="T44" fmla="*/ 303 w 932"/>
                  <a:gd name="T45" fmla="*/ 399 h 1148"/>
                  <a:gd name="T46" fmla="*/ 250 w 932"/>
                  <a:gd name="T47" fmla="*/ 401 h 1148"/>
                  <a:gd name="T48" fmla="*/ 256 w 932"/>
                  <a:gd name="T49" fmla="*/ 441 h 1148"/>
                  <a:gd name="T50" fmla="*/ 206 w 932"/>
                  <a:gd name="T51" fmla="*/ 473 h 1148"/>
                  <a:gd name="T52" fmla="*/ 194 w 932"/>
                  <a:gd name="T53" fmla="*/ 493 h 1148"/>
                  <a:gd name="T54" fmla="*/ 183 w 932"/>
                  <a:gd name="T55" fmla="*/ 543 h 1148"/>
                  <a:gd name="T56" fmla="*/ 164 w 932"/>
                  <a:gd name="T57" fmla="*/ 569 h 1148"/>
                  <a:gd name="T58" fmla="*/ 123 w 932"/>
                  <a:gd name="T59" fmla="*/ 526 h 1148"/>
                  <a:gd name="T60" fmla="*/ 108 w 932"/>
                  <a:gd name="T61" fmla="*/ 429 h 1148"/>
                  <a:gd name="T62" fmla="*/ 111 w 932"/>
                  <a:gd name="T63" fmla="*/ 366 h 1148"/>
                  <a:gd name="T64" fmla="*/ 107 w 932"/>
                  <a:gd name="T65" fmla="*/ 266 h 1148"/>
                  <a:gd name="T66" fmla="*/ 83 w 932"/>
                  <a:gd name="T67" fmla="*/ 241 h 1148"/>
                  <a:gd name="T68" fmla="*/ 60 w 932"/>
                  <a:gd name="T69" fmla="*/ 239 h 1148"/>
                  <a:gd name="T70" fmla="*/ 49 w 932"/>
                  <a:gd name="T71" fmla="*/ 217 h 1148"/>
                  <a:gd name="T72" fmla="*/ 36 w 932"/>
                  <a:gd name="T73" fmla="*/ 192 h 1148"/>
                  <a:gd name="T74" fmla="*/ 25 w 932"/>
                  <a:gd name="T75" fmla="*/ 171 h 1148"/>
                  <a:gd name="T76" fmla="*/ 12 w 932"/>
                  <a:gd name="T77" fmla="*/ 148 h 1148"/>
                  <a:gd name="T78" fmla="*/ 12 w 932"/>
                  <a:gd name="T79" fmla="*/ 123 h 1148"/>
                  <a:gd name="T80" fmla="*/ 8 w 932"/>
                  <a:gd name="T81" fmla="*/ 102 h 1148"/>
                  <a:gd name="T82" fmla="*/ 34 w 932"/>
                  <a:gd name="T83" fmla="*/ 79 h 1148"/>
                  <a:gd name="T84" fmla="*/ 48 w 932"/>
                  <a:gd name="T85" fmla="*/ 49 h 11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32"/>
                  <a:gd name="T130" fmla="*/ 0 h 1148"/>
                  <a:gd name="T131" fmla="*/ 932 w 932"/>
                  <a:gd name="T132" fmla="*/ 1148 h 11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32" h="1148">
                    <a:moveTo>
                      <a:pt x="110" y="33"/>
                    </a:moveTo>
                    <a:lnTo>
                      <a:pt x="164" y="0"/>
                    </a:lnTo>
                    <a:lnTo>
                      <a:pt x="210" y="0"/>
                    </a:lnTo>
                    <a:lnTo>
                      <a:pt x="224" y="3"/>
                    </a:lnTo>
                    <a:lnTo>
                      <a:pt x="224" y="13"/>
                    </a:lnTo>
                    <a:lnTo>
                      <a:pt x="224" y="27"/>
                    </a:lnTo>
                    <a:lnTo>
                      <a:pt x="235" y="33"/>
                    </a:lnTo>
                    <a:lnTo>
                      <a:pt x="243" y="18"/>
                    </a:lnTo>
                    <a:lnTo>
                      <a:pt x="248" y="3"/>
                    </a:lnTo>
                    <a:lnTo>
                      <a:pt x="259" y="3"/>
                    </a:lnTo>
                    <a:lnTo>
                      <a:pt x="265" y="13"/>
                    </a:lnTo>
                    <a:lnTo>
                      <a:pt x="281" y="23"/>
                    </a:lnTo>
                    <a:lnTo>
                      <a:pt x="297" y="33"/>
                    </a:lnTo>
                    <a:lnTo>
                      <a:pt x="339" y="33"/>
                    </a:lnTo>
                    <a:lnTo>
                      <a:pt x="362" y="37"/>
                    </a:lnTo>
                    <a:lnTo>
                      <a:pt x="373" y="38"/>
                    </a:lnTo>
                    <a:lnTo>
                      <a:pt x="384" y="38"/>
                    </a:lnTo>
                    <a:lnTo>
                      <a:pt x="401" y="47"/>
                    </a:lnTo>
                    <a:lnTo>
                      <a:pt x="407" y="58"/>
                    </a:lnTo>
                    <a:lnTo>
                      <a:pt x="407" y="68"/>
                    </a:lnTo>
                    <a:lnTo>
                      <a:pt x="437" y="77"/>
                    </a:lnTo>
                    <a:lnTo>
                      <a:pt x="456" y="98"/>
                    </a:lnTo>
                    <a:lnTo>
                      <a:pt x="482" y="118"/>
                    </a:lnTo>
                    <a:lnTo>
                      <a:pt x="499" y="128"/>
                    </a:lnTo>
                    <a:lnTo>
                      <a:pt x="510" y="128"/>
                    </a:lnTo>
                    <a:lnTo>
                      <a:pt x="537" y="128"/>
                    </a:lnTo>
                    <a:lnTo>
                      <a:pt x="556" y="137"/>
                    </a:lnTo>
                    <a:lnTo>
                      <a:pt x="575" y="157"/>
                    </a:lnTo>
                    <a:lnTo>
                      <a:pt x="603" y="171"/>
                    </a:lnTo>
                    <a:lnTo>
                      <a:pt x="619" y="188"/>
                    </a:lnTo>
                    <a:lnTo>
                      <a:pt x="627" y="213"/>
                    </a:lnTo>
                    <a:lnTo>
                      <a:pt x="616" y="223"/>
                    </a:lnTo>
                    <a:lnTo>
                      <a:pt x="603" y="245"/>
                    </a:lnTo>
                    <a:lnTo>
                      <a:pt x="619" y="261"/>
                    </a:lnTo>
                    <a:lnTo>
                      <a:pt x="630" y="265"/>
                    </a:lnTo>
                    <a:lnTo>
                      <a:pt x="649" y="253"/>
                    </a:lnTo>
                    <a:lnTo>
                      <a:pt x="676" y="245"/>
                    </a:lnTo>
                    <a:lnTo>
                      <a:pt x="698" y="253"/>
                    </a:lnTo>
                    <a:lnTo>
                      <a:pt x="717" y="253"/>
                    </a:lnTo>
                    <a:lnTo>
                      <a:pt x="742" y="263"/>
                    </a:lnTo>
                    <a:lnTo>
                      <a:pt x="769" y="275"/>
                    </a:lnTo>
                    <a:lnTo>
                      <a:pt x="796" y="275"/>
                    </a:lnTo>
                    <a:lnTo>
                      <a:pt x="829" y="277"/>
                    </a:lnTo>
                    <a:lnTo>
                      <a:pt x="861" y="300"/>
                    </a:lnTo>
                    <a:lnTo>
                      <a:pt x="894" y="307"/>
                    </a:lnTo>
                    <a:lnTo>
                      <a:pt x="918" y="315"/>
                    </a:lnTo>
                    <a:lnTo>
                      <a:pt x="932" y="335"/>
                    </a:lnTo>
                    <a:lnTo>
                      <a:pt x="929" y="361"/>
                    </a:lnTo>
                    <a:lnTo>
                      <a:pt x="911" y="384"/>
                    </a:lnTo>
                    <a:lnTo>
                      <a:pt x="894" y="404"/>
                    </a:lnTo>
                    <a:lnTo>
                      <a:pt x="873" y="425"/>
                    </a:lnTo>
                    <a:lnTo>
                      <a:pt x="865" y="451"/>
                    </a:lnTo>
                    <a:lnTo>
                      <a:pt x="840" y="468"/>
                    </a:lnTo>
                    <a:lnTo>
                      <a:pt x="856" y="495"/>
                    </a:lnTo>
                    <a:lnTo>
                      <a:pt x="854" y="530"/>
                    </a:lnTo>
                    <a:lnTo>
                      <a:pt x="839" y="555"/>
                    </a:lnTo>
                    <a:lnTo>
                      <a:pt x="839" y="581"/>
                    </a:lnTo>
                    <a:lnTo>
                      <a:pt x="824" y="605"/>
                    </a:lnTo>
                    <a:lnTo>
                      <a:pt x="805" y="615"/>
                    </a:lnTo>
                    <a:lnTo>
                      <a:pt x="783" y="625"/>
                    </a:lnTo>
                    <a:lnTo>
                      <a:pt x="756" y="624"/>
                    </a:lnTo>
                    <a:lnTo>
                      <a:pt x="717" y="631"/>
                    </a:lnTo>
                    <a:lnTo>
                      <a:pt x="685" y="654"/>
                    </a:lnTo>
                    <a:lnTo>
                      <a:pt x="668" y="674"/>
                    </a:lnTo>
                    <a:lnTo>
                      <a:pt x="659" y="685"/>
                    </a:lnTo>
                    <a:lnTo>
                      <a:pt x="676" y="698"/>
                    </a:lnTo>
                    <a:lnTo>
                      <a:pt x="676" y="718"/>
                    </a:lnTo>
                    <a:lnTo>
                      <a:pt x="632" y="750"/>
                    </a:lnTo>
                    <a:lnTo>
                      <a:pt x="605" y="797"/>
                    </a:lnTo>
                    <a:lnTo>
                      <a:pt x="569" y="823"/>
                    </a:lnTo>
                    <a:lnTo>
                      <a:pt x="539" y="824"/>
                    </a:lnTo>
                    <a:lnTo>
                      <a:pt x="501" y="800"/>
                    </a:lnTo>
                    <a:lnTo>
                      <a:pt x="499" y="834"/>
                    </a:lnTo>
                    <a:lnTo>
                      <a:pt x="516" y="851"/>
                    </a:lnTo>
                    <a:lnTo>
                      <a:pt x="512" y="881"/>
                    </a:lnTo>
                    <a:lnTo>
                      <a:pt x="460" y="908"/>
                    </a:lnTo>
                    <a:lnTo>
                      <a:pt x="437" y="904"/>
                    </a:lnTo>
                    <a:lnTo>
                      <a:pt x="412" y="945"/>
                    </a:lnTo>
                    <a:lnTo>
                      <a:pt x="388" y="950"/>
                    </a:lnTo>
                    <a:lnTo>
                      <a:pt x="379" y="967"/>
                    </a:lnTo>
                    <a:lnTo>
                      <a:pt x="388" y="985"/>
                    </a:lnTo>
                    <a:lnTo>
                      <a:pt x="366" y="1012"/>
                    </a:lnTo>
                    <a:lnTo>
                      <a:pt x="385" y="1054"/>
                    </a:lnTo>
                    <a:lnTo>
                      <a:pt x="365" y="1084"/>
                    </a:lnTo>
                    <a:lnTo>
                      <a:pt x="349" y="1114"/>
                    </a:lnTo>
                    <a:lnTo>
                      <a:pt x="366" y="1137"/>
                    </a:lnTo>
                    <a:lnTo>
                      <a:pt x="328" y="1137"/>
                    </a:lnTo>
                    <a:lnTo>
                      <a:pt x="295" y="1148"/>
                    </a:lnTo>
                    <a:lnTo>
                      <a:pt x="257" y="1094"/>
                    </a:lnTo>
                    <a:lnTo>
                      <a:pt x="246" y="1051"/>
                    </a:lnTo>
                    <a:lnTo>
                      <a:pt x="246" y="955"/>
                    </a:lnTo>
                    <a:lnTo>
                      <a:pt x="212" y="917"/>
                    </a:lnTo>
                    <a:lnTo>
                      <a:pt x="215" y="857"/>
                    </a:lnTo>
                    <a:lnTo>
                      <a:pt x="232" y="817"/>
                    </a:lnTo>
                    <a:lnTo>
                      <a:pt x="223" y="775"/>
                    </a:lnTo>
                    <a:lnTo>
                      <a:pt x="221" y="730"/>
                    </a:lnTo>
                    <a:lnTo>
                      <a:pt x="224" y="615"/>
                    </a:lnTo>
                    <a:lnTo>
                      <a:pt x="237" y="564"/>
                    </a:lnTo>
                    <a:lnTo>
                      <a:pt x="213" y="531"/>
                    </a:lnTo>
                    <a:lnTo>
                      <a:pt x="188" y="511"/>
                    </a:lnTo>
                    <a:lnTo>
                      <a:pt x="169" y="498"/>
                    </a:lnTo>
                    <a:lnTo>
                      <a:pt x="166" y="481"/>
                    </a:lnTo>
                    <a:lnTo>
                      <a:pt x="150" y="484"/>
                    </a:lnTo>
                    <a:lnTo>
                      <a:pt x="128" y="488"/>
                    </a:lnTo>
                    <a:lnTo>
                      <a:pt x="120" y="478"/>
                    </a:lnTo>
                    <a:lnTo>
                      <a:pt x="104" y="465"/>
                    </a:lnTo>
                    <a:lnTo>
                      <a:pt x="95" y="444"/>
                    </a:lnTo>
                    <a:lnTo>
                      <a:pt x="98" y="434"/>
                    </a:lnTo>
                    <a:lnTo>
                      <a:pt x="88" y="410"/>
                    </a:lnTo>
                    <a:lnTo>
                      <a:pt x="76" y="387"/>
                    </a:lnTo>
                    <a:lnTo>
                      <a:pt x="71" y="384"/>
                    </a:lnTo>
                    <a:lnTo>
                      <a:pt x="71" y="374"/>
                    </a:lnTo>
                    <a:lnTo>
                      <a:pt x="65" y="365"/>
                    </a:lnTo>
                    <a:lnTo>
                      <a:pt x="49" y="341"/>
                    </a:lnTo>
                    <a:lnTo>
                      <a:pt x="46" y="331"/>
                    </a:lnTo>
                    <a:lnTo>
                      <a:pt x="27" y="320"/>
                    </a:lnTo>
                    <a:lnTo>
                      <a:pt x="24" y="295"/>
                    </a:lnTo>
                    <a:lnTo>
                      <a:pt x="13" y="280"/>
                    </a:lnTo>
                    <a:lnTo>
                      <a:pt x="0" y="263"/>
                    </a:lnTo>
                    <a:lnTo>
                      <a:pt x="24" y="245"/>
                    </a:lnTo>
                    <a:lnTo>
                      <a:pt x="44" y="235"/>
                    </a:lnTo>
                    <a:lnTo>
                      <a:pt x="24" y="225"/>
                    </a:lnTo>
                    <a:lnTo>
                      <a:pt x="16" y="203"/>
                    </a:lnTo>
                    <a:lnTo>
                      <a:pt x="22" y="185"/>
                    </a:lnTo>
                    <a:lnTo>
                      <a:pt x="44" y="168"/>
                    </a:lnTo>
                    <a:lnTo>
                      <a:pt x="68" y="158"/>
                    </a:lnTo>
                    <a:lnTo>
                      <a:pt x="87" y="131"/>
                    </a:lnTo>
                    <a:lnTo>
                      <a:pt x="98" y="117"/>
                    </a:lnTo>
                    <a:lnTo>
                      <a:pt x="95" y="97"/>
                    </a:lnTo>
                    <a:lnTo>
                      <a:pt x="95" y="78"/>
                    </a:lnTo>
                    <a:lnTo>
                      <a:pt x="110" y="33"/>
                    </a:lnTo>
                    <a:close/>
                  </a:path>
                </a:pathLst>
              </a:custGeom>
              <a:solidFill>
                <a:schemeClr val="tx1"/>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81" name="Freeform 33"/>
              <p:cNvSpPr>
                <a:spLocks noChangeAspect="1"/>
              </p:cNvSpPr>
              <p:nvPr/>
            </p:nvSpPr>
            <p:spPr bwMode="auto">
              <a:xfrm>
                <a:off x="814" y="3675"/>
                <a:ext cx="52" cy="18"/>
              </a:xfrm>
              <a:custGeom>
                <a:avLst/>
                <a:gdLst>
                  <a:gd name="T0" fmla="*/ 17 w 105"/>
                  <a:gd name="T1" fmla="*/ 0 h 34"/>
                  <a:gd name="T2" fmla="*/ 0 w 105"/>
                  <a:gd name="T3" fmla="*/ 11 h 34"/>
                  <a:gd name="T4" fmla="*/ 11 w 105"/>
                  <a:gd name="T5" fmla="*/ 18 h 34"/>
                  <a:gd name="T6" fmla="*/ 33 w 105"/>
                  <a:gd name="T7" fmla="*/ 17 h 34"/>
                  <a:gd name="T8" fmla="*/ 52 w 105"/>
                  <a:gd name="T9" fmla="*/ 18 h 34"/>
                  <a:gd name="T10" fmla="*/ 34 w 105"/>
                  <a:gd name="T11" fmla="*/ 7 h 34"/>
                  <a:gd name="T12" fmla="*/ 17 w 105"/>
                  <a:gd name="T13" fmla="*/ 0 h 34"/>
                  <a:gd name="T14" fmla="*/ 0 60000 65536"/>
                  <a:gd name="T15" fmla="*/ 0 60000 65536"/>
                  <a:gd name="T16" fmla="*/ 0 60000 65536"/>
                  <a:gd name="T17" fmla="*/ 0 60000 65536"/>
                  <a:gd name="T18" fmla="*/ 0 60000 65536"/>
                  <a:gd name="T19" fmla="*/ 0 60000 65536"/>
                  <a:gd name="T20" fmla="*/ 0 60000 65536"/>
                  <a:gd name="T21" fmla="*/ 0 w 105"/>
                  <a:gd name="T22" fmla="*/ 0 h 34"/>
                  <a:gd name="T23" fmla="*/ 105 w 105"/>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34">
                    <a:moveTo>
                      <a:pt x="35" y="0"/>
                    </a:moveTo>
                    <a:lnTo>
                      <a:pt x="0" y="20"/>
                    </a:lnTo>
                    <a:lnTo>
                      <a:pt x="23" y="34"/>
                    </a:lnTo>
                    <a:lnTo>
                      <a:pt x="67" y="33"/>
                    </a:lnTo>
                    <a:lnTo>
                      <a:pt x="105" y="34"/>
                    </a:lnTo>
                    <a:lnTo>
                      <a:pt x="68" y="14"/>
                    </a:lnTo>
                    <a:lnTo>
                      <a:pt x="35" y="0"/>
                    </a:lnTo>
                    <a:close/>
                  </a:path>
                </a:pathLst>
              </a:custGeom>
              <a:solidFill>
                <a:schemeClr val="tx1"/>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grpSp>
        <p:sp>
          <p:nvSpPr>
            <p:cNvPr id="1074" name="Freeform 34"/>
            <p:cNvSpPr>
              <a:spLocks noChangeAspect="1"/>
            </p:cNvSpPr>
            <p:nvPr/>
          </p:nvSpPr>
          <p:spPr bwMode="auto">
            <a:xfrm>
              <a:off x="3024" y="1152"/>
              <a:ext cx="279" cy="403"/>
            </a:xfrm>
            <a:custGeom>
              <a:avLst/>
              <a:gdLst>
                <a:gd name="T0" fmla="*/ 0 w 323"/>
                <a:gd name="T1" fmla="*/ 56 h 939"/>
                <a:gd name="T2" fmla="*/ 11 w 323"/>
                <a:gd name="T3" fmla="*/ 35 h 939"/>
                <a:gd name="T4" fmla="*/ 32 w 323"/>
                <a:gd name="T5" fmla="*/ 21 h 939"/>
                <a:gd name="T6" fmla="*/ 62 w 323"/>
                <a:gd name="T7" fmla="*/ 8 h 939"/>
                <a:gd name="T8" fmla="*/ 108 w 323"/>
                <a:gd name="T9" fmla="*/ 0 h 939"/>
                <a:gd name="T10" fmla="*/ 186 w 323"/>
                <a:gd name="T11" fmla="*/ 0 h 939"/>
                <a:gd name="T12" fmla="*/ 232 w 323"/>
                <a:gd name="T13" fmla="*/ 6 h 939"/>
                <a:gd name="T14" fmla="*/ 259 w 323"/>
                <a:gd name="T15" fmla="*/ 15 h 939"/>
                <a:gd name="T16" fmla="*/ 277 w 323"/>
                <a:gd name="T17" fmla="*/ 31 h 939"/>
                <a:gd name="T18" fmla="*/ 279 w 323"/>
                <a:gd name="T19" fmla="*/ 58 h 939"/>
                <a:gd name="T20" fmla="*/ 279 w 323"/>
                <a:gd name="T21" fmla="*/ 154 h 939"/>
                <a:gd name="T22" fmla="*/ 267 w 323"/>
                <a:gd name="T23" fmla="*/ 312 h 939"/>
                <a:gd name="T24" fmla="*/ 259 w 323"/>
                <a:gd name="T25" fmla="*/ 365 h 939"/>
                <a:gd name="T26" fmla="*/ 242 w 323"/>
                <a:gd name="T27" fmla="*/ 390 h 939"/>
                <a:gd name="T28" fmla="*/ 215 w 323"/>
                <a:gd name="T29" fmla="*/ 399 h 939"/>
                <a:gd name="T30" fmla="*/ 168 w 323"/>
                <a:gd name="T31" fmla="*/ 403 h 939"/>
                <a:gd name="T32" fmla="*/ 86 w 323"/>
                <a:gd name="T33" fmla="*/ 403 h 939"/>
                <a:gd name="T34" fmla="*/ 47 w 323"/>
                <a:gd name="T35" fmla="*/ 390 h 939"/>
                <a:gd name="T36" fmla="*/ 29 w 323"/>
                <a:gd name="T37" fmla="*/ 374 h 939"/>
                <a:gd name="T38" fmla="*/ 17 w 323"/>
                <a:gd name="T39" fmla="*/ 351 h 939"/>
                <a:gd name="T40" fmla="*/ 0 w 323"/>
                <a:gd name="T41" fmla="*/ 56 h 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3"/>
                <a:gd name="T64" fmla="*/ 0 h 939"/>
                <a:gd name="T65" fmla="*/ 323 w 323"/>
                <a:gd name="T66" fmla="*/ 939 h 9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3" h="939">
                  <a:moveTo>
                    <a:pt x="0" y="130"/>
                  </a:moveTo>
                  <a:lnTo>
                    <a:pt x="13" y="82"/>
                  </a:lnTo>
                  <a:lnTo>
                    <a:pt x="37" y="50"/>
                  </a:lnTo>
                  <a:lnTo>
                    <a:pt x="72" y="18"/>
                  </a:lnTo>
                  <a:lnTo>
                    <a:pt x="125" y="0"/>
                  </a:lnTo>
                  <a:lnTo>
                    <a:pt x="215" y="0"/>
                  </a:lnTo>
                  <a:lnTo>
                    <a:pt x="269" y="13"/>
                  </a:lnTo>
                  <a:lnTo>
                    <a:pt x="300" y="35"/>
                  </a:lnTo>
                  <a:lnTo>
                    <a:pt x="321" y="72"/>
                  </a:lnTo>
                  <a:lnTo>
                    <a:pt x="323" y="136"/>
                  </a:lnTo>
                  <a:lnTo>
                    <a:pt x="323" y="358"/>
                  </a:lnTo>
                  <a:lnTo>
                    <a:pt x="309" y="727"/>
                  </a:lnTo>
                  <a:lnTo>
                    <a:pt x="300" y="850"/>
                  </a:lnTo>
                  <a:lnTo>
                    <a:pt x="280" y="908"/>
                  </a:lnTo>
                  <a:lnTo>
                    <a:pt x="249" y="930"/>
                  </a:lnTo>
                  <a:lnTo>
                    <a:pt x="194" y="939"/>
                  </a:lnTo>
                  <a:lnTo>
                    <a:pt x="99" y="939"/>
                  </a:lnTo>
                  <a:lnTo>
                    <a:pt x="54" y="908"/>
                  </a:lnTo>
                  <a:lnTo>
                    <a:pt x="34" y="872"/>
                  </a:lnTo>
                  <a:lnTo>
                    <a:pt x="20" y="818"/>
                  </a:lnTo>
                  <a:lnTo>
                    <a:pt x="0" y="130"/>
                  </a:lnTo>
                  <a:close/>
                </a:path>
              </a:pathLst>
            </a:custGeom>
            <a:solidFill>
              <a:srgbClr val="FF9999"/>
            </a:solidFill>
            <a:ln w="1587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75" name="Freeform 35"/>
            <p:cNvSpPr>
              <a:spLocks noChangeAspect="1"/>
            </p:cNvSpPr>
            <p:nvPr/>
          </p:nvSpPr>
          <p:spPr bwMode="auto">
            <a:xfrm>
              <a:off x="2500" y="866"/>
              <a:ext cx="913" cy="534"/>
            </a:xfrm>
            <a:custGeom>
              <a:avLst/>
              <a:gdLst>
                <a:gd name="T0" fmla="*/ 478 w 2115"/>
                <a:gd name="T1" fmla="*/ 532 h 1355"/>
                <a:gd name="T2" fmla="*/ 506 w 2115"/>
                <a:gd name="T3" fmla="*/ 481 h 1355"/>
                <a:gd name="T4" fmla="*/ 527 w 2115"/>
                <a:gd name="T5" fmla="*/ 455 h 1355"/>
                <a:gd name="T6" fmla="*/ 595 w 2115"/>
                <a:gd name="T7" fmla="*/ 442 h 1355"/>
                <a:gd name="T8" fmla="*/ 548 w 2115"/>
                <a:gd name="T9" fmla="*/ 420 h 1355"/>
                <a:gd name="T10" fmla="*/ 610 w 2115"/>
                <a:gd name="T11" fmla="*/ 436 h 1355"/>
                <a:gd name="T12" fmla="*/ 620 w 2115"/>
                <a:gd name="T13" fmla="*/ 411 h 1355"/>
                <a:gd name="T14" fmla="*/ 646 w 2115"/>
                <a:gd name="T15" fmla="*/ 416 h 1355"/>
                <a:gd name="T16" fmla="*/ 680 w 2115"/>
                <a:gd name="T17" fmla="*/ 403 h 1355"/>
                <a:gd name="T18" fmla="*/ 711 w 2115"/>
                <a:gd name="T19" fmla="*/ 402 h 1355"/>
                <a:gd name="T20" fmla="*/ 725 w 2115"/>
                <a:gd name="T21" fmla="*/ 439 h 1355"/>
                <a:gd name="T22" fmla="*/ 797 w 2115"/>
                <a:gd name="T23" fmla="*/ 451 h 1355"/>
                <a:gd name="T24" fmla="*/ 860 w 2115"/>
                <a:gd name="T25" fmla="*/ 479 h 1355"/>
                <a:gd name="T26" fmla="*/ 911 w 2115"/>
                <a:gd name="T27" fmla="*/ 448 h 1355"/>
                <a:gd name="T28" fmla="*/ 907 w 2115"/>
                <a:gd name="T29" fmla="*/ 362 h 1355"/>
                <a:gd name="T30" fmla="*/ 875 w 2115"/>
                <a:gd name="T31" fmla="*/ 327 h 1355"/>
                <a:gd name="T32" fmla="*/ 850 w 2115"/>
                <a:gd name="T33" fmla="*/ 352 h 1355"/>
                <a:gd name="T34" fmla="*/ 821 w 2115"/>
                <a:gd name="T35" fmla="*/ 364 h 1355"/>
                <a:gd name="T36" fmla="*/ 799 w 2115"/>
                <a:gd name="T37" fmla="*/ 349 h 1355"/>
                <a:gd name="T38" fmla="*/ 840 w 2115"/>
                <a:gd name="T39" fmla="*/ 327 h 1355"/>
                <a:gd name="T40" fmla="*/ 838 w 2115"/>
                <a:gd name="T41" fmla="*/ 250 h 1355"/>
                <a:gd name="T42" fmla="*/ 697 w 2115"/>
                <a:gd name="T43" fmla="*/ 129 h 1355"/>
                <a:gd name="T44" fmla="*/ 537 w 2115"/>
                <a:gd name="T45" fmla="*/ 50 h 1355"/>
                <a:gd name="T46" fmla="*/ 286 w 2115"/>
                <a:gd name="T47" fmla="*/ 0 h 1355"/>
                <a:gd name="T48" fmla="*/ 132 w 2115"/>
                <a:gd name="T49" fmla="*/ 15 h 1355"/>
                <a:gd name="T50" fmla="*/ 67 w 2115"/>
                <a:gd name="T51" fmla="*/ 50 h 1355"/>
                <a:gd name="T52" fmla="*/ 23 w 2115"/>
                <a:gd name="T53" fmla="*/ 28 h 1355"/>
                <a:gd name="T54" fmla="*/ 15 w 2115"/>
                <a:gd name="T55" fmla="*/ 76 h 1355"/>
                <a:gd name="T56" fmla="*/ 11 w 2115"/>
                <a:gd name="T57" fmla="*/ 128 h 1355"/>
                <a:gd name="T58" fmla="*/ 58 w 2115"/>
                <a:gd name="T59" fmla="*/ 129 h 1355"/>
                <a:gd name="T60" fmla="*/ 122 w 2115"/>
                <a:gd name="T61" fmla="*/ 99 h 1355"/>
                <a:gd name="T62" fmla="*/ 181 w 2115"/>
                <a:gd name="T63" fmla="*/ 101 h 1355"/>
                <a:gd name="T64" fmla="*/ 237 w 2115"/>
                <a:gd name="T65" fmla="*/ 100 h 1355"/>
                <a:gd name="T66" fmla="*/ 291 w 2115"/>
                <a:gd name="T67" fmla="*/ 113 h 1355"/>
                <a:gd name="T68" fmla="*/ 289 w 2115"/>
                <a:gd name="T69" fmla="*/ 143 h 1355"/>
                <a:gd name="T70" fmla="*/ 375 w 2115"/>
                <a:gd name="T71" fmla="*/ 141 h 1355"/>
                <a:gd name="T72" fmla="*/ 408 w 2115"/>
                <a:gd name="T73" fmla="*/ 147 h 1355"/>
                <a:gd name="T74" fmla="*/ 399 w 2115"/>
                <a:gd name="T75" fmla="*/ 165 h 1355"/>
                <a:gd name="T76" fmla="*/ 413 w 2115"/>
                <a:gd name="T77" fmla="*/ 195 h 1355"/>
                <a:gd name="T78" fmla="*/ 437 w 2115"/>
                <a:gd name="T79" fmla="*/ 234 h 1355"/>
                <a:gd name="T80" fmla="*/ 442 w 2115"/>
                <a:gd name="T81" fmla="*/ 262 h 1355"/>
                <a:gd name="T82" fmla="*/ 427 w 2115"/>
                <a:gd name="T83" fmla="*/ 246 h 1355"/>
                <a:gd name="T84" fmla="*/ 394 w 2115"/>
                <a:gd name="T85" fmla="*/ 273 h 1355"/>
                <a:gd name="T86" fmla="*/ 409 w 2115"/>
                <a:gd name="T87" fmla="*/ 315 h 1355"/>
                <a:gd name="T88" fmla="*/ 430 w 2115"/>
                <a:gd name="T89" fmla="*/ 365 h 1355"/>
                <a:gd name="T90" fmla="*/ 474 w 2115"/>
                <a:gd name="T91" fmla="*/ 362 h 1355"/>
                <a:gd name="T92" fmla="*/ 457 w 2115"/>
                <a:gd name="T93" fmla="*/ 324 h 1355"/>
                <a:gd name="T94" fmla="*/ 438 w 2115"/>
                <a:gd name="T95" fmla="*/ 289 h 1355"/>
                <a:gd name="T96" fmla="*/ 471 w 2115"/>
                <a:gd name="T97" fmla="*/ 313 h 1355"/>
                <a:gd name="T98" fmla="*/ 487 w 2115"/>
                <a:gd name="T99" fmla="*/ 315 h 1355"/>
                <a:gd name="T100" fmla="*/ 504 w 2115"/>
                <a:gd name="T101" fmla="*/ 346 h 1355"/>
                <a:gd name="T102" fmla="*/ 482 w 2115"/>
                <a:gd name="T103" fmla="*/ 380 h 1355"/>
                <a:gd name="T104" fmla="*/ 453 w 2115"/>
                <a:gd name="T105" fmla="*/ 368 h 1355"/>
                <a:gd name="T106" fmla="*/ 468 w 2115"/>
                <a:gd name="T107" fmla="*/ 389 h 1355"/>
                <a:gd name="T108" fmla="*/ 453 w 2115"/>
                <a:gd name="T109" fmla="*/ 443 h 1355"/>
                <a:gd name="T110" fmla="*/ 475 w 2115"/>
                <a:gd name="T111" fmla="*/ 472 h 13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5"/>
                <a:gd name="T169" fmla="*/ 0 h 1355"/>
                <a:gd name="T170" fmla="*/ 2115 w 2115"/>
                <a:gd name="T171" fmla="*/ 1355 h 135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5" h="1355">
                  <a:moveTo>
                    <a:pt x="1028" y="1261"/>
                  </a:moveTo>
                  <a:lnTo>
                    <a:pt x="1058" y="1300"/>
                  </a:lnTo>
                  <a:lnTo>
                    <a:pt x="1047" y="1321"/>
                  </a:lnTo>
                  <a:lnTo>
                    <a:pt x="1061" y="1338"/>
                  </a:lnTo>
                  <a:lnTo>
                    <a:pt x="1079" y="1355"/>
                  </a:lnTo>
                  <a:lnTo>
                    <a:pt x="1107" y="1351"/>
                  </a:lnTo>
                  <a:lnTo>
                    <a:pt x="1134" y="1321"/>
                  </a:lnTo>
                  <a:lnTo>
                    <a:pt x="1167" y="1301"/>
                  </a:lnTo>
                  <a:lnTo>
                    <a:pt x="1183" y="1284"/>
                  </a:lnTo>
                  <a:lnTo>
                    <a:pt x="1177" y="1264"/>
                  </a:lnTo>
                  <a:lnTo>
                    <a:pt x="1172" y="1244"/>
                  </a:lnTo>
                  <a:lnTo>
                    <a:pt x="1172" y="1221"/>
                  </a:lnTo>
                  <a:lnTo>
                    <a:pt x="1189" y="1211"/>
                  </a:lnTo>
                  <a:lnTo>
                    <a:pt x="1189" y="1190"/>
                  </a:lnTo>
                  <a:lnTo>
                    <a:pt x="1183" y="1177"/>
                  </a:lnTo>
                  <a:lnTo>
                    <a:pt x="1194" y="1165"/>
                  </a:lnTo>
                  <a:lnTo>
                    <a:pt x="1215" y="1167"/>
                  </a:lnTo>
                  <a:lnTo>
                    <a:pt x="1221" y="1155"/>
                  </a:lnTo>
                  <a:lnTo>
                    <a:pt x="1221" y="1140"/>
                  </a:lnTo>
                  <a:lnTo>
                    <a:pt x="1227" y="1127"/>
                  </a:lnTo>
                  <a:lnTo>
                    <a:pt x="1275" y="1133"/>
                  </a:lnTo>
                  <a:lnTo>
                    <a:pt x="1292" y="1145"/>
                  </a:lnTo>
                  <a:lnTo>
                    <a:pt x="1376" y="1137"/>
                  </a:lnTo>
                  <a:lnTo>
                    <a:pt x="1379" y="1121"/>
                  </a:lnTo>
                  <a:lnTo>
                    <a:pt x="1354" y="1103"/>
                  </a:lnTo>
                  <a:lnTo>
                    <a:pt x="1297" y="1105"/>
                  </a:lnTo>
                  <a:lnTo>
                    <a:pt x="1270" y="1103"/>
                  </a:lnTo>
                  <a:lnTo>
                    <a:pt x="1260" y="1093"/>
                  </a:lnTo>
                  <a:lnTo>
                    <a:pt x="1260" y="1075"/>
                  </a:lnTo>
                  <a:lnTo>
                    <a:pt x="1270" y="1065"/>
                  </a:lnTo>
                  <a:lnTo>
                    <a:pt x="1292" y="1081"/>
                  </a:lnTo>
                  <a:lnTo>
                    <a:pt x="1325" y="1081"/>
                  </a:lnTo>
                  <a:lnTo>
                    <a:pt x="1346" y="1083"/>
                  </a:lnTo>
                  <a:lnTo>
                    <a:pt x="1368" y="1083"/>
                  </a:lnTo>
                  <a:lnTo>
                    <a:pt x="1385" y="1095"/>
                  </a:lnTo>
                  <a:lnTo>
                    <a:pt x="1414" y="1107"/>
                  </a:lnTo>
                  <a:lnTo>
                    <a:pt x="1437" y="1111"/>
                  </a:lnTo>
                  <a:lnTo>
                    <a:pt x="1437" y="1091"/>
                  </a:lnTo>
                  <a:lnTo>
                    <a:pt x="1455" y="1083"/>
                  </a:lnTo>
                  <a:lnTo>
                    <a:pt x="1447" y="1068"/>
                  </a:lnTo>
                  <a:lnTo>
                    <a:pt x="1433" y="1055"/>
                  </a:lnTo>
                  <a:lnTo>
                    <a:pt x="1436" y="1043"/>
                  </a:lnTo>
                  <a:lnTo>
                    <a:pt x="1444" y="1031"/>
                  </a:lnTo>
                  <a:lnTo>
                    <a:pt x="1463" y="1008"/>
                  </a:lnTo>
                  <a:lnTo>
                    <a:pt x="1474" y="1023"/>
                  </a:lnTo>
                  <a:lnTo>
                    <a:pt x="1464" y="1043"/>
                  </a:lnTo>
                  <a:lnTo>
                    <a:pt x="1480" y="1051"/>
                  </a:lnTo>
                  <a:lnTo>
                    <a:pt x="1497" y="1055"/>
                  </a:lnTo>
                  <a:lnTo>
                    <a:pt x="1513" y="1065"/>
                  </a:lnTo>
                  <a:lnTo>
                    <a:pt x="1537" y="1065"/>
                  </a:lnTo>
                  <a:lnTo>
                    <a:pt x="1557" y="1061"/>
                  </a:lnTo>
                  <a:lnTo>
                    <a:pt x="1564" y="1048"/>
                  </a:lnTo>
                  <a:lnTo>
                    <a:pt x="1564" y="1033"/>
                  </a:lnTo>
                  <a:lnTo>
                    <a:pt x="1575" y="1023"/>
                  </a:lnTo>
                  <a:lnTo>
                    <a:pt x="1597" y="1011"/>
                  </a:lnTo>
                  <a:lnTo>
                    <a:pt x="1606" y="1001"/>
                  </a:lnTo>
                  <a:lnTo>
                    <a:pt x="1602" y="987"/>
                  </a:lnTo>
                  <a:lnTo>
                    <a:pt x="1609" y="973"/>
                  </a:lnTo>
                  <a:lnTo>
                    <a:pt x="1633" y="1001"/>
                  </a:lnTo>
                  <a:lnTo>
                    <a:pt x="1646" y="1021"/>
                  </a:lnTo>
                  <a:lnTo>
                    <a:pt x="1651" y="1030"/>
                  </a:lnTo>
                  <a:lnTo>
                    <a:pt x="1662" y="1048"/>
                  </a:lnTo>
                  <a:lnTo>
                    <a:pt x="1671" y="1063"/>
                  </a:lnTo>
                  <a:lnTo>
                    <a:pt x="1670" y="1081"/>
                  </a:lnTo>
                  <a:lnTo>
                    <a:pt x="1668" y="1097"/>
                  </a:lnTo>
                  <a:lnTo>
                    <a:pt x="1679" y="1115"/>
                  </a:lnTo>
                  <a:lnTo>
                    <a:pt x="1700" y="1127"/>
                  </a:lnTo>
                  <a:lnTo>
                    <a:pt x="1720" y="1127"/>
                  </a:lnTo>
                  <a:lnTo>
                    <a:pt x="1744" y="1123"/>
                  </a:lnTo>
                  <a:lnTo>
                    <a:pt x="1782" y="1127"/>
                  </a:lnTo>
                  <a:lnTo>
                    <a:pt x="1824" y="1150"/>
                  </a:lnTo>
                  <a:lnTo>
                    <a:pt x="1846" y="1145"/>
                  </a:lnTo>
                  <a:lnTo>
                    <a:pt x="1864" y="1164"/>
                  </a:lnTo>
                  <a:lnTo>
                    <a:pt x="1880" y="1177"/>
                  </a:lnTo>
                  <a:lnTo>
                    <a:pt x="1914" y="1190"/>
                  </a:lnTo>
                  <a:lnTo>
                    <a:pt x="1936" y="1188"/>
                  </a:lnTo>
                  <a:lnTo>
                    <a:pt x="1963" y="1195"/>
                  </a:lnTo>
                  <a:lnTo>
                    <a:pt x="1992" y="1215"/>
                  </a:lnTo>
                  <a:lnTo>
                    <a:pt x="2030" y="1250"/>
                  </a:lnTo>
                  <a:lnTo>
                    <a:pt x="2061" y="1272"/>
                  </a:lnTo>
                  <a:lnTo>
                    <a:pt x="2079" y="1242"/>
                  </a:lnTo>
                  <a:lnTo>
                    <a:pt x="2087" y="1217"/>
                  </a:lnTo>
                  <a:lnTo>
                    <a:pt x="2102" y="1184"/>
                  </a:lnTo>
                  <a:lnTo>
                    <a:pt x="2110" y="1137"/>
                  </a:lnTo>
                  <a:lnTo>
                    <a:pt x="2115" y="1085"/>
                  </a:lnTo>
                  <a:lnTo>
                    <a:pt x="2107" y="1077"/>
                  </a:lnTo>
                  <a:lnTo>
                    <a:pt x="2113" y="1017"/>
                  </a:lnTo>
                  <a:lnTo>
                    <a:pt x="2112" y="978"/>
                  </a:lnTo>
                  <a:lnTo>
                    <a:pt x="2102" y="954"/>
                  </a:lnTo>
                  <a:lnTo>
                    <a:pt x="2102" y="918"/>
                  </a:lnTo>
                  <a:lnTo>
                    <a:pt x="2085" y="903"/>
                  </a:lnTo>
                  <a:lnTo>
                    <a:pt x="2075" y="887"/>
                  </a:lnTo>
                  <a:lnTo>
                    <a:pt x="2064" y="863"/>
                  </a:lnTo>
                  <a:lnTo>
                    <a:pt x="2064" y="845"/>
                  </a:lnTo>
                  <a:lnTo>
                    <a:pt x="2052" y="830"/>
                  </a:lnTo>
                  <a:lnTo>
                    <a:pt x="2028" y="830"/>
                  </a:lnTo>
                  <a:lnTo>
                    <a:pt x="2009" y="830"/>
                  </a:lnTo>
                  <a:lnTo>
                    <a:pt x="2000" y="847"/>
                  </a:lnTo>
                  <a:lnTo>
                    <a:pt x="1984" y="850"/>
                  </a:lnTo>
                  <a:lnTo>
                    <a:pt x="1962" y="850"/>
                  </a:lnTo>
                  <a:lnTo>
                    <a:pt x="1962" y="877"/>
                  </a:lnTo>
                  <a:lnTo>
                    <a:pt x="1970" y="894"/>
                  </a:lnTo>
                  <a:lnTo>
                    <a:pt x="1965" y="910"/>
                  </a:lnTo>
                  <a:lnTo>
                    <a:pt x="1960" y="928"/>
                  </a:lnTo>
                  <a:lnTo>
                    <a:pt x="1941" y="934"/>
                  </a:lnTo>
                  <a:lnTo>
                    <a:pt x="1925" y="933"/>
                  </a:lnTo>
                  <a:lnTo>
                    <a:pt x="1913" y="927"/>
                  </a:lnTo>
                  <a:lnTo>
                    <a:pt x="1902" y="923"/>
                  </a:lnTo>
                  <a:lnTo>
                    <a:pt x="1891" y="923"/>
                  </a:lnTo>
                  <a:lnTo>
                    <a:pt x="1875" y="920"/>
                  </a:lnTo>
                  <a:lnTo>
                    <a:pt x="1857" y="918"/>
                  </a:lnTo>
                  <a:lnTo>
                    <a:pt x="1842" y="917"/>
                  </a:lnTo>
                  <a:lnTo>
                    <a:pt x="1831" y="898"/>
                  </a:lnTo>
                  <a:lnTo>
                    <a:pt x="1851" y="885"/>
                  </a:lnTo>
                  <a:lnTo>
                    <a:pt x="1864" y="884"/>
                  </a:lnTo>
                  <a:lnTo>
                    <a:pt x="1872" y="888"/>
                  </a:lnTo>
                  <a:lnTo>
                    <a:pt x="1886" y="887"/>
                  </a:lnTo>
                  <a:lnTo>
                    <a:pt x="1914" y="874"/>
                  </a:lnTo>
                  <a:lnTo>
                    <a:pt x="1927" y="853"/>
                  </a:lnTo>
                  <a:lnTo>
                    <a:pt x="1946" y="830"/>
                  </a:lnTo>
                  <a:lnTo>
                    <a:pt x="1962" y="808"/>
                  </a:lnTo>
                  <a:lnTo>
                    <a:pt x="1973" y="793"/>
                  </a:lnTo>
                  <a:lnTo>
                    <a:pt x="1990" y="777"/>
                  </a:lnTo>
                  <a:lnTo>
                    <a:pt x="1992" y="757"/>
                  </a:lnTo>
                  <a:lnTo>
                    <a:pt x="2006" y="715"/>
                  </a:lnTo>
                  <a:lnTo>
                    <a:pt x="1941" y="634"/>
                  </a:lnTo>
                  <a:lnTo>
                    <a:pt x="1880" y="560"/>
                  </a:lnTo>
                  <a:lnTo>
                    <a:pt x="1818" y="497"/>
                  </a:lnTo>
                  <a:lnTo>
                    <a:pt x="1755" y="441"/>
                  </a:lnTo>
                  <a:lnTo>
                    <a:pt x="1707" y="400"/>
                  </a:lnTo>
                  <a:lnTo>
                    <a:pt x="1668" y="367"/>
                  </a:lnTo>
                  <a:lnTo>
                    <a:pt x="1614" y="328"/>
                  </a:lnTo>
                  <a:lnTo>
                    <a:pt x="1561" y="291"/>
                  </a:lnTo>
                  <a:lnTo>
                    <a:pt x="1491" y="246"/>
                  </a:lnTo>
                  <a:lnTo>
                    <a:pt x="1433" y="211"/>
                  </a:lnTo>
                  <a:lnTo>
                    <a:pt x="1376" y="184"/>
                  </a:lnTo>
                  <a:lnTo>
                    <a:pt x="1316" y="158"/>
                  </a:lnTo>
                  <a:lnTo>
                    <a:pt x="1245" y="128"/>
                  </a:lnTo>
                  <a:lnTo>
                    <a:pt x="1144" y="91"/>
                  </a:lnTo>
                  <a:lnTo>
                    <a:pt x="1036" y="58"/>
                  </a:lnTo>
                  <a:lnTo>
                    <a:pt x="943" y="37"/>
                  </a:lnTo>
                  <a:lnTo>
                    <a:pt x="875" y="26"/>
                  </a:lnTo>
                  <a:lnTo>
                    <a:pt x="779" y="11"/>
                  </a:lnTo>
                  <a:lnTo>
                    <a:pt x="662" y="1"/>
                  </a:lnTo>
                  <a:lnTo>
                    <a:pt x="509" y="0"/>
                  </a:lnTo>
                  <a:lnTo>
                    <a:pt x="389" y="7"/>
                  </a:lnTo>
                  <a:lnTo>
                    <a:pt x="377" y="26"/>
                  </a:lnTo>
                  <a:lnTo>
                    <a:pt x="354" y="31"/>
                  </a:lnTo>
                  <a:lnTo>
                    <a:pt x="338" y="37"/>
                  </a:lnTo>
                  <a:lnTo>
                    <a:pt x="306" y="37"/>
                  </a:lnTo>
                  <a:lnTo>
                    <a:pt x="275" y="48"/>
                  </a:lnTo>
                  <a:lnTo>
                    <a:pt x="235" y="53"/>
                  </a:lnTo>
                  <a:lnTo>
                    <a:pt x="208" y="80"/>
                  </a:lnTo>
                  <a:lnTo>
                    <a:pt x="204" y="101"/>
                  </a:lnTo>
                  <a:lnTo>
                    <a:pt x="182" y="128"/>
                  </a:lnTo>
                  <a:lnTo>
                    <a:pt x="155" y="127"/>
                  </a:lnTo>
                  <a:lnTo>
                    <a:pt x="129" y="150"/>
                  </a:lnTo>
                  <a:lnTo>
                    <a:pt x="129" y="118"/>
                  </a:lnTo>
                  <a:lnTo>
                    <a:pt x="152" y="68"/>
                  </a:lnTo>
                  <a:lnTo>
                    <a:pt x="155" y="46"/>
                  </a:lnTo>
                  <a:lnTo>
                    <a:pt x="98" y="60"/>
                  </a:lnTo>
                  <a:lnTo>
                    <a:pt x="54" y="71"/>
                  </a:lnTo>
                  <a:lnTo>
                    <a:pt x="57" y="90"/>
                  </a:lnTo>
                  <a:lnTo>
                    <a:pt x="92" y="113"/>
                  </a:lnTo>
                  <a:lnTo>
                    <a:pt x="87" y="128"/>
                  </a:lnTo>
                  <a:lnTo>
                    <a:pt x="81" y="151"/>
                  </a:lnTo>
                  <a:lnTo>
                    <a:pt x="62" y="171"/>
                  </a:lnTo>
                  <a:lnTo>
                    <a:pt x="35" y="193"/>
                  </a:lnTo>
                  <a:lnTo>
                    <a:pt x="32" y="224"/>
                  </a:lnTo>
                  <a:lnTo>
                    <a:pt x="19" y="254"/>
                  </a:lnTo>
                  <a:lnTo>
                    <a:pt x="22" y="277"/>
                  </a:lnTo>
                  <a:lnTo>
                    <a:pt x="57" y="274"/>
                  </a:lnTo>
                  <a:lnTo>
                    <a:pt x="54" y="311"/>
                  </a:lnTo>
                  <a:lnTo>
                    <a:pt x="25" y="326"/>
                  </a:lnTo>
                  <a:lnTo>
                    <a:pt x="0" y="348"/>
                  </a:lnTo>
                  <a:lnTo>
                    <a:pt x="30" y="374"/>
                  </a:lnTo>
                  <a:lnTo>
                    <a:pt x="63" y="346"/>
                  </a:lnTo>
                  <a:lnTo>
                    <a:pt x="81" y="343"/>
                  </a:lnTo>
                  <a:lnTo>
                    <a:pt x="111" y="337"/>
                  </a:lnTo>
                  <a:lnTo>
                    <a:pt x="134" y="327"/>
                  </a:lnTo>
                  <a:lnTo>
                    <a:pt x="155" y="326"/>
                  </a:lnTo>
                  <a:lnTo>
                    <a:pt x="182" y="304"/>
                  </a:lnTo>
                  <a:lnTo>
                    <a:pt x="205" y="273"/>
                  </a:lnTo>
                  <a:lnTo>
                    <a:pt x="229" y="267"/>
                  </a:lnTo>
                  <a:lnTo>
                    <a:pt x="251" y="257"/>
                  </a:lnTo>
                  <a:lnTo>
                    <a:pt x="283" y="251"/>
                  </a:lnTo>
                  <a:lnTo>
                    <a:pt x="294" y="257"/>
                  </a:lnTo>
                  <a:lnTo>
                    <a:pt x="314" y="254"/>
                  </a:lnTo>
                  <a:lnTo>
                    <a:pt x="330" y="248"/>
                  </a:lnTo>
                  <a:lnTo>
                    <a:pt x="368" y="247"/>
                  </a:lnTo>
                  <a:lnTo>
                    <a:pt x="381" y="253"/>
                  </a:lnTo>
                  <a:lnTo>
                    <a:pt x="420" y="256"/>
                  </a:lnTo>
                  <a:lnTo>
                    <a:pt x="447" y="248"/>
                  </a:lnTo>
                  <a:lnTo>
                    <a:pt x="469" y="228"/>
                  </a:lnTo>
                  <a:lnTo>
                    <a:pt x="504" y="233"/>
                  </a:lnTo>
                  <a:lnTo>
                    <a:pt x="534" y="228"/>
                  </a:lnTo>
                  <a:lnTo>
                    <a:pt x="551" y="228"/>
                  </a:lnTo>
                  <a:lnTo>
                    <a:pt x="548" y="254"/>
                  </a:lnTo>
                  <a:lnTo>
                    <a:pt x="559" y="263"/>
                  </a:lnTo>
                  <a:lnTo>
                    <a:pt x="578" y="273"/>
                  </a:lnTo>
                  <a:lnTo>
                    <a:pt x="599" y="260"/>
                  </a:lnTo>
                  <a:lnTo>
                    <a:pt x="622" y="268"/>
                  </a:lnTo>
                  <a:lnTo>
                    <a:pt x="646" y="280"/>
                  </a:lnTo>
                  <a:lnTo>
                    <a:pt x="674" y="286"/>
                  </a:lnTo>
                  <a:lnTo>
                    <a:pt x="720" y="291"/>
                  </a:lnTo>
                  <a:lnTo>
                    <a:pt x="667" y="298"/>
                  </a:lnTo>
                  <a:lnTo>
                    <a:pt x="646" y="304"/>
                  </a:lnTo>
                  <a:lnTo>
                    <a:pt x="636" y="314"/>
                  </a:lnTo>
                  <a:lnTo>
                    <a:pt x="654" y="347"/>
                  </a:lnTo>
                  <a:lnTo>
                    <a:pt x="670" y="364"/>
                  </a:lnTo>
                  <a:lnTo>
                    <a:pt x="706" y="360"/>
                  </a:lnTo>
                  <a:lnTo>
                    <a:pt x="733" y="367"/>
                  </a:lnTo>
                  <a:lnTo>
                    <a:pt x="764" y="380"/>
                  </a:lnTo>
                  <a:lnTo>
                    <a:pt x="799" y="381"/>
                  </a:lnTo>
                  <a:lnTo>
                    <a:pt x="820" y="384"/>
                  </a:lnTo>
                  <a:lnTo>
                    <a:pt x="869" y="357"/>
                  </a:lnTo>
                  <a:lnTo>
                    <a:pt x="880" y="358"/>
                  </a:lnTo>
                  <a:lnTo>
                    <a:pt x="854" y="381"/>
                  </a:lnTo>
                  <a:lnTo>
                    <a:pt x="883" y="411"/>
                  </a:lnTo>
                  <a:lnTo>
                    <a:pt x="937" y="400"/>
                  </a:lnTo>
                  <a:lnTo>
                    <a:pt x="946" y="394"/>
                  </a:lnTo>
                  <a:lnTo>
                    <a:pt x="946" y="373"/>
                  </a:lnTo>
                  <a:lnTo>
                    <a:pt x="967" y="381"/>
                  </a:lnTo>
                  <a:lnTo>
                    <a:pt x="1003" y="405"/>
                  </a:lnTo>
                  <a:lnTo>
                    <a:pt x="967" y="401"/>
                  </a:lnTo>
                  <a:lnTo>
                    <a:pt x="957" y="408"/>
                  </a:lnTo>
                  <a:lnTo>
                    <a:pt x="943" y="413"/>
                  </a:lnTo>
                  <a:lnTo>
                    <a:pt x="924" y="418"/>
                  </a:lnTo>
                  <a:lnTo>
                    <a:pt x="903" y="420"/>
                  </a:lnTo>
                  <a:lnTo>
                    <a:pt x="880" y="435"/>
                  </a:lnTo>
                  <a:lnTo>
                    <a:pt x="903" y="445"/>
                  </a:lnTo>
                  <a:lnTo>
                    <a:pt x="971" y="444"/>
                  </a:lnTo>
                  <a:lnTo>
                    <a:pt x="965" y="467"/>
                  </a:lnTo>
                  <a:lnTo>
                    <a:pt x="957" y="495"/>
                  </a:lnTo>
                  <a:lnTo>
                    <a:pt x="978" y="498"/>
                  </a:lnTo>
                  <a:lnTo>
                    <a:pt x="993" y="510"/>
                  </a:lnTo>
                  <a:lnTo>
                    <a:pt x="1001" y="541"/>
                  </a:lnTo>
                  <a:lnTo>
                    <a:pt x="1014" y="555"/>
                  </a:lnTo>
                  <a:lnTo>
                    <a:pt x="1012" y="571"/>
                  </a:lnTo>
                  <a:lnTo>
                    <a:pt x="1012" y="593"/>
                  </a:lnTo>
                  <a:lnTo>
                    <a:pt x="1077" y="644"/>
                  </a:lnTo>
                  <a:lnTo>
                    <a:pt x="1072" y="664"/>
                  </a:lnTo>
                  <a:lnTo>
                    <a:pt x="1063" y="673"/>
                  </a:lnTo>
                  <a:lnTo>
                    <a:pt x="1050" y="667"/>
                  </a:lnTo>
                  <a:lnTo>
                    <a:pt x="1036" y="663"/>
                  </a:lnTo>
                  <a:lnTo>
                    <a:pt x="1023" y="664"/>
                  </a:lnTo>
                  <a:lnTo>
                    <a:pt x="1017" y="664"/>
                  </a:lnTo>
                  <a:lnTo>
                    <a:pt x="1041" y="640"/>
                  </a:lnTo>
                  <a:lnTo>
                    <a:pt x="1036" y="624"/>
                  </a:lnTo>
                  <a:lnTo>
                    <a:pt x="1014" y="618"/>
                  </a:lnTo>
                  <a:lnTo>
                    <a:pt x="1003" y="620"/>
                  </a:lnTo>
                  <a:lnTo>
                    <a:pt x="990" y="624"/>
                  </a:lnTo>
                  <a:lnTo>
                    <a:pt x="968" y="634"/>
                  </a:lnTo>
                  <a:lnTo>
                    <a:pt x="957" y="644"/>
                  </a:lnTo>
                  <a:lnTo>
                    <a:pt x="930" y="647"/>
                  </a:lnTo>
                  <a:lnTo>
                    <a:pt x="910" y="647"/>
                  </a:lnTo>
                  <a:lnTo>
                    <a:pt x="913" y="667"/>
                  </a:lnTo>
                  <a:lnTo>
                    <a:pt x="913" y="693"/>
                  </a:lnTo>
                  <a:lnTo>
                    <a:pt x="910" y="717"/>
                  </a:lnTo>
                  <a:lnTo>
                    <a:pt x="914" y="738"/>
                  </a:lnTo>
                  <a:lnTo>
                    <a:pt x="924" y="757"/>
                  </a:lnTo>
                  <a:lnTo>
                    <a:pt x="921" y="774"/>
                  </a:lnTo>
                  <a:lnTo>
                    <a:pt x="932" y="788"/>
                  </a:lnTo>
                  <a:lnTo>
                    <a:pt x="948" y="800"/>
                  </a:lnTo>
                  <a:lnTo>
                    <a:pt x="946" y="814"/>
                  </a:lnTo>
                  <a:lnTo>
                    <a:pt x="965" y="823"/>
                  </a:lnTo>
                  <a:lnTo>
                    <a:pt x="954" y="847"/>
                  </a:lnTo>
                  <a:lnTo>
                    <a:pt x="957" y="874"/>
                  </a:lnTo>
                  <a:lnTo>
                    <a:pt x="970" y="894"/>
                  </a:lnTo>
                  <a:lnTo>
                    <a:pt x="997" y="927"/>
                  </a:lnTo>
                  <a:lnTo>
                    <a:pt x="1008" y="927"/>
                  </a:lnTo>
                  <a:lnTo>
                    <a:pt x="1023" y="933"/>
                  </a:lnTo>
                  <a:lnTo>
                    <a:pt x="1047" y="908"/>
                  </a:lnTo>
                  <a:lnTo>
                    <a:pt x="1063" y="897"/>
                  </a:lnTo>
                  <a:lnTo>
                    <a:pt x="1084" y="914"/>
                  </a:lnTo>
                  <a:lnTo>
                    <a:pt x="1099" y="918"/>
                  </a:lnTo>
                  <a:lnTo>
                    <a:pt x="1121" y="913"/>
                  </a:lnTo>
                  <a:lnTo>
                    <a:pt x="1123" y="893"/>
                  </a:lnTo>
                  <a:lnTo>
                    <a:pt x="1101" y="870"/>
                  </a:lnTo>
                  <a:lnTo>
                    <a:pt x="1084" y="854"/>
                  </a:lnTo>
                  <a:lnTo>
                    <a:pt x="1079" y="838"/>
                  </a:lnTo>
                  <a:lnTo>
                    <a:pt x="1058" y="823"/>
                  </a:lnTo>
                  <a:lnTo>
                    <a:pt x="1041" y="820"/>
                  </a:lnTo>
                  <a:lnTo>
                    <a:pt x="1035" y="794"/>
                  </a:lnTo>
                  <a:lnTo>
                    <a:pt x="1023" y="778"/>
                  </a:lnTo>
                  <a:lnTo>
                    <a:pt x="1012" y="767"/>
                  </a:lnTo>
                  <a:lnTo>
                    <a:pt x="1008" y="737"/>
                  </a:lnTo>
                  <a:lnTo>
                    <a:pt x="1014" y="733"/>
                  </a:lnTo>
                  <a:lnTo>
                    <a:pt x="1035" y="751"/>
                  </a:lnTo>
                  <a:lnTo>
                    <a:pt x="1036" y="767"/>
                  </a:lnTo>
                  <a:lnTo>
                    <a:pt x="1050" y="784"/>
                  </a:lnTo>
                  <a:lnTo>
                    <a:pt x="1066" y="798"/>
                  </a:lnTo>
                  <a:lnTo>
                    <a:pt x="1077" y="808"/>
                  </a:lnTo>
                  <a:lnTo>
                    <a:pt x="1090" y="794"/>
                  </a:lnTo>
                  <a:lnTo>
                    <a:pt x="1099" y="788"/>
                  </a:lnTo>
                  <a:lnTo>
                    <a:pt x="1112" y="784"/>
                  </a:lnTo>
                  <a:lnTo>
                    <a:pt x="1117" y="771"/>
                  </a:lnTo>
                  <a:lnTo>
                    <a:pt x="1132" y="767"/>
                  </a:lnTo>
                  <a:lnTo>
                    <a:pt x="1121" y="784"/>
                  </a:lnTo>
                  <a:lnTo>
                    <a:pt x="1128" y="800"/>
                  </a:lnTo>
                  <a:lnTo>
                    <a:pt x="1145" y="808"/>
                  </a:lnTo>
                  <a:lnTo>
                    <a:pt x="1144" y="823"/>
                  </a:lnTo>
                  <a:lnTo>
                    <a:pt x="1128" y="838"/>
                  </a:lnTo>
                  <a:lnTo>
                    <a:pt x="1134" y="853"/>
                  </a:lnTo>
                  <a:lnTo>
                    <a:pt x="1155" y="863"/>
                  </a:lnTo>
                  <a:lnTo>
                    <a:pt x="1167" y="877"/>
                  </a:lnTo>
                  <a:lnTo>
                    <a:pt x="1155" y="894"/>
                  </a:lnTo>
                  <a:lnTo>
                    <a:pt x="1144" y="913"/>
                  </a:lnTo>
                  <a:lnTo>
                    <a:pt x="1145" y="924"/>
                  </a:lnTo>
                  <a:lnTo>
                    <a:pt x="1137" y="938"/>
                  </a:lnTo>
                  <a:lnTo>
                    <a:pt x="1128" y="954"/>
                  </a:lnTo>
                  <a:lnTo>
                    <a:pt x="1117" y="964"/>
                  </a:lnTo>
                  <a:lnTo>
                    <a:pt x="1106" y="954"/>
                  </a:lnTo>
                  <a:lnTo>
                    <a:pt x="1085" y="954"/>
                  </a:lnTo>
                  <a:lnTo>
                    <a:pt x="1074" y="941"/>
                  </a:lnTo>
                  <a:lnTo>
                    <a:pt x="1069" y="927"/>
                  </a:lnTo>
                  <a:lnTo>
                    <a:pt x="1055" y="923"/>
                  </a:lnTo>
                  <a:lnTo>
                    <a:pt x="1050" y="933"/>
                  </a:lnTo>
                  <a:lnTo>
                    <a:pt x="1058" y="941"/>
                  </a:lnTo>
                  <a:lnTo>
                    <a:pt x="1061" y="957"/>
                  </a:lnTo>
                  <a:lnTo>
                    <a:pt x="1061" y="968"/>
                  </a:lnTo>
                  <a:lnTo>
                    <a:pt x="1074" y="967"/>
                  </a:lnTo>
                  <a:lnTo>
                    <a:pt x="1085" y="973"/>
                  </a:lnTo>
                  <a:lnTo>
                    <a:pt x="1085" y="988"/>
                  </a:lnTo>
                  <a:lnTo>
                    <a:pt x="1072" y="1007"/>
                  </a:lnTo>
                  <a:lnTo>
                    <a:pt x="1077" y="1031"/>
                  </a:lnTo>
                  <a:lnTo>
                    <a:pt x="1069" y="1061"/>
                  </a:lnTo>
                  <a:lnTo>
                    <a:pt x="1074" y="1091"/>
                  </a:lnTo>
                  <a:lnTo>
                    <a:pt x="1069" y="1107"/>
                  </a:lnTo>
                  <a:lnTo>
                    <a:pt x="1050" y="1123"/>
                  </a:lnTo>
                  <a:lnTo>
                    <a:pt x="1050" y="1137"/>
                  </a:lnTo>
                  <a:lnTo>
                    <a:pt x="1061" y="1155"/>
                  </a:lnTo>
                  <a:lnTo>
                    <a:pt x="1079" y="1160"/>
                  </a:lnTo>
                  <a:lnTo>
                    <a:pt x="1101" y="1171"/>
                  </a:lnTo>
                  <a:lnTo>
                    <a:pt x="1110" y="1190"/>
                  </a:lnTo>
                  <a:lnTo>
                    <a:pt x="1101" y="1197"/>
                  </a:lnTo>
                  <a:lnTo>
                    <a:pt x="1077" y="1220"/>
                  </a:lnTo>
                  <a:lnTo>
                    <a:pt x="1052" y="1231"/>
                  </a:lnTo>
                  <a:lnTo>
                    <a:pt x="1028" y="1261"/>
                  </a:lnTo>
                  <a:close/>
                </a:path>
              </a:pathLst>
            </a:custGeom>
            <a:solidFill>
              <a:schemeClr val="tx1"/>
            </a:solidFill>
            <a:ln w="952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76" name="Freeform 36"/>
            <p:cNvSpPr>
              <a:spLocks noChangeAspect="1"/>
            </p:cNvSpPr>
            <p:nvPr/>
          </p:nvSpPr>
          <p:spPr bwMode="auto">
            <a:xfrm>
              <a:off x="2544" y="1104"/>
              <a:ext cx="279" cy="403"/>
            </a:xfrm>
            <a:custGeom>
              <a:avLst/>
              <a:gdLst>
                <a:gd name="T0" fmla="*/ 0 w 323"/>
                <a:gd name="T1" fmla="*/ 56 h 939"/>
                <a:gd name="T2" fmla="*/ 11 w 323"/>
                <a:gd name="T3" fmla="*/ 35 h 939"/>
                <a:gd name="T4" fmla="*/ 32 w 323"/>
                <a:gd name="T5" fmla="*/ 21 h 939"/>
                <a:gd name="T6" fmla="*/ 62 w 323"/>
                <a:gd name="T7" fmla="*/ 8 h 939"/>
                <a:gd name="T8" fmla="*/ 108 w 323"/>
                <a:gd name="T9" fmla="*/ 0 h 939"/>
                <a:gd name="T10" fmla="*/ 186 w 323"/>
                <a:gd name="T11" fmla="*/ 0 h 939"/>
                <a:gd name="T12" fmla="*/ 232 w 323"/>
                <a:gd name="T13" fmla="*/ 6 h 939"/>
                <a:gd name="T14" fmla="*/ 259 w 323"/>
                <a:gd name="T15" fmla="*/ 15 h 939"/>
                <a:gd name="T16" fmla="*/ 277 w 323"/>
                <a:gd name="T17" fmla="*/ 31 h 939"/>
                <a:gd name="T18" fmla="*/ 279 w 323"/>
                <a:gd name="T19" fmla="*/ 58 h 939"/>
                <a:gd name="T20" fmla="*/ 279 w 323"/>
                <a:gd name="T21" fmla="*/ 154 h 939"/>
                <a:gd name="T22" fmla="*/ 267 w 323"/>
                <a:gd name="T23" fmla="*/ 312 h 939"/>
                <a:gd name="T24" fmla="*/ 259 w 323"/>
                <a:gd name="T25" fmla="*/ 365 h 939"/>
                <a:gd name="T26" fmla="*/ 242 w 323"/>
                <a:gd name="T27" fmla="*/ 390 h 939"/>
                <a:gd name="T28" fmla="*/ 215 w 323"/>
                <a:gd name="T29" fmla="*/ 399 h 939"/>
                <a:gd name="T30" fmla="*/ 168 w 323"/>
                <a:gd name="T31" fmla="*/ 403 h 939"/>
                <a:gd name="T32" fmla="*/ 86 w 323"/>
                <a:gd name="T33" fmla="*/ 403 h 939"/>
                <a:gd name="T34" fmla="*/ 47 w 323"/>
                <a:gd name="T35" fmla="*/ 390 h 939"/>
                <a:gd name="T36" fmla="*/ 29 w 323"/>
                <a:gd name="T37" fmla="*/ 374 h 939"/>
                <a:gd name="T38" fmla="*/ 17 w 323"/>
                <a:gd name="T39" fmla="*/ 351 h 939"/>
                <a:gd name="T40" fmla="*/ 0 w 323"/>
                <a:gd name="T41" fmla="*/ 56 h 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3"/>
                <a:gd name="T64" fmla="*/ 0 h 939"/>
                <a:gd name="T65" fmla="*/ 323 w 323"/>
                <a:gd name="T66" fmla="*/ 939 h 9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3" h="939">
                  <a:moveTo>
                    <a:pt x="0" y="130"/>
                  </a:moveTo>
                  <a:lnTo>
                    <a:pt x="13" y="82"/>
                  </a:lnTo>
                  <a:lnTo>
                    <a:pt x="37" y="50"/>
                  </a:lnTo>
                  <a:lnTo>
                    <a:pt x="72" y="18"/>
                  </a:lnTo>
                  <a:lnTo>
                    <a:pt x="125" y="0"/>
                  </a:lnTo>
                  <a:lnTo>
                    <a:pt x="215" y="0"/>
                  </a:lnTo>
                  <a:lnTo>
                    <a:pt x="269" y="13"/>
                  </a:lnTo>
                  <a:lnTo>
                    <a:pt x="300" y="35"/>
                  </a:lnTo>
                  <a:lnTo>
                    <a:pt x="321" y="72"/>
                  </a:lnTo>
                  <a:lnTo>
                    <a:pt x="323" y="136"/>
                  </a:lnTo>
                  <a:lnTo>
                    <a:pt x="323" y="358"/>
                  </a:lnTo>
                  <a:lnTo>
                    <a:pt x="309" y="727"/>
                  </a:lnTo>
                  <a:lnTo>
                    <a:pt x="300" y="850"/>
                  </a:lnTo>
                  <a:lnTo>
                    <a:pt x="280" y="908"/>
                  </a:lnTo>
                  <a:lnTo>
                    <a:pt x="249" y="930"/>
                  </a:lnTo>
                  <a:lnTo>
                    <a:pt x="194" y="939"/>
                  </a:lnTo>
                  <a:lnTo>
                    <a:pt x="99" y="939"/>
                  </a:lnTo>
                  <a:lnTo>
                    <a:pt x="54" y="908"/>
                  </a:lnTo>
                  <a:lnTo>
                    <a:pt x="34" y="872"/>
                  </a:lnTo>
                  <a:lnTo>
                    <a:pt x="20" y="818"/>
                  </a:lnTo>
                  <a:lnTo>
                    <a:pt x="0" y="130"/>
                  </a:lnTo>
                  <a:close/>
                </a:path>
              </a:pathLst>
            </a:custGeom>
            <a:solidFill>
              <a:srgbClr val="FF9999"/>
            </a:solidFill>
            <a:ln w="1587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grpSp>
          <p:nvGrpSpPr>
            <p:cNvPr id="6" name="Group 37"/>
            <p:cNvGrpSpPr>
              <a:grpSpLocks noChangeAspect="1"/>
            </p:cNvGrpSpPr>
            <p:nvPr/>
          </p:nvGrpSpPr>
          <p:grpSpPr bwMode="auto">
            <a:xfrm>
              <a:off x="2091" y="1250"/>
              <a:ext cx="721" cy="699"/>
              <a:chOff x="1255" y="2713"/>
              <a:chExt cx="835" cy="816"/>
            </a:xfrm>
          </p:grpSpPr>
          <p:sp>
            <p:nvSpPr>
              <p:cNvPr id="1078" name="Freeform 38"/>
              <p:cNvSpPr>
                <a:spLocks noChangeAspect="1"/>
              </p:cNvSpPr>
              <p:nvPr/>
            </p:nvSpPr>
            <p:spPr bwMode="auto">
              <a:xfrm>
                <a:off x="1263" y="2713"/>
                <a:ext cx="827" cy="816"/>
              </a:xfrm>
              <a:custGeom>
                <a:avLst/>
                <a:gdLst>
                  <a:gd name="T0" fmla="*/ 142 w 827"/>
                  <a:gd name="T1" fmla="*/ 193 h 1632"/>
                  <a:gd name="T2" fmla="*/ 203 w 827"/>
                  <a:gd name="T3" fmla="*/ 97 h 1632"/>
                  <a:gd name="T4" fmla="*/ 524 w 827"/>
                  <a:gd name="T5" fmla="*/ 25 h 1632"/>
                  <a:gd name="T6" fmla="*/ 705 w 827"/>
                  <a:gd name="T7" fmla="*/ 0 h 1632"/>
                  <a:gd name="T8" fmla="*/ 742 w 827"/>
                  <a:gd name="T9" fmla="*/ 7 h 1632"/>
                  <a:gd name="T10" fmla="*/ 780 w 827"/>
                  <a:gd name="T11" fmla="*/ 25 h 1632"/>
                  <a:gd name="T12" fmla="*/ 797 w 827"/>
                  <a:gd name="T13" fmla="*/ 43 h 1632"/>
                  <a:gd name="T14" fmla="*/ 816 w 827"/>
                  <a:gd name="T15" fmla="*/ 73 h 1632"/>
                  <a:gd name="T16" fmla="*/ 827 w 827"/>
                  <a:gd name="T17" fmla="*/ 111 h 1632"/>
                  <a:gd name="T18" fmla="*/ 825 w 827"/>
                  <a:gd name="T19" fmla="*/ 147 h 1632"/>
                  <a:gd name="T20" fmla="*/ 813 w 827"/>
                  <a:gd name="T21" fmla="*/ 174 h 1632"/>
                  <a:gd name="T22" fmla="*/ 777 w 827"/>
                  <a:gd name="T23" fmla="*/ 199 h 1632"/>
                  <a:gd name="T24" fmla="*/ 492 w 827"/>
                  <a:gd name="T25" fmla="*/ 287 h 1632"/>
                  <a:gd name="T26" fmla="*/ 416 w 827"/>
                  <a:gd name="T27" fmla="*/ 535 h 1632"/>
                  <a:gd name="T28" fmla="*/ 575 w 827"/>
                  <a:gd name="T29" fmla="*/ 581 h 1632"/>
                  <a:gd name="T30" fmla="*/ 642 w 827"/>
                  <a:gd name="T31" fmla="*/ 660 h 1632"/>
                  <a:gd name="T32" fmla="*/ 592 w 827"/>
                  <a:gd name="T33" fmla="*/ 783 h 1632"/>
                  <a:gd name="T34" fmla="*/ 448 w 827"/>
                  <a:gd name="T35" fmla="*/ 816 h 1632"/>
                  <a:gd name="T36" fmla="*/ 321 w 827"/>
                  <a:gd name="T37" fmla="*/ 816 h 1632"/>
                  <a:gd name="T38" fmla="*/ 135 w 827"/>
                  <a:gd name="T39" fmla="*/ 732 h 1632"/>
                  <a:gd name="T40" fmla="*/ 0 w 827"/>
                  <a:gd name="T41" fmla="*/ 537 h 1632"/>
                  <a:gd name="T42" fmla="*/ 36 w 827"/>
                  <a:gd name="T43" fmla="*/ 332 h 1632"/>
                  <a:gd name="T44" fmla="*/ 142 w 827"/>
                  <a:gd name="T45" fmla="*/ 193 h 16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27"/>
                  <a:gd name="T70" fmla="*/ 0 h 1632"/>
                  <a:gd name="T71" fmla="*/ 827 w 827"/>
                  <a:gd name="T72" fmla="*/ 1632 h 163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27" h="1632">
                    <a:moveTo>
                      <a:pt x="142" y="386"/>
                    </a:moveTo>
                    <a:lnTo>
                      <a:pt x="203" y="194"/>
                    </a:lnTo>
                    <a:lnTo>
                      <a:pt x="524" y="49"/>
                    </a:lnTo>
                    <a:lnTo>
                      <a:pt x="705" y="0"/>
                    </a:lnTo>
                    <a:lnTo>
                      <a:pt x="742" y="14"/>
                    </a:lnTo>
                    <a:lnTo>
                      <a:pt x="780" y="49"/>
                    </a:lnTo>
                    <a:lnTo>
                      <a:pt x="797" y="86"/>
                    </a:lnTo>
                    <a:lnTo>
                      <a:pt x="816" y="146"/>
                    </a:lnTo>
                    <a:lnTo>
                      <a:pt x="827" y="222"/>
                    </a:lnTo>
                    <a:lnTo>
                      <a:pt x="825" y="293"/>
                    </a:lnTo>
                    <a:lnTo>
                      <a:pt x="813" y="347"/>
                    </a:lnTo>
                    <a:lnTo>
                      <a:pt x="777" y="398"/>
                    </a:lnTo>
                    <a:lnTo>
                      <a:pt x="492" y="573"/>
                    </a:lnTo>
                    <a:lnTo>
                      <a:pt x="416" y="1069"/>
                    </a:lnTo>
                    <a:lnTo>
                      <a:pt x="575" y="1162"/>
                    </a:lnTo>
                    <a:lnTo>
                      <a:pt x="642" y="1319"/>
                    </a:lnTo>
                    <a:lnTo>
                      <a:pt x="592" y="1565"/>
                    </a:lnTo>
                    <a:lnTo>
                      <a:pt x="448" y="1632"/>
                    </a:lnTo>
                    <a:lnTo>
                      <a:pt x="321" y="1632"/>
                    </a:lnTo>
                    <a:lnTo>
                      <a:pt x="135" y="1464"/>
                    </a:lnTo>
                    <a:lnTo>
                      <a:pt x="0" y="1073"/>
                    </a:lnTo>
                    <a:lnTo>
                      <a:pt x="36" y="664"/>
                    </a:lnTo>
                    <a:lnTo>
                      <a:pt x="142" y="386"/>
                    </a:lnTo>
                    <a:close/>
                  </a:path>
                </a:pathLst>
              </a:custGeom>
              <a:solidFill>
                <a:srgbClr val="FF9999"/>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79" name="Freeform 39"/>
              <p:cNvSpPr>
                <a:spLocks noChangeAspect="1"/>
              </p:cNvSpPr>
              <p:nvPr/>
            </p:nvSpPr>
            <p:spPr bwMode="auto">
              <a:xfrm>
                <a:off x="1255" y="2713"/>
                <a:ext cx="833" cy="801"/>
              </a:xfrm>
              <a:custGeom>
                <a:avLst/>
                <a:gdLst>
                  <a:gd name="T0" fmla="*/ 291 w 833"/>
                  <a:gd name="T1" fmla="*/ 801 h 1602"/>
                  <a:gd name="T2" fmla="*/ 135 w 833"/>
                  <a:gd name="T3" fmla="*/ 731 h 1602"/>
                  <a:gd name="T4" fmla="*/ 0 w 833"/>
                  <a:gd name="T5" fmla="*/ 530 h 1602"/>
                  <a:gd name="T6" fmla="*/ 30 w 833"/>
                  <a:gd name="T7" fmla="*/ 336 h 1602"/>
                  <a:gd name="T8" fmla="*/ 212 w 833"/>
                  <a:gd name="T9" fmla="*/ 97 h 1602"/>
                  <a:gd name="T10" fmla="*/ 491 w 833"/>
                  <a:gd name="T11" fmla="*/ 34 h 1602"/>
                  <a:gd name="T12" fmla="*/ 675 w 833"/>
                  <a:gd name="T13" fmla="*/ 3 h 1602"/>
                  <a:gd name="T14" fmla="*/ 716 w 833"/>
                  <a:gd name="T15" fmla="*/ 0 h 1602"/>
                  <a:gd name="T16" fmla="*/ 760 w 833"/>
                  <a:gd name="T17" fmla="*/ 10 h 1602"/>
                  <a:gd name="T18" fmla="*/ 789 w 833"/>
                  <a:gd name="T19" fmla="*/ 27 h 1602"/>
                  <a:gd name="T20" fmla="*/ 813 w 833"/>
                  <a:gd name="T21" fmla="*/ 57 h 1602"/>
                  <a:gd name="T22" fmla="*/ 830 w 833"/>
                  <a:gd name="T23" fmla="*/ 100 h 1602"/>
                  <a:gd name="T24" fmla="*/ 833 w 833"/>
                  <a:gd name="T25" fmla="*/ 129 h 1602"/>
                  <a:gd name="T26" fmla="*/ 827 w 833"/>
                  <a:gd name="T27" fmla="*/ 167 h 1602"/>
                  <a:gd name="T28" fmla="*/ 809 w 833"/>
                  <a:gd name="T29" fmla="*/ 188 h 1602"/>
                  <a:gd name="T30" fmla="*/ 774 w 833"/>
                  <a:gd name="T31" fmla="*/ 200 h 1602"/>
                  <a:gd name="T32" fmla="*/ 489 w 833"/>
                  <a:gd name="T33" fmla="*/ 287 h 1602"/>
                  <a:gd name="T34" fmla="*/ 423 w 833"/>
                  <a:gd name="T35" fmla="*/ 533 h 16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33"/>
                  <a:gd name="T55" fmla="*/ 0 h 1602"/>
                  <a:gd name="T56" fmla="*/ 833 w 833"/>
                  <a:gd name="T57" fmla="*/ 1602 h 160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33" h="1602">
                    <a:moveTo>
                      <a:pt x="291" y="1602"/>
                    </a:moveTo>
                    <a:lnTo>
                      <a:pt x="135" y="1462"/>
                    </a:lnTo>
                    <a:lnTo>
                      <a:pt x="0" y="1060"/>
                    </a:lnTo>
                    <a:lnTo>
                      <a:pt x="30" y="672"/>
                    </a:lnTo>
                    <a:lnTo>
                      <a:pt x="212" y="194"/>
                    </a:lnTo>
                    <a:lnTo>
                      <a:pt x="491" y="68"/>
                    </a:lnTo>
                    <a:lnTo>
                      <a:pt x="675" y="6"/>
                    </a:lnTo>
                    <a:lnTo>
                      <a:pt x="716" y="0"/>
                    </a:lnTo>
                    <a:lnTo>
                      <a:pt x="760" y="19"/>
                    </a:lnTo>
                    <a:lnTo>
                      <a:pt x="789" y="55"/>
                    </a:lnTo>
                    <a:lnTo>
                      <a:pt x="813" y="114"/>
                    </a:lnTo>
                    <a:lnTo>
                      <a:pt x="830" y="200"/>
                    </a:lnTo>
                    <a:lnTo>
                      <a:pt x="833" y="258"/>
                    </a:lnTo>
                    <a:lnTo>
                      <a:pt x="827" y="334"/>
                    </a:lnTo>
                    <a:lnTo>
                      <a:pt x="809" y="375"/>
                    </a:lnTo>
                    <a:lnTo>
                      <a:pt x="774" y="400"/>
                    </a:lnTo>
                    <a:lnTo>
                      <a:pt x="489" y="573"/>
                    </a:lnTo>
                    <a:lnTo>
                      <a:pt x="423" y="1065"/>
                    </a:lnTo>
                  </a:path>
                </a:pathLst>
              </a:custGeom>
              <a:solidFill>
                <a:srgbClr val="FF9999"/>
              </a:solidFill>
              <a:ln w="15875">
                <a:solidFill>
                  <a:srgbClr val="000000"/>
                </a:solid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grpSp>
      </p:grpSp>
      <p:grpSp>
        <p:nvGrpSpPr>
          <p:cNvPr id="8" name="Group 41" hidden="1"/>
          <p:cNvGrpSpPr>
            <a:grpSpLocks/>
          </p:cNvGrpSpPr>
          <p:nvPr/>
        </p:nvGrpSpPr>
        <p:grpSpPr bwMode="auto">
          <a:xfrm>
            <a:off x="1801812" y="1127125"/>
            <a:ext cx="2395538" cy="2603500"/>
            <a:chOff x="-641" y="902"/>
            <a:chExt cx="1509" cy="1640"/>
          </a:xfrm>
        </p:grpSpPr>
        <p:grpSp>
          <p:nvGrpSpPr>
            <p:cNvPr id="9" name="Group 42"/>
            <p:cNvGrpSpPr>
              <a:grpSpLocks noChangeAspect="1"/>
            </p:cNvGrpSpPr>
            <p:nvPr/>
          </p:nvGrpSpPr>
          <p:grpSpPr bwMode="auto">
            <a:xfrm>
              <a:off x="-545" y="1973"/>
              <a:ext cx="1413" cy="569"/>
              <a:chOff x="1200" y="3648"/>
              <a:chExt cx="1632" cy="623"/>
            </a:xfrm>
          </p:grpSpPr>
          <p:graphicFrame>
            <p:nvGraphicFramePr>
              <p:cNvPr id="1027" name="Object 43"/>
              <p:cNvGraphicFramePr>
                <a:graphicFrameLocks noChangeAspect="1"/>
              </p:cNvGraphicFramePr>
              <p:nvPr/>
            </p:nvGraphicFramePr>
            <p:xfrm>
              <a:off x="1200" y="3695"/>
              <a:ext cx="1536" cy="576"/>
            </p:xfrm>
            <a:graphic>
              <a:graphicData uri="http://schemas.openxmlformats.org/presentationml/2006/ole">
                <mc:AlternateContent xmlns:mc="http://schemas.openxmlformats.org/markup-compatibility/2006">
                  <mc:Choice xmlns:v="urn:schemas-microsoft-com:vml" Requires="v">
                    <p:oleObj spid="_x0000_s1118" name="ClipArt" r:id="rId9" imgW="4309920" imgH="2809800" progId="">
                      <p:embed/>
                    </p:oleObj>
                  </mc:Choice>
                  <mc:Fallback>
                    <p:oleObj name="ClipArt" r:id="rId9" imgW="4309920" imgH="2809800" progId="">
                      <p:embed/>
                      <p:pic>
                        <p:nvPicPr>
                          <p:cNvPr id="1027" name="Object 43"/>
                          <p:cNvPicPr>
                            <a:picLocks noChangeAspect="1" noChangeArrowheads="1"/>
                          </p:cNvPicPr>
                          <p:nvPr/>
                        </p:nvPicPr>
                        <p:blipFill>
                          <a:blip r:embed="rId10">
                            <a:extLst>
                              <a:ext uri="{28A0092B-C50C-407E-A947-70E740481C1C}">
                                <a14:useLocalDpi xmlns:a14="http://schemas.microsoft.com/office/drawing/2010/main" val="0"/>
                              </a:ext>
                            </a:extLst>
                          </a:blip>
                          <a:srcRect l="22920" t="62770" r="18129"/>
                          <a:stretch>
                            <a:fillRect/>
                          </a:stretch>
                        </p:blipFill>
                        <p:spPr bwMode="auto">
                          <a:xfrm>
                            <a:off x="1200" y="3695"/>
                            <a:ext cx="1536" cy="5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41" name="Freeform 44"/>
              <p:cNvSpPr>
                <a:spLocks noChangeAspect="1"/>
              </p:cNvSpPr>
              <p:nvPr/>
            </p:nvSpPr>
            <p:spPr bwMode="auto">
              <a:xfrm>
                <a:off x="1728" y="3744"/>
                <a:ext cx="912" cy="336"/>
              </a:xfrm>
              <a:custGeom>
                <a:avLst/>
                <a:gdLst>
                  <a:gd name="T0" fmla="*/ 61 w 840"/>
                  <a:gd name="T1" fmla="*/ 221 h 304"/>
                  <a:gd name="T2" fmla="*/ 373 w 840"/>
                  <a:gd name="T3" fmla="*/ 221 h 304"/>
                  <a:gd name="T4" fmla="*/ 530 w 840"/>
                  <a:gd name="T5" fmla="*/ 168 h 304"/>
                  <a:gd name="T6" fmla="*/ 686 w 840"/>
                  <a:gd name="T7" fmla="*/ 115 h 304"/>
                  <a:gd name="T8" fmla="*/ 790 w 840"/>
                  <a:gd name="T9" fmla="*/ 62 h 304"/>
                  <a:gd name="T10" fmla="*/ 843 w 840"/>
                  <a:gd name="T11" fmla="*/ 9 h 304"/>
                  <a:gd name="T12" fmla="*/ 895 w 840"/>
                  <a:gd name="T13" fmla="*/ 115 h 304"/>
                  <a:gd name="T14" fmla="*/ 738 w 840"/>
                  <a:gd name="T15" fmla="*/ 168 h 304"/>
                  <a:gd name="T16" fmla="*/ 634 w 840"/>
                  <a:gd name="T17" fmla="*/ 221 h 304"/>
                  <a:gd name="T18" fmla="*/ 530 w 840"/>
                  <a:gd name="T19" fmla="*/ 274 h 304"/>
                  <a:gd name="T20" fmla="*/ 426 w 840"/>
                  <a:gd name="T21" fmla="*/ 274 h 304"/>
                  <a:gd name="T22" fmla="*/ 269 w 840"/>
                  <a:gd name="T23" fmla="*/ 327 h 304"/>
                  <a:gd name="T24" fmla="*/ 113 w 840"/>
                  <a:gd name="T25" fmla="*/ 327 h 304"/>
                  <a:gd name="T26" fmla="*/ 9 w 840"/>
                  <a:gd name="T27" fmla="*/ 274 h 304"/>
                  <a:gd name="T28" fmla="*/ 61 w 840"/>
                  <a:gd name="T29" fmla="*/ 221 h 3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40"/>
                  <a:gd name="T46" fmla="*/ 0 h 304"/>
                  <a:gd name="T47" fmla="*/ 840 w 840"/>
                  <a:gd name="T48" fmla="*/ 304 h 30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40" h="304">
                    <a:moveTo>
                      <a:pt x="56" y="200"/>
                    </a:moveTo>
                    <a:cubicBezTo>
                      <a:pt x="112" y="192"/>
                      <a:pt x="272" y="208"/>
                      <a:pt x="344" y="200"/>
                    </a:cubicBezTo>
                    <a:cubicBezTo>
                      <a:pt x="416" y="192"/>
                      <a:pt x="440" y="168"/>
                      <a:pt x="488" y="152"/>
                    </a:cubicBezTo>
                    <a:cubicBezTo>
                      <a:pt x="536" y="136"/>
                      <a:pt x="592" y="120"/>
                      <a:pt x="632" y="104"/>
                    </a:cubicBezTo>
                    <a:cubicBezTo>
                      <a:pt x="672" y="88"/>
                      <a:pt x="704" y="72"/>
                      <a:pt x="728" y="56"/>
                    </a:cubicBezTo>
                    <a:cubicBezTo>
                      <a:pt x="752" y="40"/>
                      <a:pt x="760" y="0"/>
                      <a:pt x="776" y="8"/>
                    </a:cubicBezTo>
                    <a:cubicBezTo>
                      <a:pt x="792" y="16"/>
                      <a:pt x="840" y="80"/>
                      <a:pt x="824" y="104"/>
                    </a:cubicBezTo>
                    <a:cubicBezTo>
                      <a:pt x="808" y="128"/>
                      <a:pt x="720" y="136"/>
                      <a:pt x="680" y="152"/>
                    </a:cubicBezTo>
                    <a:cubicBezTo>
                      <a:pt x="640" y="168"/>
                      <a:pt x="616" y="184"/>
                      <a:pt x="584" y="200"/>
                    </a:cubicBezTo>
                    <a:cubicBezTo>
                      <a:pt x="552" y="216"/>
                      <a:pt x="520" y="240"/>
                      <a:pt x="488" y="248"/>
                    </a:cubicBezTo>
                    <a:cubicBezTo>
                      <a:pt x="456" y="256"/>
                      <a:pt x="432" y="240"/>
                      <a:pt x="392" y="248"/>
                    </a:cubicBezTo>
                    <a:cubicBezTo>
                      <a:pt x="352" y="256"/>
                      <a:pt x="296" y="288"/>
                      <a:pt x="248" y="296"/>
                    </a:cubicBezTo>
                    <a:cubicBezTo>
                      <a:pt x="200" y="304"/>
                      <a:pt x="144" y="304"/>
                      <a:pt x="104" y="296"/>
                    </a:cubicBezTo>
                    <a:cubicBezTo>
                      <a:pt x="64" y="288"/>
                      <a:pt x="16" y="264"/>
                      <a:pt x="8" y="248"/>
                    </a:cubicBezTo>
                    <a:cubicBezTo>
                      <a:pt x="0" y="232"/>
                      <a:pt x="0" y="208"/>
                      <a:pt x="56" y="200"/>
                    </a:cubicBezTo>
                    <a:close/>
                  </a:path>
                </a:pathLst>
              </a:custGeom>
              <a:solidFill>
                <a:srgbClr val="FFA7A7"/>
              </a:solidFill>
              <a:ln w="9525">
                <a:noFill/>
                <a:round/>
                <a:headEnd/>
                <a:tailEnd/>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1042" name="Line 45"/>
              <p:cNvSpPr>
                <a:spLocks noChangeAspect="1" noChangeShapeType="1"/>
              </p:cNvSpPr>
              <p:nvPr/>
            </p:nvSpPr>
            <p:spPr bwMode="auto">
              <a:xfrm>
                <a:off x="1776" y="4032"/>
                <a:ext cx="240" cy="0"/>
              </a:xfrm>
              <a:prstGeom prst="line">
                <a:avLst/>
              </a:prstGeom>
              <a:noFill/>
              <a:ln w="19050">
                <a:solidFill>
                  <a:schemeClr val="tx1"/>
                </a:solidFill>
                <a:round/>
                <a:headEnd/>
                <a:tailEnd/>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1043" name="Line 46"/>
              <p:cNvSpPr>
                <a:spLocks noChangeAspect="1" noChangeShapeType="1"/>
              </p:cNvSpPr>
              <p:nvPr/>
            </p:nvSpPr>
            <p:spPr bwMode="auto">
              <a:xfrm>
                <a:off x="1728" y="3936"/>
                <a:ext cx="288" cy="0"/>
              </a:xfrm>
              <a:prstGeom prst="line">
                <a:avLst/>
              </a:prstGeom>
              <a:noFill/>
              <a:ln w="19050">
                <a:solidFill>
                  <a:schemeClr val="tx1"/>
                </a:solidFill>
                <a:round/>
                <a:headEnd/>
                <a:tailEnd/>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1044" name="Line 47"/>
              <p:cNvSpPr>
                <a:spLocks noChangeAspect="1" noChangeShapeType="1"/>
              </p:cNvSpPr>
              <p:nvPr/>
            </p:nvSpPr>
            <p:spPr bwMode="auto">
              <a:xfrm>
                <a:off x="1728" y="3984"/>
                <a:ext cx="288" cy="0"/>
              </a:xfrm>
              <a:prstGeom prst="line">
                <a:avLst/>
              </a:prstGeom>
              <a:noFill/>
              <a:ln w="19050">
                <a:solidFill>
                  <a:schemeClr val="tx1"/>
                </a:solidFill>
                <a:round/>
                <a:headEnd/>
                <a:tailEnd/>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1045" name="Line 48"/>
              <p:cNvSpPr>
                <a:spLocks noChangeAspect="1" noChangeShapeType="1"/>
              </p:cNvSpPr>
              <p:nvPr/>
            </p:nvSpPr>
            <p:spPr bwMode="auto">
              <a:xfrm flipV="1">
                <a:off x="2016" y="3936"/>
                <a:ext cx="192" cy="96"/>
              </a:xfrm>
              <a:prstGeom prst="line">
                <a:avLst/>
              </a:prstGeom>
              <a:noFill/>
              <a:ln w="9525">
                <a:solidFill>
                  <a:schemeClr val="tx1"/>
                </a:solidFill>
                <a:round/>
                <a:headEnd/>
                <a:tailEnd/>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1046" name="Freeform 49"/>
              <p:cNvSpPr>
                <a:spLocks noChangeAspect="1"/>
              </p:cNvSpPr>
              <p:nvPr/>
            </p:nvSpPr>
            <p:spPr bwMode="auto">
              <a:xfrm>
                <a:off x="2016" y="3744"/>
                <a:ext cx="624" cy="189"/>
              </a:xfrm>
              <a:custGeom>
                <a:avLst/>
                <a:gdLst>
                  <a:gd name="T0" fmla="*/ 624 w 622"/>
                  <a:gd name="T1" fmla="*/ 47 h 237"/>
                  <a:gd name="T2" fmla="*/ 535 w 622"/>
                  <a:gd name="T3" fmla="*/ 21 h 237"/>
                  <a:gd name="T4" fmla="*/ 379 w 622"/>
                  <a:gd name="T5" fmla="*/ 109 h 237"/>
                  <a:gd name="T6" fmla="*/ 312 w 622"/>
                  <a:gd name="T7" fmla="*/ 127 h 237"/>
                  <a:gd name="T8" fmla="*/ 223 w 622"/>
                  <a:gd name="T9" fmla="*/ 144 h 237"/>
                  <a:gd name="T10" fmla="*/ 0 w 622"/>
                  <a:gd name="T11" fmla="*/ 189 h 237"/>
                  <a:gd name="T12" fmla="*/ 0 60000 65536"/>
                  <a:gd name="T13" fmla="*/ 0 60000 65536"/>
                  <a:gd name="T14" fmla="*/ 0 60000 65536"/>
                  <a:gd name="T15" fmla="*/ 0 60000 65536"/>
                  <a:gd name="T16" fmla="*/ 0 60000 65536"/>
                  <a:gd name="T17" fmla="*/ 0 60000 65536"/>
                  <a:gd name="T18" fmla="*/ 0 w 622"/>
                  <a:gd name="T19" fmla="*/ 0 h 237"/>
                  <a:gd name="T20" fmla="*/ 622 w 622"/>
                  <a:gd name="T21" fmla="*/ 237 h 237"/>
                </a:gdLst>
                <a:ahLst/>
                <a:cxnLst>
                  <a:cxn ang="T12">
                    <a:pos x="T0" y="T1"/>
                  </a:cxn>
                  <a:cxn ang="T13">
                    <a:pos x="T2" y="T3"/>
                  </a:cxn>
                  <a:cxn ang="T14">
                    <a:pos x="T4" y="T5"/>
                  </a:cxn>
                  <a:cxn ang="T15">
                    <a:pos x="T6" y="T7"/>
                  </a:cxn>
                  <a:cxn ang="T16">
                    <a:pos x="T8" y="T9"/>
                  </a:cxn>
                  <a:cxn ang="T17">
                    <a:pos x="T10" y="T11"/>
                  </a:cxn>
                </a:cxnLst>
                <a:rect l="T18" t="T19" r="T20" b="T21"/>
                <a:pathLst>
                  <a:path w="622" h="237">
                    <a:moveTo>
                      <a:pt x="622" y="59"/>
                    </a:moveTo>
                    <a:cubicBezTo>
                      <a:pt x="602" y="0"/>
                      <a:pt x="588" y="12"/>
                      <a:pt x="533" y="26"/>
                    </a:cubicBezTo>
                    <a:cubicBezTo>
                      <a:pt x="473" y="66"/>
                      <a:pt x="444" y="108"/>
                      <a:pt x="378" y="137"/>
                    </a:cubicBezTo>
                    <a:cubicBezTo>
                      <a:pt x="356" y="146"/>
                      <a:pt x="333" y="152"/>
                      <a:pt x="311" y="159"/>
                    </a:cubicBezTo>
                    <a:cubicBezTo>
                      <a:pt x="282" y="169"/>
                      <a:pt x="222" y="181"/>
                      <a:pt x="222" y="181"/>
                    </a:cubicBezTo>
                    <a:cubicBezTo>
                      <a:pt x="148" y="233"/>
                      <a:pt x="86" y="237"/>
                      <a:pt x="0" y="237"/>
                    </a:cubicBezTo>
                  </a:path>
                </a:pathLst>
              </a:custGeom>
              <a:noFill/>
              <a:ln w="19050">
                <a:solidFill>
                  <a:schemeClr val="tx1"/>
                </a:solidFill>
                <a:round/>
                <a:headEnd/>
                <a:tailEnd/>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1047" name="Freeform 50"/>
              <p:cNvSpPr>
                <a:spLocks noChangeAspect="1"/>
              </p:cNvSpPr>
              <p:nvPr/>
            </p:nvSpPr>
            <p:spPr bwMode="auto">
              <a:xfrm>
                <a:off x="1776" y="3888"/>
                <a:ext cx="432" cy="103"/>
              </a:xfrm>
              <a:custGeom>
                <a:avLst/>
                <a:gdLst>
                  <a:gd name="T0" fmla="*/ 0 w 500"/>
                  <a:gd name="T1" fmla="*/ 67 h 103"/>
                  <a:gd name="T2" fmla="*/ 278 w 500"/>
                  <a:gd name="T3" fmla="*/ 78 h 103"/>
                  <a:gd name="T4" fmla="*/ 355 w 500"/>
                  <a:gd name="T5" fmla="*/ 67 h 103"/>
                  <a:gd name="T6" fmla="*/ 432 w 500"/>
                  <a:gd name="T7" fmla="*/ 45 h 103"/>
                  <a:gd name="T8" fmla="*/ 269 w 500"/>
                  <a:gd name="T9" fmla="*/ 56 h 103"/>
                  <a:gd name="T10" fmla="*/ 29 w 500"/>
                  <a:gd name="T11" fmla="*/ 67 h 103"/>
                  <a:gd name="T12" fmla="*/ 0 w 500"/>
                  <a:gd name="T13" fmla="*/ 67 h 103"/>
                  <a:gd name="T14" fmla="*/ 0 60000 65536"/>
                  <a:gd name="T15" fmla="*/ 0 60000 65536"/>
                  <a:gd name="T16" fmla="*/ 0 60000 65536"/>
                  <a:gd name="T17" fmla="*/ 0 60000 65536"/>
                  <a:gd name="T18" fmla="*/ 0 60000 65536"/>
                  <a:gd name="T19" fmla="*/ 0 60000 65536"/>
                  <a:gd name="T20" fmla="*/ 0 60000 65536"/>
                  <a:gd name="T21" fmla="*/ 0 w 500"/>
                  <a:gd name="T22" fmla="*/ 0 h 103"/>
                  <a:gd name="T23" fmla="*/ 500 w 500"/>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0" h="103">
                    <a:moveTo>
                      <a:pt x="0" y="67"/>
                    </a:moveTo>
                    <a:cubicBezTo>
                      <a:pt x="107" y="103"/>
                      <a:pt x="211" y="84"/>
                      <a:pt x="322" y="78"/>
                    </a:cubicBezTo>
                    <a:cubicBezTo>
                      <a:pt x="352" y="74"/>
                      <a:pt x="382" y="72"/>
                      <a:pt x="411" y="67"/>
                    </a:cubicBezTo>
                    <a:cubicBezTo>
                      <a:pt x="441" y="61"/>
                      <a:pt x="500" y="45"/>
                      <a:pt x="500" y="45"/>
                    </a:cubicBezTo>
                    <a:cubicBezTo>
                      <a:pt x="457" y="0"/>
                      <a:pt x="371" y="52"/>
                      <a:pt x="311" y="56"/>
                    </a:cubicBezTo>
                    <a:cubicBezTo>
                      <a:pt x="218" y="62"/>
                      <a:pt x="126" y="64"/>
                      <a:pt x="33" y="67"/>
                    </a:cubicBezTo>
                    <a:cubicBezTo>
                      <a:pt x="22" y="67"/>
                      <a:pt x="11" y="67"/>
                      <a:pt x="0" y="67"/>
                    </a:cubicBezTo>
                    <a:close/>
                  </a:path>
                </a:pathLst>
              </a:custGeom>
              <a:solidFill>
                <a:schemeClr val="tx1"/>
              </a:solidFill>
              <a:ln w="38100">
                <a:solidFill>
                  <a:schemeClr val="tx1"/>
                </a:solidFill>
                <a:round/>
                <a:headEnd/>
                <a:tailEnd/>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1048" name="Freeform 51"/>
              <p:cNvSpPr>
                <a:spLocks noChangeAspect="1"/>
              </p:cNvSpPr>
              <p:nvPr/>
            </p:nvSpPr>
            <p:spPr bwMode="auto">
              <a:xfrm>
                <a:off x="2208" y="3888"/>
                <a:ext cx="336" cy="144"/>
              </a:xfrm>
              <a:custGeom>
                <a:avLst/>
                <a:gdLst>
                  <a:gd name="T0" fmla="*/ 0 w 444"/>
                  <a:gd name="T1" fmla="*/ 144 h 122"/>
                  <a:gd name="T2" fmla="*/ 176 w 444"/>
                  <a:gd name="T3" fmla="*/ 92 h 122"/>
                  <a:gd name="T4" fmla="*/ 210 w 444"/>
                  <a:gd name="T5" fmla="*/ 78 h 122"/>
                  <a:gd name="T6" fmla="*/ 260 w 444"/>
                  <a:gd name="T7" fmla="*/ 52 h 122"/>
                  <a:gd name="T8" fmla="*/ 311 w 444"/>
                  <a:gd name="T9" fmla="*/ 13 h 122"/>
                  <a:gd name="T10" fmla="*/ 336 w 444"/>
                  <a:gd name="T11" fmla="*/ 0 h 122"/>
                  <a:gd name="T12" fmla="*/ 0 60000 65536"/>
                  <a:gd name="T13" fmla="*/ 0 60000 65536"/>
                  <a:gd name="T14" fmla="*/ 0 60000 65536"/>
                  <a:gd name="T15" fmla="*/ 0 60000 65536"/>
                  <a:gd name="T16" fmla="*/ 0 60000 65536"/>
                  <a:gd name="T17" fmla="*/ 0 60000 65536"/>
                  <a:gd name="T18" fmla="*/ 0 w 444"/>
                  <a:gd name="T19" fmla="*/ 0 h 122"/>
                  <a:gd name="T20" fmla="*/ 444 w 444"/>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444" h="122">
                    <a:moveTo>
                      <a:pt x="0" y="122"/>
                    </a:moveTo>
                    <a:cubicBezTo>
                      <a:pt x="79" y="111"/>
                      <a:pt x="156" y="96"/>
                      <a:pt x="233" y="78"/>
                    </a:cubicBezTo>
                    <a:cubicBezTo>
                      <a:pt x="248" y="75"/>
                      <a:pt x="263" y="71"/>
                      <a:pt x="278" y="66"/>
                    </a:cubicBezTo>
                    <a:cubicBezTo>
                      <a:pt x="300" y="59"/>
                      <a:pt x="344" y="44"/>
                      <a:pt x="344" y="44"/>
                    </a:cubicBezTo>
                    <a:cubicBezTo>
                      <a:pt x="380" y="10"/>
                      <a:pt x="354" y="27"/>
                      <a:pt x="411" y="11"/>
                    </a:cubicBezTo>
                    <a:cubicBezTo>
                      <a:pt x="422" y="8"/>
                      <a:pt x="444" y="0"/>
                      <a:pt x="444" y="0"/>
                    </a:cubicBezTo>
                  </a:path>
                </a:pathLst>
              </a:custGeom>
              <a:noFill/>
              <a:ln w="76200">
                <a:solidFill>
                  <a:srgbClr val="FFA7A7"/>
                </a:solidFill>
                <a:round/>
                <a:headEnd/>
                <a:tailEnd/>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1049" name="Rectangle 52"/>
              <p:cNvSpPr>
                <a:spLocks noChangeAspect="1" noChangeArrowheads="1"/>
              </p:cNvSpPr>
              <p:nvPr/>
            </p:nvSpPr>
            <p:spPr bwMode="auto">
              <a:xfrm rot="1818606">
                <a:off x="2496" y="3648"/>
                <a:ext cx="336" cy="144"/>
              </a:xfrm>
              <a:prstGeom prst="rect">
                <a:avLst/>
              </a:prstGeom>
              <a:solidFill>
                <a:schemeClr val="bg1"/>
              </a:solidFill>
              <a:ln w="9525">
                <a:noFill/>
                <a:miter lim="800000"/>
                <a:headEnd/>
                <a:tailEnd/>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grpSp>
        <p:graphicFrame>
          <p:nvGraphicFramePr>
            <p:cNvPr id="1026" name="Object 53"/>
            <p:cNvGraphicFramePr>
              <a:graphicFrameLocks noChangeAspect="1"/>
            </p:cNvGraphicFramePr>
            <p:nvPr/>
          </p:nvGraphicFramePr>
          <p:xfrm>
            <a:off x="-641" y="902"/>
            <a:ext cx="1427" cy="1386"/>
          </p:xfrm>
          <a:graphic>
            <a:graphicData uri="http://schemas.openxmlformats.org/presentationml/2006/ole">
              <mc:AlternateContent xmlns:mc="http://schemas.openxmlformats.org/markup-compatibility/2006">
                <mc:Choice xmlns:v="urn:schemas-microsoft-com:vml" Requires="v">
                  <p:oleObj spid="_x0000_s1119" name="ClipArt" r:id="rId11" imgW="3471840" imgH="3519360" progId="">
                    <p:embed/>
                  </p:oleObj>
                </mc:Choice>
                <mc:Fallback>
                  <p:oleObj name="ClipArt" r:id="rId11" imgW="3471840" imgH="3519360" progId="">
                    <p:embed/>
                    <p:pic>
                      <p:nvPicPr>
                        <p:cNvPr id="1026" name="Object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 y="902"/>
                          <a:ext cx="1427" cy="13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nvGrpSpPr>
          <p:cNvPr id="61" name="Group Theism"/>
          <p:cNvGrpSpPr/>
          <p:nvPr/>
        </p:nvGrpSpPr>
        <p:grpSpPr>
          <a:xfrm>
            <a:off x="1820388" y="3881438"/>
            <a:ext cx="2590800" cy="2671762"/>
            <a:chOff x="304800" y="3881438"/>
            <a:chExt cx="2590800" cy="2671762"/>
          </a:xfrm>
        </p:grpSpPr>
        <p:sp>
          <p:nvSpPr>
            <p:cNvPr id="1038" name="Text Box 54"/>
            <p:cNvSpPr txBox="1">
              <a:spLocks noChangeAspect="1" noChangeArrowheads="1"/>
            </p:cNvSpPr>
            <p:nvPr/>
          </p:nvSpPr>
          <p:spPr bwMode="auto">
            <a:xfrm>
              <a:off x="304800" y="6035040"/>
              <a:ext cx="2590800" cy="518160"/>
            </a:xfrm>
            <a:prstGeom prst="rect">
              <a:avLst/>
            </a:prstGeom>
            <a:noFill/>
            <a:ln w="9525">
              <a:noFill/>
              <a:miter lim="800000"/>
              <a:headEnd/>
              <a:tailEnd/>
            </a:ln>
          </p:spPr>
          <p:txBody>
            <a:bodyPr wrap="none" lIns="91436" tIns="45717" rIns="91436" bIns="45717" numCol="1">
              <a:prstTxWarp prst="textPlain">
                <a:avLst/>
              </a:prstTxWarp>
              <a:spAutoFit/>
              <a:scene3d>
                <a:camera prst="orthographicFront"/>
                <a:lightRig rig="flat" dir="tl">
                  <a:rot lat="0" lon="0" rev="6600000"/>
                </a:lightRig>
              </a:scene3d>
              <a:sp3d extrusionH="25400" contourW="8890">
                <a:bevelT w="38100" h="31750"/>
                <a:contourClr>
                  <a:schemeClr val="tx1"/>
                </a:contourClr>
              </a:sp3d>
            </a:bodyPr>
            <a:lstStyle/>
            <a:p>
              <a:pPr algn="ctr" rtl="0" eaLnBrk="0" fontAlgn="base" hangingPunct="0">
                <a:spcBef>
                  <a:spcPct val="0"/>
                </a:spcBef>
                <a:spcAft>
                  <a:spcPct val="0"/>
                </a:spcAft>
              </a:pPr>
              <a:r>
                <a:rPr lang="en-US" sz="4000" dirty="0">
                  <a:ln w="11430"/>
                  <a:solidFill>
                    <a:schemeClr val="tx1">
                      <a:lumMod val="85000"/>
                    </a:schemeClr>
                  </a:solidFill>
                  <a:effectLst>
                    <a:outerShdw blurRad="50800" dist="39000" dir="5460000" algn="tl">
                      <a:srgbClr val="000000">
                        <a:alpha val="38000"/>
                      </a:srgbClr>
                    </a:outerShdw>
                  </a:effectLst>
                  <a:latin typeface="Impact" pitchFamily="34" charset="0"/>
                </a:rPr>
                <a:t>God Made All</a:t>
              </a:r>
            </a:p>
          </p:txBody>
        </p:sp>
        <p:sp>
          <p:nvSpPr>
            <p:cNvPr id="1039" name="WordArt 55"/>
            <p:cNvSpPr>
              <a:spLocks noChangeAspect="1" noChangeArrowheads="1" noChangeShapeType="1" noTextEdit="1"/>
            </p:cNvSpPr>
            <p:nvPr/>
          </p:nvSpPr>
          <p:spPr bwMode="auto">
            <a:xfrm>
              <a:off x="354013" y="3881438"/>
              <a:ext cx="2455863" cy="1714500"/>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chemeClr val="tx1">
                    <a:lumMod val="75000"/>
                  </a:schemeClr>
                </a:extrusionClr>
              </a:sp3d>
            </a:bodyPr>
            <a:lstStyle/>
            <a:p>
              <a:pPr algn="ctr" rtl="0" eaLnBrk="0" fontAlgn="base" hangingPunct="0">
                <a:spcBef>
                  <a:spcPct val="0"/>
                </a:spcBef>
                <a:spcAft>
                  <a:spcPct val="0"/>
                </a:spcAft>
              </a:pPr>
              <a:r>
                <a:rPr lang="en-US" sz="4400" b="1" kern="10" dirty="0">
                  <a:ln w="9525">
                    <a:round/>
                    <a:headEnd/>
                    <a:tailEnd/>
                  </a:ln>
                  <a:effectLst>
                    <a:outerShdw blurRad="88900" dist="63500" dir="5400000" sy="-20000" rotWithShape="0">
                      <a:srgbClr val="696969"/>
                    </a:outerShdw>
                  </a:effectLst>
                  <a:latin typeface="Impact" pitchFamily="34" charset="0"/>
                  <a:cs typeface="Times New Roman"/>
                </a:rPr>
                <a:t>THEISM</a:t>
              </a:r>
            </a:p>
          </p:txBody>
        </p:sp>
      </p:grpSp>
      <p:sp>
        <p:nvSpPr>
          <p:cNvPr id="464952" name="Text Religious Humanism"/>
          <p:cNvSpPr txBox="1">
            <a:spLocks noChangeArrowheads="1"/>
          </p:cNvSpPr>
          <p:nvPr/>
        </p:nvSpPr>
        <p:spPr bwMode="auto">
          <a:xfrm>
            <a:off x="7952105" y="1790701"/>
            <a:ext cx="2362200" cy="847028"/>
          </a:xfrm>
          <a:prstGeom prst="rect">
            <a:avLst/>
          </a:prstGeom>
          <a:noFill/>
          <a:ln w="9525">
            <a:noFill/>
            <a:miter lim="800000"/>
            <a:headEnd/>
            <a:tailEnd/>
          </a:ln>
          <a:effectLst/>
        </p:spPr>
        <p:txBody>
          <a:bodyPr lIns="92075" tIns="46038" rIns="92075" bIns="46038">
            <a:spAutoFit/>
          </a:bodyPr>
          <a:lstStyle/>
          <a:p>
            <a:pPr algn="ctr" rtl="0" eaLnBrk="0" fontAlgn="base" hangingPunct="0">
              <a:lnSpc>
                <a:spcPct val="80000"/>
              </a:lnSpc>
              <a:spcBef>
                <a:spcPct val="15000"/>
              </a:spcBef>
              <a:spcAft>
                <a:spcPct val="0"/>
              </a:spcAft>
              <a:buClr>
                <a:srgbClr val="E3E3FF"/>
              </a:buClr>
              <a:defRPr/>
            </a:pPr>
            <a:r>
              <a:rPr lang="en-US" sz="2800" b="1" dirty="0">
                <a:solidFill>
                  <a:srgbClr val="FF0000"/>
                </a:solidFill>
                <a:effectLst>
                  <a:glow rad="63500">
                    <a:srgbClr val="000000">
                      <a:alpha val="40000"/>
                    </a:srgbClr>
                  </a:glow>
                  <a:outerShdw blurRad="127000" dist="88900" dir="2700000" algn="tl">
                    <a:srgbClr val="000000"/>
                  </a:outerShdw>
                </a:effectLst>
                <a:latin typeface="Tahoma" pitchFamily="34" charset="0"/>
                <a:cs typeface="Tahoma" pitchFamily="34" charset="0"/>
              </a:rPr>
              <a:t>Religious</a:t>
            </a:r>
          </a:p>
          <a:p>
            <a:pPr algn="ctr" rtl="0" eaLnBrk="0" fontAlgn="base" hangingPunct="0">
              <a:lnSpc>
                <a:spcPct val="80000"/>
              </a:lnSpc>
              <a:spcBef>
                <a:spcPct val="15000"/>
              </a:spcBef>
              <a:spcAft>
                <a:spcPct val="0"/>
              </a:spcAft>
              <a:buClr>
                <a:srgbClr val="E3E3FF"/>
              </a:buClr>
              <a:defRPr/>
            </a:pPr>
            <a:r>
              <a:rPr lang="en-US" sz="2800" b="1" dirty="0">
                <a:solidFill>
                  <a:srgbClr val="FF0000"/>
                </a:solidFill>
                <a:effectLst>
                  <a:glow rad="63500">
                    <a:srgbClr val="000000">
                      <a:alpha val="40000"/>
                    </a:srgbClr>
                  </a:glow>
                  <a:outerShdw blurRad="127000" dist="88900" dir="2700000" algn="tl">
                    <a:srgbClr val="000000"/>
                  </a:outerShdw>
                </a:effectLst>
                <a:latin typeface="Tahoma" pitchFamily="34" charset="0"/>
                <a:cs typeface="Tahoma" pitchFamily="34" charset="0"/>
              </a:rPr>
              <a:t>Humanism</a:t>
            </a:r>
          </a:p>
        </p:txBody>
      </p:sp>
      <p:sp>
        <p:nvSpPr>
          <p:cNvPr id="464953" name="Text Zen Buddhism"/>
          <p:cNvSpPr txBox="1">
            <a:spLocks noChangeArrowheads="1"/>
          </p:cNvSpPr>
          <p:nvPr/>
        </p:nvSpPr>
        <p:spPr bwMode="auto">
          <a:xfrm>
            <a:off x="4914104" y="1316183"/>
            <a:ext cx="2362200" cy="1902701"/>
          </a:xfrm>
          <a:prstGeom prst="rect">
            <a:avLst/>
          </a:prstGeom>
          <a:noFill/>
          <a:ln w="9525">
            <a:noFill/>
            <a:miter lim="800000"/>
            <a:headEnd/>
            <a:tailEnd/>
          </a:ln>
          <a:effectLst/>
        </p:spPr>
        <p:txBody>
          <a:bodyPr lIns="92075" tIns="46038" rIns="92075" bIns="46038">
            <a:spAutoFit/>
          </a:bodyPr>
          <a:lstStyle/>
          <a:p>
            <a:pPr algn="ctr" rtl="0" eaLnBrk="0" fontAlgn="base" hangingPunct="0">
              <a:lnSpc>
                <a:spcPct val="80000"/>
              </a:lnSpc>
              <a:spcBef>
                <a:spcPct val="25000"/>
              </a:spcBef>
              <a:spcAft>
                <a:spcPct val="0"/>
              </a:spcAft>
              <a:buClr>
                <a:srgbClr val="E3E3FF"/>
              </a:buClr>
              <a:defRPr/>
            </a:pPr>
            <a:r>
              <a:rPr lang="en-US" sz="2800" b="1" dirty="0">
                <a:solidFill>
                  <a:srgbClr val="FFC000"/>
                </a:solidFill>
                <a:effectLst>
                  <a:glow rad="63500">
                    <a:srgbClr val="000000">
                      <a:alpha val="40000"/>
                    </a:srgbClr>
                  </a:glow>
                  <a:outerShdw blurRad="127000" dist="88900" dir="2700000" algn="tl">
                    <a:srgbClr val="000000"/>
                  </a:outerShdw>
                </a:effectLst>
                <a:latin typeface="Tahoma" pitchFamily="34" charset="0"/>
                <a:cs typeface="Tahoma" pitchFamily="34" charset="0"/>
              </a:rPr>
              <a:t>Zen Buddhism</a:t>
            </a:r>
          </a:p>
          <a:p>
            <a:pPr algn="ctr" rtl="0" eaLnBrk="0" fontAlgn="base" hangingPunct="0">
              <a:lnSpc>
                <a:spcPct val="80000"/>
              </a:lnSpc>
              <a:spcBef>
                <a:spcPct val="50000"/>
              </a:spcBef>
              <a:spcAft>
                <a:spcPct val="0"/>
              </a:spcAft>
              <a:buClr>
                <a:srgbClr val="E3E3FF"/>
              </a:buClr>
              <a:defRPr/>
            </a:pPr>
            <a:r>
              <a:rPr lang="en-US" sz="2800" b="1" dirty="0">
                <a:solidFill>
                  <a:srgbClr val="FFC000"/>
                </a:solidFill>
                <a:effectLst>
                  <a:glow rad="63500">
                    <a:srgbClr val="000000">
                      <a:alpha val="40000"/>
                    </a:srgbClr>
                  </a:glow>
                  <a:outerShdw blurRad="127000" dist="88900" dir="2700000" algn="tl">
                    <a:srgbClr val="000000"/>
                  </a:outerShdw>
                </a:effectLst>
                <a:latin typeface="Tahoma" pitchFamily="34" charset="0"/>
                <a:cs typeface="Tahoma" pitchFamily="34" charset="0"/>
              </a:rPr>
              <a:t>Hinduism</a:t>
            </a:r>
          </a:p>
          <a:p>
            <a:pPr algn="ctr" rtl="0" eaLnBrk="0" fontAlgn="base" hangingPunct="0">
              <a:lnSpc>
                <a:spcPct val="80000"/>
              </a:lnSpc>
              <a:spcBef>
                <a:spcPct val="50000"/>
              </a:spcBef>
              <a:spcAft>
                <a:spcPct val="0"/>
              </a:spcAft>
              <a:buClr>
                <a:srgbClr val="E3E3FF"/>
              </a:buClr>
              <a:defRPr/>
            </a:pPr>
            <a:r>
              <a:rPr lang="en-US" sz="2800" b="1" dirty="0">
                <a:solidFill>
                  <a:srgbClr val="FFC000"/>
                </a:solidFill>
                <a:effectLst>
                  <a:glow rad="63500">
                    <a:srgbClr val="000000">
                      <a:alpha val="40000"/>
                    </a:srgbClr>
                  </a:glow>
                  <a:outerShdw blurRad="127000" dist="88900" dir="2700000" algn="tl">
                    <a:srgbClr val="000000"/>
                  </a:outerShdw>
                </a:effectLst>
                <a:latin typeface="Tahoma" pitchFamily="34" charset="0"/>
                <a:cs typeface="Tahoma" pitchFamily="34" charset="0"/>
              </a:rPr>
              <a:t>New Age</a:t>
            </a:r>
          </a:p>
        </p:txBody>
      </p:sp>
      <p:sp>
        <p:nvSpPr>
          <p:cNvPr id="464954" name="Text Judaism"/>
          <p:cNvSpPr txBox="1">
            <a:spLocks noChangeArrowheads="1"/>
          </p:cNvSpPr>
          <p:nvPr/>
        </p:nvSpPr>
        <p:spPr bwMode="auto">
          <a:xfrm>
            <a:off x="1934688" y="1427019"/>
            <a:ext cx="2362200" cy="1801813"/>
          </a:xfrm>
          <a:prstGeom prst="rect">
            <a:avLst/>
          </a:prstGeom>
          <a:noFill/>
          <a:ln w="9525">
            <a:noFill/>
            <a:miter lim="800000"/>
            <a:headEnd/>
            <a:tailEnd/>
          </a:ln>
          <a:effectLst/>
        </p:spPr>
        <p:txBody>
          <a:bodyPr lIns="92075" tIns="46038" rIns="92075" bIns="46038">
            <a:spAutoFit/>
          </a:bodyPr>
          <a:lstStyle/>
          <a:p>
            <a:pPr algn="ctr" rtl="0" eaLnBrk="0" fontAlgn="base" hangingPunct="0">
              <a:spcBef>
                <a:spcPct val="50000"/>
              </a:spcBef>
              <a:spcAft>
                <a:spcPct val="0"/>
              </a:spcAft>
              <a:buClr>
                <a:srgbClr val="E3E3FF"/>
              </a:buClr>
              <a:defRPr/>
            </a:pPr>
            <a:r>
              <a:rPr lang="en-US" sz="2800" b="1" dirty="0">
                <a:effectLst>
                  <a:glow rad="63500">
                    <a:srgbClr val="000000">
                      <a:alpha val="40000"/>
                    </a:srgbClr>
                  </a:glow>
                  <a:outerShdw blurRad="114300" dist="88900" dir="3000000" algn="tl">
                    <a:srgbClr val="000000"/>
                  </a:outerShdw>
                </a:effectLst>
                <a:latin typeface="Tahoma" pitchFamily="34" charset="0"/>
                <a:cs typeface="Tahoma" pitchFamily="34" charset="0"/>
              </a:rPr>
              <a:t>Judaism</a:t>
            </a:r>
          </a:p>
          <a:p>
            <a:pPr algn="ctr" rtl="0" eaLnBrk="0" fontAlgn="base" hangingPunct="0">
              <a:spcBef>
                <a:spcPct val="50000"/>
              </a:spcBef>
              <a:spcAft>
                <a:spcPct val="0"/>
              </a:spcAft>
              <a:buClr>
                <a:srgbClr val="E3E3FF"/>
              </a:buClr>
              <a:defRPr/>
            </a:pPr>
            <a:r>
              <a:rPr lang="en-US" sz="2800" b="1" dirty="0">
                <a:effectLst>
                  <a:glow rad="63500">
                    <a:srgbClr val="000000">
                      <a:alpha val="40000"/>
                    </a:srgbClr>
                  </a:glow>
                  <a:outerShdw blurRad="114300" dist="88900" dir="3000000" algn="tl">
                    <a:srgbClr val="000000"/>
                  </a:outerShdw>
                </a:effectLst>
                <a:latin typeface="Tahoma" pitchFamily="34" charset="0"/>
                <a:cs typeface="Tahoma" pitchFamily="34" charset="0"/>
              </a:rPr>
              <a:t>Christianity</a:t>
            </a:r>
          </a:p>
          <a:p>
            <a:pPr algn="ctr" rtl="0" eaLnBrk="0" fontAlgn="base" hangingPunct="0">
              <a:spcBef>
                <a:spcPct val="50000"/>
              </a:spcBef>
              <a:spcAft>
                <a:spcPct val="0"/>
              </a:spcAft>
              <a:buClr>
                <a:srgbClr val="E3E3FF"/>
              </a:buClr>
              <a:defRPr/>
            </a:pPr>
            <a:r>
              <a:rPr lang="en-US" sz="2800" b="1" dirty="0">
                <a:effectLst>
                  <a:glow rad="63500">
                    <a:srgbClr val="000000">
                      <a:alpha val="40000"/>
                    </a:srgbClr>
                  </a:glow>
                  <a:outerShdw blurRad="114300" dist="88900" dir="3000000" algn="tl">
                    <a:srgbClr val="000000"/>
                  </a:outerShdw>
                </a:effectLst>
                <a:latin typeface="Tahoma" pitchFamily="34" charset="0"/>
                <a:cs typeface="Tahoma" pitchFamily="34" charset="0"/>
              </a:rPr>
              <a:t>Islam</a:t>
            </a:r>
          </a:p>
        </p:txBody>
      </p:sp>
    </p:spTree>
    <p:extLst>
      <p:ext uri="{BB962C8B-B14F-4D97-AF65-F5344CB8AC3E}">
        <p14:creationId xmlns:p14="http://schemas.microsoft.com/office/powerpoint/2010/main" val="221671420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ppt_x</p:attrName>
                                        </p:attrNameLst>
                                      </p:cBhvr>
                                      <p:tavLst>
                                        <p:tav tm="0">
                                          <p:val>
                                            <p:fltVal val="0.5"/>
                                          </p:val>
                                        </p:tav>
                                        <p:tav tm="100000">
                                          <p:val>
                                            <p:strVal val="#ppt_x"/>
                                          </p:val>
                                        </p:tav>
                                      </p:tavLst>
                                    </p:anim>
                                    <p:anim calcmode="lin" valueType="num">
                                      <p:cBhvr>
                                        <p:cTn id="10" dur="1000" fill="hold"/>
                                        <p:tgtEl>
                                          <p:spTgt spid="56"/>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1000" fill="hold"/>
                                        <p:tgtEl>
                                          <p:spTgt spid="59"/>
                                        </p:tgtEl>
                                        <p:attrNameLst>
                                          <p:attrName>ppt_w</p:attrName>
                                        </p:attrNameLst>
                                      </p:cBhvr>
                                      <p:tavLst>
                                        <p:tav tm="0">
                                          <p:val>
                                            <p:fltVal val="0"/>
                                          </p:val>
                                        </p:tav>
                                        <p:tav tm="100000">
                                          <p:val>
                                            <p:strVal val="#ppt_w"/>
                                          </p:val>
                                        </p:tav>
                                      </p:tavLst>
                                    </p:anim>
                                    <p:anim calcmode="lin" valueType="num">
                                      <p:cBhvr>
                                        <p:cTn id="14" dur="1000" fill="hold"/>
                                        <p:tgtEl>
                                          <p:spTgt spid="59"/>
                                        </p:tgtEl>
                                        <p:attrNameLst>
                                          <p:attrName>ppt_h</p:attrName>
                                        </p:attrNameLst>
                                      </p:cBhvr>
                                      <p:tavLst>
                                        <p:tav tm="0">
                                          <p:val>
                                            <p:fltVal val="0"/>
                                          </p:val>
                                        </p:tav>
                                        <p:tav tm="100000">
                                          <p:val>
                                            <p:strVal val="#ppt_h"/>
                                          </p:val>
                                        </p:tav>
                                      </p:tavLst>
                                    </p:anim>
                                    <p:anim calcmode="lin" valueType="num">
                                      <p:cBhvr>
                                        <p:cTn id="15" dur="1000" fill="hold"/>
                                        <p:tgtEl>
                                          <p:spTgt spid="59"/>
                                        </p:tgtEl>
                                        <p:attrNameLst>
                                          <p:attrName>ppt_x</p:attrName>
                                        </p:attrNameLst>
                                      </p:cBhvr>
                                      <p:tavLst>
                                        <p:tav tm="0">
                                          <p:val>
                                            <p:fltVal val="0.5"/>
                                          </p:val>
                                        </p:tav>
                                        <p:tav tm="100000">
                                          <p:val>
                                            <p:strVal val="#ppt_x"/>
                                          </p:val>
                                        </p:tav>
                                      </p:tavLst>
                                    </p:anim>
                                    <p:anim calcmode="lin" valueType="num">
                                      <p:cBhvr>
                                        <p:cTn id="16" dur="1000" fill="hold"/>
                                        <p:tgtEl>
                                          <p:spTgt spid="59"/>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p:cTn id="19" dur="1000" fill="hold"/>
                                        <p:tgtEl>
                                          <p:spTgt spid="60"/>
                                        </p:tgtEl>
                                        <p:attrNameLst>
                                          <p:attrName>ppt_w</p:attrName>
                                        </p:attrNameLst>
                                      </p:cBhvr>
                                      <p:tavLst>
                                        <p:tav tm="0">
                                          <p:val>
                                            <p:fltVal val="0"/>
                                          </p:val>
                                        </p:tav>
                                        <p:tav tm="100000">
                                          <p:val>
                                            <p:strVal val="#ppt_w"/>
                                          </p:val>
                                        </p:tav>
                                      </p:tavLst>
                                    </p:anim>
                                    <p:anim calcmode="lin" valueType="num">
                                      <p:cBhvr>
                                        <p:cTn id="20" dur="1000" fill="hold"/>
                                        <p:tgtEl>
                                          <p:spTgt spid="60"/>
                                        </p:tgtEl>
                                        <p:attrNameLst>
                                          <p:attrName>ppt_h</p:attrName>
                                        </p:attrNameLst>
                                      </p:cBhvr>
                                      <p:tavLst>
                                        <p:tav tm="0">
                                          <p:val>
                                            <p:fltVal val="0"/>
                                          </p:val>
                                        </p:tav>
                                        <p:tav tm="100000">
                                          <p:val>
                                            <p:strVal val="#ppt_h"/>
                                          </p:val>
                                        </p:tav>
                                      </p:tavLst>
                                    </p:anim>
                                    <p:anim calcmode="lin" valueType="num">
                                      <p:cBhvr>
                                        <p:cTn id="21" dur="1000" fill="hold"/>
                                        <p:tgtEl>
                                          <p:spTgt spid="60"/>
                                        </p:tgtEl>
                                        <p:attrNameLst>
                                          <p:attrName>ppt_x</p:attrName>
                                        </p:attrNameLst>
                                      </p:cBhvr>
                                      <p:tavLst>
                                        <p:tav tm="0">
                                          <p:val>
                                            <p:fltVal val="0.5"/>
                                          </p:val>
                                        </p:tav>
                                        <p:tav tm="100000">
                                          <p:val>
                                            <p:strVal val="#ppt_x"/>
                                          </p:val>
                                        </p:tav>
                                      </p:tavLst>
                                    </p:anim>
                                    <p:anim calcmode="lin" valueType="num">
                                      <p:cBhvr>
                                        <p:cTn id="22" dur="1000" fill="hold"/>
                                        <p:tgtEl>
                                          <p:spTgt spid="60"/>
                                        </p:tgtEl>
                                        <p:attrNameLst>
                                          <p:attrName>ppt_y</p:attrName>
                                        </p:attrNameLst>
                                      </p:cBhvr>
                                      <p:tavLst>
                                        <p:tav tm="0">
                                          <p:val>
                                            <p:fltVal val="0.5"/>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fill="hold"/>
                                        <p:tgtEl>
                                          <p:spTgt spid="61"/>
                                        </p:tgtEl>
                                        <p:attrNameLst>
                                          <p:attrName>ppt_x</p:attrName>
                                        </p:attrNameLst>
                                      </p:cBhvr>
                                      <p:tavLst>
                                        <p:tav tm="0">
                                          <p:val>
                                            <p:strVal val="#ppt_x"/>
                                          </p:val>
                                        </p:tav>
                                        <p:tav tm="100000">
                                          <p:val>
                                            <p:strVal val="#ppt_x"/>
                                          </p:val>
                                        </p:tav>
                                      </p:tavLst>
                                    </p:anim>
                                    <p:anim calcmode="lin" valueType="num">
                                      <p:cBhvr additive="base">
                                        <p:cTn id="28" dur="500" fill="hold"/>
                                        <p:tgtEl>
                                          <p:spTgt spid="61"/>
                                        </p:tgtEl>
                                        <p:attrNameLst>
                                          <p:attrName>ppt_y</p:attrName>
                                        </p:attrNameLst>
                                      </p:cBhvr>
                                      <p:tavLst>
                                        <p:tav tm="0">
                                          <p:val>
                                            <p:strVal val="1+#ppt_h/2"/>
                                          </p:val>
                                        </p:tav>
                                        <p:tav tm="100000">
                                          <p:val>
                                            <p:strVal val="#ppt_y"/>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464954"/>
                                        </p:tgtEl>
                                        <p:attrNameLst>
                                          <p:attrName>style.visibility</p:attrName>
                                        </p:attrNameLst>
                                      </p:cBhvr>
                                      <p:to>
                                        <p:strVal val="visible"/>
                                      </p:to>
                                    </p:set>
                                    <p:anim calcmode="lin" valueType="num">
                                      <p:cBhvr>
                                        <p:cTn id="31" dur="500" fill="hold"/>
                                        <p:tgtEl>
                                          <p:spTgt spid="464954"/>
                                        </p:tgtEl>
                                        <p:attrNameLst>
                                          <p:attrName>ppt_w</p:attrName>
                                        </p:attrNameLst>
                                      </p:cBhvr>
                                      <p:tavLst>
                                        <p:tav tm="0">
                                          <p:val>
                                            <p:fltVal val="0"/>
                                          </p:val>
                                        </p:tav>
                                        <p:tav tm="100000">
                                          <p:val>
                                            <p:strVal val="#ppt_w"/>
                                          </p:val>
                                        </p:tav>
                                      </p:tavLst>
                                    </p:anim>
                                    <p:anim calcmode="lin" valueType="num">
                                      <p:cBhvr>
                                        <p:cTn id="32" dur="500" fill="hold"/>
                                        <p:tgtEl>
                                          <p:spTgt spid="464954"/>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additive="base">
                                        <p:cTn id="37" dur="500" fill="hold"/>
                                        <p:tgtEl>
                                          <p:spTgt spid="62"/>
                                        </p:tgtEl>
                                        <p:attrNameLst>
                                          <p:attrName>ppt_x</p:attrName>
                                        </p:attrNameLst>
                                      </p:cBhvr>
                                      <p:tavLst>
                                        <p:tav tm="0">
                                          <p:val>
                                            <p:strVal val="#ppt_x"/>
                                          </p:val>
                                        </p:tav>
                                        <p:tav tm="100000">
                                          <p:val>
                                            <p:strVal val="#ppt_x"/>
                                          </p:val>
                                        </p:tav>
                                      </p:tavLst>
                                    </p:anim>
                                    <p:anim calcmode="lin" valueType="num">
                                      <p:cBhvr additive="base">
                                        <p:cTn id="38" dur="500" fill="hold"/>
                                        <p:tgtEl>
                                          <p:spTgt spid="62"/>
                                        </p:tgtEl>
                                        <p:attrNameLst>
                                          <p:attrName>ppt_y</p:attrName>
                                        </p:attrNameLst>
                                      </p:cBhvr>
                                      <p:tavLst>
                                        <p:tav tm="0">
                                          <p:val>
                                            <p:strVal val="1+#ppt_h/2"/>
                                          </p:val>
                                        </p:tav>
                                        <p:tav tm="100000">
                                          <p:val>
                                            <p:strVal val="#ppt_y"/>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464953"/>
                                        </p:tgtEl>
                                        <p:attrNameLst>
                                          <p:attrName>style.visibility</p:attrName>
                                        </p:attrNameLst>
                                      </p:cBhvr>
                                      <p:to>
                                        <p:strVal val="visible"/>
                                      </p:to>
                                    </p:set>
                                    <p:anim calcmode="lin" valueType="num">
                                      <p:cBhvr>
                                        <p:cTn id="41" dur="500" fill="hold"/>
                                        <p:tgtEl>
                                          <p:spTgt spid="464953"/>
                                        </p:tgtEl>
                                        <p:attrNameLst>
                                          <p:attrName>ppt_w</p:attrName>
                                        </p:attrNameLst>
                                      </p:cBhvr>
                                      <p:tavLst>
                                        <p:tav tm="0">
                                          <p:val>
                                            <p:fltVal val="0"/>
                                          </p:val>
                                        </p:tav>
                                        <p:tav tm="100000">
                                          <p:val>
                                            <p:strVal val="#ppt_w"/>
                                          </p:val>
                                        </p:tav>
                                      </p:tavLst>
                                    </p:anim>
                                    <p:anim calcmode="lin" valueType="num">
                                      <p:cBhvr>
                                        <p:cTn id="42" dur="500" fill="hold"/>
                                        <p:tgtEl>
                                          <p:spTgt spid="464953"/>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ppt_x"/>
                                          </p:val>
                                        </p:tav>
                                        <p:tav tm="100000">
                                          <p:val>
                                            <p:strVal val="#ppt_x"/>
                                          </p:val>
                                        </p:tav>
                                      </p:tavLst>
                                    </p:anim>
                                    <p:anim calcmode="lin" valueType="num">
                                      <p:cBhvr additive="base">
                                        <p:cTn id="48" dur="500" fill="hold"/>
                                        <p:tgtEl>
                                          <p:spTgt spid="63"/>
                                        </p:tgtEl>
                                        <p:attrNameLst>
                                          <p:attrName>ppt_y</p:attrName>
                                        </p:attrNameLst>
                                      </p:cBhvr>
                                      <p:tavLst>
                                        <p:tav tm="0">
                                          <p:val>
                                            <p:strVal val="1+#ppt_h/2"/>
                                          </p:val>
                                        </p:tav>
                                        <p:tav tm="100000">
                                          <p:val>
                                            <p:strVal val="#ppt_y"/>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464952"/>
                                        </p:tgtEl>
                                        <p:attrNameLst>
                                          <p:attrName>style.visibility</p:attrName>
                                        </p:attrNameLst>
                                      </p:cBhvr>
                                      <p:to>
                                        <p:strVal val="visible"/>
                                      </p:to>
                                    </p:set>
                                    <p:anim calcmode="lin" valueType="num">
                                      <p:cBhvr>
                                        <p:cTn id="51" dur="500" fill="hold"/>
                                        <p:tgtEl>
                                          <p:spTgt spid="464952"/>
                                        </p:tgtEl>
                                        <p:attrNameLst>
                                          <p:attrName>ppt_w</p:attrName>
                                        </p:attrNameLst>
                                      </p:cBhvr>
                                      <p:tavLst>
                                        <p:tav tm="0">
                                          <p:val>
                                            <p:fltVal val="0"/>
                                          </p:val>
                                        </p:tav>
                                        <p:tav tm="100000">
                                          <p:val>
                                            <p:strVal val="#ppt_w"/>
                                          </p:val>
                                        </p:tav>
                                      </p:tavLst>
                                    </p:anim>
                                    <p:anim calcmode="lin" valueType="num">
                                      <p:cBhvr>
                                        <p:cTn id="52" dur="500" fill="hold"/>
                                        <p:tgtEl>
                                          <p:spTgt spid="4649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952" grpId="0"/>
      <p:bldP spid="464953" grpId="0"/>
      <p:bldP spid="46495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9634" name="Picture Cistine Chapel" descr="06_3ce6"/>
          <p:cNvPicPr>
            <a:picLocks noChangeAspect="1" noChangeArrowheads="1"/>
          </p:cNvPicPr>
          <p:nvPr/>
        </p:nvPicPr>
        <p:blipFill>
          <a:blip r:embed="rId3">
            <a:lum bright="-10000"/>
          </a:blip>
          <a:srcRect/>
          <a:stretch>
            <a:fillRect/>
          </a:stretch>
        </p:blipFill>
        <p:spPr bwMode="auto">
          <a:xfrm rot="-420000">
            <a:off x="1618606" y="1003930"/>
            <a:ext cx="9113424" cy="5640911"/>
          </a:xfrm>
          <a:prstGeom prst="rect">
            <a:avLst/>
          </a:prstGeom>
          <a:noFill/>
          <a:ln w="9525">
            <a:noFill/>
            <a:miter lim="800000"/>
            <a:headEnd/>
            <a:tailEnd/>
          </a:ln>
          <a:effectLst>
            <a:softEdge rad="635000"/>
          </a:effectLst>
        </p:spPr>
      </p:pic>
      <p:sp>
        <p:nvSpPr>
          <p:cNvPr id="2131970" name="Text 1-2 Beginning"/>
          <p:cNvSpPr>
            <a:spLocks noGrp="1" noChangeArrowheads="1"/>
          </p:cNvSpPr>
          <p:nvPr>
            <p:ph idx="4294967295"/>
          </p:nvPr>
        </p:nvSpPr>
        <p:spPr>
          <a:xfrm>
            <a:off x="1922040" y="1904105"/>
            <a:ext cx="4087901" cy="4288353"/>
          </a:xfrm>
          <a:effectLst/>
        </p:spPr>
        <p:txBody>
          <a:bodyPr vert="horz" wrap="square" lIns="0" tIns="0" rIns="0" bIns="0" rtlCol="0" anchor="t" anchorCtr="0">
            <a:spAutoFit/>
          </a:bodyPr>
          <a:lstStyle/>
          <a:p>
            <a:pPr marL="914400" indent="-914400" algn="r">
              <a:spcBef>
                <a:spcPts val="6000"/>
              </a:spcBef>
              <a:buNone/>
              <a:defRPr/>
            </a:pPr>
            <a:r>
              <a:rPr lang="en-US" sz="5400" b="1" dirty="0">
                <a:effectLst>
                  <a:glow rad="228600">
                    <a:schemeClr val="bg2">
                      <a:lumMod val="90000"/>
                      <a:lumOff val="10000"/>
                      <a:alpha val="40000"/>
                    </a:schemeClr>
                  </a:glow>
                  <a:outerShdw dist="76200" dir="3000000" algn="tl" rotWithShape="0">
                    <a:srgbClr val="000000"/>
                  </a:outerShdw>
                </a:effectLst>
                <a:latin typeface="Calibri" pitchFamily="34" charset="0"/>
              </a:rPr>
              <a:t>BEGINNING: </a:t>
            </a:r>
          </a:p>
          <a:p>
            <a:pPr marL="914400" indent="-914400" algn="r">
              <a:spcBef>
                <a:spcPts val="6000"/>
              </a:spcBef>
              <a:buNone/>
              <a:defRPr/>
            </a:pPr>
            <a:r>
              <a:rPr lang="en-US" sz="5400" b="1" dirty="0">
                <a:effectLst>
                  <a:glow rad="228600">
                    <a:schemeClr val="bg2">
                      <a:lumMod val="90000"/>
                      <a:lumOff val="10000"/>
                      <a:alpha val="40000"/>
                    </a:schemeClr>
                  </a:glow>
                  <a:outerShdw dist="76200" dir="3000000" algn="tl" rotWithShape="0">
                    <a:srgbClr val="000000"/>
                  </a:outerShdw>
                </a:effectLst>
                <a:latin typeface="Calibri" pitchFamily="34" charset="0"/>
              </a:rPr>
              <a:t>DESIGN: </a:t>
            </a:r>
          </a:p>
          <a:p>
            <a:pPr marL="914400" indent="-914400" algn="r">
              <a:spcBef>
                <a:spcPts val="6000"/>
              </a:spcBef>
              <a:buNone/>
              <a:defRPr/>
            </a:pPr>
            <a:r>
              <a:rPr lang="en-US" sz="5400" b="1" dirty="0">
                <a:effectLst>
                  <a:glow rad="228600">
                    <a:schemeClr val="bg2">
                      <a:lumMod val="90000"/>
                      <a:lumOff val="10000"/>
                      <a:alpha val="40000"/>
                    </a:schemeClr>
                  </a:glow>
                  <a:outerShdw dist="76200" dir="3000000" algn="tl" rotWithShape="0">
                    <a:srgbClr val="000000"/>
                  </a:outerShdw>
                </a:effectLst>
                <a:latin typeface="Calibri" pitchFamily="34" charset="0"/>
              </a:rPr>
              <a:t>MORALITY: </a:t>
            </a:r>
          </a:p>
        </p:txBody>
      </p:sp>
      <p:sp>
        <p:nvSpPr>
          <p:cNvPr id="6" name="Three Great Arguments"/>
          <p:cNvSpPr txBox="1">
            <a:spLocks noChangeArrowheads="1"/>
          </p:cNvSpPr>
          <p:nvPr/>
        </p:nvSpPr>
        <p:spPr bwMode="auto">
          <a:xfrm>
            <a:off x="1908585" y="193638"/>
            <a:ext cx="7758954"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balanced" dir="t">
                <a:rot lat="0" lon="0" rev="0"/>
              </a:lightRig>
            </a:scene3d>
            <a:sp3d extrusionH="57150" contourW="6350" prstMaterial="metal">
              <a:bevelT w="38100" h="25400"/>
              <a:contourClr>
                <a:schemeClr val="bg2">
                  <a:lumMod val="90000"/>
                  <a:lumOff val="10000"/>
                </a:schemeClr>
              </a:contourClr>
            </a:sp3d>
          </a:bodyPr>
          <a:lstStyle/>
          <a:p>
            <a:pPr algn="ctr" defTabSz="914400" fontAlgn="base">
              <a:lnSpc>
                <a:spcPct val="90000"/>
              </a:lnSpc>
              <a:spcBef>
                <a:spcPct val="0"/>
              </a:spcBef>
              <a:spcAft>
                <a:spcPct val="0"/>
              </a:spcAft>
              <a:defRPr/>
            </a:pPr>
            <a:r>
              <a:rPr lang="en-US" sz="4800" dirty="0">
                <a:ln w="50800"/>
                <a:solidFill>
                  <a:srgbClr val="FFC000"/>
                </a:solidFill>
                <a:latin typeface="Impact" pitchFamily="34" charset="0"/>
                <a:cs typeface="Tahoma" pitchFamily="34" charset="0"/>
              </a:rPr>
              <a:t>THREE GREAT ARGUMENTS</a:t>
            </a:r>
          </a:p>
        </p:txBody>
      </p:sp>
      <p:sp>
        <p:nvSpPr>
          <p:cNvPr id="5" name="for a theistic God"/>
          <p:cNvSpPr txBox="1">
            <a:spLocks noChangeArrowheads="1"/>
          </p:cNvSpPr>
          <p:nvPr/>
        </p:nvSpPr>
        <p:spPr bwMode="auto">
          <a:xfrm>
            <a:off x="5049819" y="796067"/>
            <a:ext cx="5349240" cy="46040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for a theistic God</a:t>
            </a:r>
          </a:p>
        </p:txBody>
      </p:sp>
      <p:sp>
        <p:nvSpPr>
          <p:cNvPr id="7" name="Text 1-3 Cosmilogical"/>
          <p:cNvSpPr txBox="1">
            <a:spLocks noChangeArrowheads="1"/>
          </p:cNvSpPr>
          <p:nvPr/>
        </p:nvSpPr>
        <p:spPr bwMode="auto">
          <a:xfrm>
            <a:off x="6375703" y="1869140"/>
            <a:ext cx="3367910" cy="4348242"/>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p>
            <a:pPr defTabSz="914400" fontAlgn="base">
              <a:lnSpc>
                <a:spcPct val="75000"/>
              </a:lnSpc>
              <a:spcBef>
                <a:spcPts val="2400"/>
              </a:spcBef>
              <a:spcAft>
                <a:spcPct val="0"/>
              </a:spcAft>
              <a:buClr>
                <a:schemeClr val="tx2"/>
              </a:buClr>
              <a:defRPr/>
            </a:pP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Cosmological</a:t>
            </a:r>
            <a:b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b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Argument</a:t>
            </a:r>
          </a:p>
          <a:p>
            <a:pPr defTabSz="914400" fontAlgn="base">
              <a:lnSpc>
                <a:spcPct val="75000"/>
              </a:lnSpc>
              <a:spcBef>
                <a:spcPts val="4200"/>
              </a:spcBef>
              <a:spcAft>
                <a:spcPct val="0"/>
              </a:spcAft>
              <a:buClr>
                <a:schemeClr val="tx2"/>
              </a:buClr>
              <a:defRPr/>
            </a:pP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Teleological</a:t>
            </a:r>
            <a:b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b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Argument</a:t>
            </a:r>
          </a:p>
          <a:p>
            <a:pPr defTabSz="914400" fontAlgn="base">
              <a:lnSpc>
                <a:spcPct val="75000"/>
              </a:lnSpc>
              <a:spcBef>
                <a:spcPts val="3600"/>
              </a:spcBef>
              <a:spcAft>
                <a:spcPct val="0"/>
              </a:spcAft>
              <a:buClr>
                <a:schemeClr val="tx2"/>
              </a:buClr>
              <a:defRPr/>
            </a:pP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Moral</a:t>
            </a:r>
            <a:b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b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Argument</a:t>
            </a:r>
          </a:p>
        </p:txBody>
      </p:sp>
      <p:sp>
        <p:nvSpPr>
          <p:cNvPr id="9"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177672688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131970">
                                            <p:txEl>
                                              <p:pRg st="0" end="0"/>
                                            </p:txEl>
                                          </p:spTgt>
                                        </p:tgtEl>
                                        <p:attrNameLst>
                                          <p:attrName>style.visibility</p:attrName>
                                        </p:attrNameLst>
                                      </p:cBhvr>
                                      <p:to>
                                        <p:strVal val="visible"/>
                                      </p:to>
                                    </p:set>
                                    <p:animScale>
                                      <p:cBhvr>
                                        <p:cTn id="7" dur="1000" decel="50000" fill="hold">
                                          <p:stCondLst>
                                            <p:cond delay="0"/>
                                          </p:stCondLst>
                                        </p:cTn>
                                        <p:tgtEl>
                                          <p:spTgt spid="2131970">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131970">
                                            <p:txEl>
                                              <p:pRg st="0" end="0"/>
                                            </p:txEl>
                                          </p:spTgt>
                                        </p:tgtEl>
                                        <p:attrNameLst>
                                          <p:attrName>ppt_x</p:attrName>
                                          <p:attrName>ppt_y</p:attrName>
                                        </p:attrNameLst>
                                      </p:cBhvr>
                                    </p:animMotion>
                                    <p:animEffect transition="in" filter="fade">
                                      <p:cBhvr>
                                        <p:cTn id="9" dur="1000"/>
                                        <p:tgtEl>
                                          <p:spTgt spid="2131970">
                                            <p:txEl>
                                              <p:pRg st="0" end="0"/>
                                            </p:txEl>
                                          </p:spTgt>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2" presetClass="entr" presetSubtype="0" fill="hold" grpId="0" nodeType="clickEffect">
                                  <p:stCondLst>
                                    <p:cond delay="0"/>
                                  </p:stCondLst>
                                  <p:childTnLst>
                                    <p:set>
                                      <p:cBhvr>
                                        <p:cTn id="17" dur="1" fill="hold">
                                          <p:stCondLst>
                                            <p:cond delay="0"/>
                                          </p:stCondLst>
                                        </p:cTn>
                                        <p:tgtEl>
                                          <p:spTgt spid="2131970">
                                            <p:txEl>
                                              <p:pRg st="1" end="1"/>
                                            </p:txEl>
                                          </p:spTgt>
                                        </p:tgtEl>
                                        <p:attrNameLst>
                                          <p:attrName>style.visibility</p:attrName>
                                        </p:attrNameLst>
                                      </p:cBhvr>
                                      <p:to>
                                        <p:strVal val="visible"/>
                                      </p:to>
                                    </p:set>
                                    <p:animScale>
                                      <p:cBhvr>
                                        <p:cTn id="18" dur="1000" decel="50000" fill="hold">
                                          <p:stCondLst>
                                            <p:cond delay="0"/>
                                          </p:stCondLst>
                                        </p:cTn>
                                        <p:tgtEl>
                                          <p:spTgt spid="2131970">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2131970">
                                            <p:txEl>
                                              <p:pRg st="1" end="1"/>
                                            </p:txEl>
                                          </p:spTgt>
                                        </p:tgtEl>
                                        <p:attrNameLst>
                                          <p:attrName>ppt_x</p:attrName>
                                          <p:attrName>ppt_y</p:attrName>
                                        </p:attrNameLst>
                                      </p:cBhvr>
                                    </p:animMotion>
                                    <p:animEffect transition="in" filter="fade">
                                      <p:cBhvr>
                                        <p:cTn id="20" dur="1000"/>
                                        <p:tgtEl>
                                          <p:spTgt spid="213197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wipe(left)">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2" presetClass="entr" presetSubtype="0" fill="hold" grpId="0" nodeType="clickEffect">
                                  <p:stCondLst>
                                    <p:cond delay="0"/>
                                  </p:stCondLst>
                                  <p:childTnLst>
                                    <p:set>
                                      <p:cBhvr>
                                        <p:cTn id="29" dur="1" fill="hold">
                                          <p:stCondLst>
                                            <p:cond delay="0"/>
                                          </p:stCondLst>
                                        </p:cTn>
                                        <p:tgtEl>
                                          <p:spTgt spid="2131970">
                                            <p:txEl>
                                              <p:pRg st="2" end="2"/>
                                            </p:txEl>
                                          </p:spTgt>
                                        </p:tgtEl>
                                        <p:attrNameLst>
                                          <p:attrName>style.visibility</p:attrName>
                                        </p:attrNameLst>
                                      </p:cBhvr>
                                      <p:to>
                                        <p:strVal val="visible"/>
                                      </p:to>
                                    </p:set>
                                    <p:animScale>
                                      <p:cBhvr>
                                        <p:cTn id="30" dur="1000" decel="50000" fill="hold">
                                          <p:stCondLst>
                                            <p:cond delay="0"/>
                                          </p:stCondLst>
                                        </p:cTn>
                                        <p:tgtEl>
                                          <p:spTgt spid="2131970">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2131970">
                                            <p:txEl>
                                              <p:pRg st="2" end="2"/>
                                            </p:txEl>
                                          </p:spTgt>
                                        </p:tgtEl>
                                        <p:attrNameLst>
                                          <p:attrName>ppt_x</p:attrName>
                                          <p:attrName>ppt_y</p:attrName>
                                        </p:attrNameLst>
                                      </p:cBhvr>
                                    </p:animMotion>
                                    <p:animEffect transition="in" filter="fade">
                                      <p:cBhvr>
                                        <p:cTn id="32" dur="1000"/>
                                        <p:tgtEl>
                                          <p:spTgt spid="2131970">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wipe(left)">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mph" presetSubtype="2" fill="hold" grpId="1" nodeType="clickEffect">
                                  <p:stCondLst>
                                    <p:cond delay="0"/>
                                  </p:stCondLst>
                                  <p:childTnLst>
                                    <p:animClr clrSpc="rgb" dir="cw">
                                      <p:cBhvr override="childStyle">
                                        <p:cTn id="41" dur="500" fill="hold"/>
                                        <p:tgtEl>
                                          <p:spTgt spid="2131970">
                                            <p:txEl>
                                              <p:pRg st="0" end="0"/>
                                            </p:txEl>
                                          </p:spTgt>
                                        </p:tgtEl>
                                        <p:attrNameLst>
                                          <p:attrName>style.color</p:attrName>
                                        </p:attrNameLst>
                                      </p:cBhvr>
                                      <p:to>
                                        <a:srgbClr val="FFD048"/>
                                      </p:to>
                                    </p:animClr>
                                  </p:childTnLst>
                                </p:cTn>
                              </p:par>
                              <p:par>
                                <p:cTn id="42" presetID="3" presetClass="emph" presetSubtype="2" fill="hold" grpId="1" nodeType="withEffect">
                                  <p:stCondLst>
                                    <p:cond delay="0"/>
                                  </p:stCondLst>
                                  <p:childTnLst>
                                    <p:animClr clrSpc="rgb" dir="cw">
                                      <p:cBhvr override="childStyle">
                                        <p:cTn id="43" dur="500" fill="hold"/>
                                        <p:tgtEl>
                                          <p:spTgt spid="7">
                                            <p:txEl>
                                              <p:pRg st="0" end="0"/>
                                            </p:txEl>
                                          </p:spTgt>
                                        </p:tgtEl>
                                        <p:attrNameLst>
                                          <p:attrName>style.color</p:attrName>
                                        </p:attrNameLst>
                                      </p:cBhvr>
                                      <p:to>
                                        <a:srgbClr val="FFD04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1970" grpId="0" build="p" autoUpdateAnimBg="0"/>
      <p:bldP spid="2131970" grpId="1" uiExpand="1" build="p"/>
      <p:bldP spid="7" grpId="0" build="p" autoUpdateAnimBg="0"/>
      <p:bldP spid="7" grpId="1" uiExpand="1" build="allAtOnce"/>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hree Great Arguments"/>
          <p:cNvSpPr txBox="1">
            <a:spLocks noChangeArrowheads="1"/>
          </p:cNvSpPr>
          <p:nvPr/>
        </p:nvSpPr>
        <p:spPr bwMode="auto">
          <a:xfrm>
            <a:off x="1908585" y="193638"/>
            <a:ext cx="8787768" cy="1586424"/>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balanced" dir="t">
                <a:rot lat="0" lon="0" rev="0"/>
              </a:lightRig>
            </a:scene3d>
            <a:sp3d extrusionH="57150" contourW="6350" prstMaterial="metal">
              <a:bevelT w="38100" h="25400"/>
              <a:contourClr>
                <a:schemeClr val="bg2">
                  <a:lumMod val="90000"/>
                  <a:lumOff val="10000"/>
                </a:schemeClr>
              </a:contourClr>
            </a:sp3d>
          </a:bodyPr>
          <a:lstStyle/>
          <a:p>
            <a:pPr algn="ctr" defTabSz="914400" fontAlgn="base">
              <a:lnSpc>
                <a:spcPct val="90000"/>
              </a:lnSpc>
              <a:spcBef>
                <a:spcPct val="0"/>
              </a:spcBef>
              <a:spcAft>
                <a:spcPct val="0"/>
              </a:spcAft>
              <a:defRPr/>
            </a:pPr>
            <a:r>
              <a:rPr lang="en-US" sz="6000" dirty="0">
                <a:ln w="50800"/>
                <a:solidFill>
                  <a:srgbClr val="FFC000"/>
                </a:solidFill>
                <a:latin typeface="Impact" pitchFamily="34" charset="0"/>
                <a:cs typeface="Tahoma" pitchFamily="34" charset="0"/>
              </a:rPr>
              <a:t>The </a:t>
            </a:r>
            <a:r>
              <a:rPr lang="en-US" sz="6000" dirty="0" err="1">
                <a:ln w="50800"/>
                <a:solidFill>
                  <a:srgbClr val="FFC000"/>
                </a:solidFill>
                <a:latin typeface="Impact" pitchFamily="34" charset="0"/>
                <a:cs typeface="Tahoma" pitchFamily="34" charset="0"/>
              </a:rPr>
              <a:t>Kalam</a:t>
            </a:r>
            <a:r>
              <a:rPr lang="en-US" sz="6000" dirty="0">
                <a:ln w="50800"/>
                <a:solidFill>
                  <a:srgbClr val="FFC000"/>
                </a:solidFill>
                <a:latin typeface="Impact" pitchFamily="34" charset="0"/>
                <a:cs typeface="Tahoma" pitchFamily="34" charset="0"/>
              </a:rPr>
              <a:t> </a:t>
            </a:r>
            <a:r>
              <a:rPr lang="en-US" sz="7200" dirty="0">
                <a:ln w="50800"/>
                <a:solidFill>
                  <a:srgbClr val="FFC000"/>
                </a:solidFill>
                <a:latin typeface="Impact" pitchFamily="34" charset="0"/>
                <a:cs typeface="Tahoma" pitchFamily="34" charset="0"/>
              </a:rPr>
              <a:t>Cosmological</a:t>
            </a:r>
            <a:r>
              <a:rPr lang="en-US" sz="6000" dirty="0">
                <a:ln w="50800"/>
                <a:solidFill>
                  <a:srgbClr val="FFC000"/>
                </a:solidFill>
                <a:latin typeface="Impact" pitchFamily="34" charset="0"/>
                <a:cs typeface="Tahoma" pitchFamily="34" charset="0"/>
              </a:rPr>
              <a:t> Argument</a:t>
            </a:r>
          </a:p>
        </p:txBody>
      </p:sp>
      <p:sp>
        <p:nvSpPr>
          <p:cNvPr id="9"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
        <p:nvSpPr>
          <p:cNvPr id="10" name="Rectangle 9">
            <a:extLst>
              <a:ext uri="{FF2B5EF4-FFF2-40B4-BE49-F238E27FC236}">
                <a16:creationId xmlns:a16="http://schemas.microsoft.com/office/drawing/2014/main" xmlns="" id="{F0378F88-CBF0-704B-8A97-B424447531D5}"/>
              </a:ext>
            </a:extLst>
          </p:cNvPr>
          <p:cNvSpPr/>
          <p:nvPr/>
        </p:nvSpPr>
        <p:spPr>
          <a:xfrm>
            <a:off x="295074" y="1968342"/>
            <a:ext cx="11297352" cy="4081117"/>
          </a:xfrm>
          <a:prstGeom prst="rect">
            <a:avLst/>
          </a:prstGeom>
        </p:spPr>
        <p:txBody>
          <a:bodyPr wrap="square">
            <a:spAutoFit/>
          </a:bodyPr>
          <a:lstStyle/>
          <a:p>
            <a:pPr marL="914400" indent="-914400">
              <a:lnSpc>
                <a:spcPct val="90000"/>
              </a:lnSpc>
              <a:buFont typeface="+mj-lt"/>
              <a:buAutoNum type="arabicPeriod"/>
              <a:defRPr/>
            </a:pPr>
            <a:r>
              <a:rPr lang="en-US" sz="4800" dirty="0">
                <a:ln w="11430"/>
                <a:solidFill>
                  <a:prstClr val="white"/>
                </a:solidFill>
                <a:effectLst>
                  <a:glow rad="101600">
                    <a:prstClr val="black">
                      <a:alpha val="75000"/>
                    </a:prstClr>
                  </a:glow>
                  <a:outerShdw blurRad="80000" dist="40000" dir="5040000" algn="tl">
                    <a:srgbClr val="000000">
                      <a:alpha val="30000"/>
                    </a:srgbClr>
                  </a:outerShdw>
                </a:effectLst>
                <a:cs typeface="Tahoma" pitchFamily="34" charset="0"/>
              </a:rPr>
              <a:t>Everything that begins to exist has a cause.</a:t>
            </a:r>
          </a:p>
          <a:p>
            <a:pPr marL="914400" indent="-914400">
              <a:lnSpc>
                <a:spcPct val="90000"/>
              </a:lnSpc>
              <a:buFont typeface="+mj-lt"/>
              <a:buAutoNum type="arabicPeriod"/>
              <a:defRPr/>
            </a:pPr>
            <a:endParaRPr lang="en-US" sz="4800" dirty="0">
              <a:ln w="11430"/>
              <a:solidFill>
                <a:prstClr val="white"/>
              </a:solidFill>
              <a:effectLst>
                <a:glow rad="101600">
                  <a:prstClr val="black">
                    <a:alpha val="75000"/>
                  </a:prstClr>
                </a:glow>
                <a:outerShdw blurRad="80000" dist="40000" dir="5040000" algn="tl">
                  <a:srgbClr val="000000">
                    <a:alpha val="30000"/>
                  </a:srgbClr>
                </a:outerShdw>
              </a:effectLst>
              <a:cs typeface="Tahoma" pitchFamily="34" charset="0"/>
            </a:endParaRPr>
          </a:p>
          <a:p>
            <a:pPr marL="914400" indent="-914400">
              <a:lnSpc>
                <a:spcPct val="90000"/>
              </a:lnSpc>
              <a:buFont typeface="+mj-lt"/>
              <a:buAutoNum type="arabicPeriod"/>
              <a:defRPr/>
            </a:pPr>
            <a:r>
              <a:rPr lang="en-US" sz="4800" dirty="0">
                <a:ln w="11430"/>
                <a:solidFill>
                  <a:prstClr val="white"/>
                </a:solidFill>
                <a:effectLst>
                  <a:glow rad="101600">
                    <a:prstClr val="black">
                      <a:alpha val="75000"/>
                    </a:prstClr>
                  </a:glow>
                  <a:outerShdw blurRad="80000" dist="40000" dir="5040000" algn="tl">
                    <a:srgbClr val="000000">
                      <a:alpha val="30000"/>
                    </a:srgbClr>
                  </a:outerShdw>
                </a:effectLst>
                <a:cs typeface="Tahoma" pitchFamily="34" charset="0"/>
              </a:rPr>
              <a:t>The universe began to exist.</a:t>
            </a:r>
          </a:p>
          <a:p>
            <a:pPr marL="914400" indent="-914400">
              <a:lnSpc>
                <a:spcPct val="90000"/>
              </a:lnSpc>
              <a:buFont typeface="+mj-lt"/>
              <a:buAutoNum type="arabicPeriod"/>
              <a:defRPr/>
            </a:pPr>
            <a:endParaRPr lang="en-US" sz="4800" dirty="0">
              <a:ln w="11430"/>
              <a:solidFill>
                <a:prstClr val="white"/>
              </a:solidFill>
              <a:effectLst>
                <a:glow rad="101600">
                  <a:prstClr val="black">
                    <a:alpha val="75000"/>
                  </a:prstClr>
                </a:glow>
                <a:outerShdw blurRad="80000" dist="40000" dir="5040000" algn="tl">
                  <a:srgbClr val="000000">
                    <a:alpha val="30000"/>
                  </a:srgbClr>
                </a:outerShdw>
              </a:effectLst>
              <a:cs typeface="Tahoma" pitchFamily="34" charset="0"/>
            </a:endParaRPr>
          </a:p>
          <a:p>
            <a:pPr marL="914400" indent="-914400">
              <a:lnSpc>
                <a:spcPct val="90000"/>
              </a:lnSpc>
              <a:buFont typeface="+mj-lt"/>
              <a:buAutoNum type="arabicPeriod"/>
              <a:defRPr/>
            </a:pPr>
            <a:r>
              <a:rPr lang="en-US" sz="4800" dirty="0">
                <a:ln w="11430"/>
                <a:solidFill>
                  <a:prstClr val="white"/>
                </a:solidFill>
                <a:effectLst>
                  <a:glow rad="101600">
                    <a:prstClr val="black">
                      <a:alpha val="75000"/>
                    </a:prstClr>
                  </a:glow>
                  <a:outerShdw blurRad="80000" dist="40000" dir="5040000" algn="tl">
                    <a:srgbClr val="000000">
                      <a:alpha val="30000"/>
                    </a:srgbClr>
                  </a:outerShdw>
                </a:effectLst>
                <a:cs typeface="Tahoma" pitchFamily="34" charset="0"/>
              </a:rPr>
              <a:t>Therefore, the universe had a </a:t>
            </a:r>
            <a:r>
              <a:rPr lang="en-US" sz="4800" dirty="0" err="1">
                <a:ln w="11430"/>
                <a:solidFill>
                  <a:prstClr val="white"/>
                </a:solidFill>
                <a:effectLst>
                  <a:glow rad="101600">
                    <a:prstClr val="black">
                      <a:alpha val="75000"/>
                    </a:prstClr>
                  </a:glow>
                  <a:outerShdw blurRad="80000" dist="40000" dir="5040000" algn="tl">
                    <a:srgbClr val="000000">
                      <a:alpha val="30000"/>
                    </a:srgbClr>
                  </a:outerShdw>
                </a:effectLst>
                <a:cs typeface="Tahoma" pitchFamily="34" charset="0"/>
              </a:rPr>
              <a:t>cause</a:t>
            </a:r>
            <a:r>
              <a:rPr lang="en-US" sz="4800" dirty="0" err="1">
                <a:ln w="11430"/>
                <a:solidFill>
                  <a:prstClr val="white"/>
                </a:solidFill>
                <a:effectLst>
                  <a:glow rad="101600">
                    <a:prstClr val="black">
                      <a:alpha val="75000"/>
                    </a:prstClr>
                  </a:glow>
                  <a:outerShdw blurRad="80000" dist="40000" dir="5040000" algn="tl">
                    <a:srgbClr val="000000">
                      <a:alpha val="30000"/>
                    </a:srgbClr>
                  </a:outerShdw>
                </a:effectLst>
                <a:latin typeface="Calibri"/>
                <a:cs typeface="Tahoma" pitchFamily="34" charset="0"/>
              </a:rPr>
              <a:t>l</a:t>
            </a:r>
            <a:endParaRPr lang="en-US" sz="4800" dirty="0">
              <a:ln w="11430"/>
              <a:solidFill>
                <a:prstClr val="white"/>
              </a:solidFill>
              <a:effectLst>
                <a:glow rad="101600">
                  <a:prstClr val="black">
                    <a:alpha val="75000"/>
                  </a:prstClr>
                </a:glow>
                <a:outerShdw blurRad="80000" dist="40000" dir="5040000" algn="tl">
                  <a:srgbClr val="000000">
                    <a:alpha val="30000"/>
                  </a:srgbClr>
                </a:outerShdw>
              </a:effectLst>
              <a:latin typeface="Calibri"/>
              <a:cs typeface="Tahoma" pitchFamily="34" charset="0"/>
            </a:endParaRPr>
          </a:p>
        </p:txBody>
      </p:sp>
    </p:spTree>
    <p:extLst>
      <p:ext uri="{BB962C8B-B14F-4D97-AF65-F5344CB8AC3E}">
        <p14:creationId xmlns:p14="http://schemas.microsoft.com/office/powerpoint/2010/main" val="1819830493"/>
      </p:ext>
    </p:extLst>
  </p:cSld>
  <p:clrMapOvr>
    <a:masterClrMapping/>
  </p:clrMapOvr>
  <p:transition>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CHARD DAWKINS"/>
          <p:cNvSpPr txBox="1">
            <a:spLocks noChangeArrowheads="1"/>
          </p:cNvSpPr>
          <p:nvPr/>
        </p:nvSpPr>
        <p:spPr bwMode="auto">
          <a:xfrm>
            <a:off x="2180218" y="166255"/>
            <a:ext cx="6918755" cy="580051"/>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127000" dist="88900" dir="3000000" algn="tl" rotWithShape="0">
                    <a:prstClr val="black"/>
                  </a:outerShdw>
                </a:effectLst>
                <a:latin typeface="Impact" pitchFamily="34" charset="0"/>
                <a:cs typeface="Tahoma" pitchFamily="34" charset="0"/>
              </a:rPr>
              <a:t>SCIENTISTS STATE:</a:t>
            </a:r>
          </a:p>
        </p:txBody>
      </p:sp>
      <p:sp>
        <p:nvSpPr>
          <p:cNvPr id="6" name="The God Delusion"/>
          <p:cNvSpPr txBox="1">
            <a:spLocks noChangeArrowheads="1"/>
          </p:cNvSpPr>
          <p:nvPr/>
        </p:nvSpPr>
        <p:spPr bwMode="auto">
          <a:xfrm>
            <a:off x="3560619" y="633845"/>
            <a:ext cx="6518401" cy="39780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there was a beginning</a:t>
            </a:r>
          </a:p>
        </p:txBody>
      </p:sp>
      <p:sp>
        <p:nvSpPr>
          <p:cNvPr id="7" name="Text Box 2"/>
          <p:cNvSpPr txBox="1">
            <a:spLocks noChangeArrowheads="1"/>
          </p:cNvSpPr>
          <p:nvPr/>
        </p:nvSpPr>
        <p:spPr bwMode="auto">
          <a:xfrm>
            <a:off x="4900855" y="3878293"/>
            <a:ext cx="5550947" cy="2576090"/>
          </a:xfrm>
          <a:prstGeom prst="rect">
            <a:avLst/>
          </a:prstGeom>
          <a:noFill/>
          <a:ln w="12700">
            <a:noFill/>
            <a:miter lim="800000"/>
            <a:headEnd type="none" w="sm" len="sm"/>
            <a:tailEnd type="none" w="sm" len="sm"/>
          </a:ln>
          <a:effectLst/>
        </p:spPr>
        <p:txBody>
          <a:bodyPr wrap="square" lIns="0" tIns="0" rIns="0" bIns="0">
            <a:spAutoFit/>
          </a:bodyPr>
          <a:lstStyle/>
          <a:p>
            <a:pPr>
              <a:lnSpc>
                <a:spcPct val="90000"/>
              </a:lnSpc>
              <a:tabLst>
                <a:tab pos="1376363" algn="l"/>
              </a:tabLst>
              <a:defRPr/>
            </a:pPr>
            <a:r>
              <a:rPr lang="en-US" sz="3000" i="1" dirty="0">
                <a:solidFill>
                  <a:srgbClr val="FFFFFF"/>
                </a:solidFill>
                <a:effectLst>
                  <a:glow rad="101600">
                    <a:srgbClr val="000000">
                      <a:alpha val="40000"/>
                    </a:srgbClr>
                  </a:glow>
                  <a:outerShdw blurRad="76200" dist="76200" dir="2700000" algn="tl" rotWithShape="0">
                    <a:prstClr val="black"/>
                  </a:outerShdw>
                </a:effectLst>
                <a:latin typeface="Cambria" pitchFamily="18" charset="0"/>
              </a:rPr>
              <a:t>“With the proof now in place, cosmologists can no longer hide behind the possibility of a past-eternal universe.  There is now </a:t>
            </a:r>
            <a:br>
              <a:rPr lang="en-US" sz="3000" i="1" dirty="0">
                <a:solidFill>
                  <a:srgbClr val="FFFFFF"/>
                </a:solidFill>
                <a:effectLst>
                  <a:glow rad="101600">
                    <a:srgbClr val="000000">
                      <a:alpha val="40000"/>
                    </a:srgbClr>
                  </a:glow>
                  <a:outerShdw blurRad="76200" dist="76200" dir="2700000" algn="tl" rotWithShape="0">
                    <a:prstClr val="black"/>
                  </a:outerShdw>
                </a:effectLst>
                <a:latin typeface="Cambria" pitchFamily="18" charset="0"/>
              </a:rPr>
            </a:br>
            <a:r>
              <a:rPr lang="en-US" sz="3000" i="1" dirty="0">
                <a:solidFill>
                  <a:srgbClr val="FFFFFF"/>
                </a:solidFill>
                <a:effectLst>
                  <a:glow rad="101600">
                    <a:srgbClr val="000000">
                      <a:alpha val="40000"/>
                    </a:srgbClr>
                  </a:glow>
                  <a:outerShdw blurRad="76200" dist="76200" dir="2700000" algn="tl" rotWithShape="0">
                    <a:prstClr val="black"/>
                  </a:outerShdw>
                </a:effectLst>
                <a:latin typeface="Cambria" pitchFamily="18" charset="0"/>
              </a:rPr>
              <a:t>no escape, they have to face the</a:t>
            </a:r>
          </a:p>
          <a:p>
            <a:pPr marL="176213" indent="-176213">
              <a:lnSpc>
                <a:spcPct val="90000"/>
              </a:lnSpc>
              <a:defRPr/>
            </a:pPr>
            <a:r>
              <a:rPr lang="en-US" sz="3000" i="1" dirty="0">
                <a:solidFill>
                  <a:srgbClr val="FFFFFF"/>
                </a:solidFill>
                <a:effectLst>
                  <a:glow rad="101600">
                    <a:srgbClr val="000000">
                      <a:alpha val="40000"/>
                    </a:srgbClr>
                  </a:glow>
                  <a:outerShdw blurRad="76200" dist="76200" dir="2700000" algn="tl" rotWithShape="0">
                    <a:prstClr val="black"/>
                  </a:outerShdw>
                </a:effectLst>
                <a:latin typeface="Cambria" pitchFamily="18" charset="0"/>
              </a:rPr>
              <a:t> problem of a cosmic beginning.” </a:t>
            </a:r>
          </a:p>
        </p:txBody>
      </p:sp>
      <p:sp>
        <p:nvSpPr>
          <p:cNvPr id="10" name="Text Box 2"/>
          <p:cNvSpPr txBox="1">
            <a:spLocks noChangeArrowheads="1"/>
          </p:cNvSpPr>
          <p:nvPr/>
        </p:nvSpPr>
        <p:spPr bwMode="auto">
          <a:xfrm>
            <a:off x="1533428" y="1373507"/>
            <a:ext cx="6295545" cy="1523494"/>
          </a:xfrm>
          <a:prstGeom prst="rect">
            <a:avLst/>
          </a:prstGeom>
          <a:noFill/>
          <a:ln w="12700">
            <a:noFill/>
            <a:miter lim="800000"/>
            <a:headEnd type="none" w="sm" len="sm"/>
            <a:tailEnd type="none" w="sm" len="sm"/>
          </a:ln>
          <a:effectLst/>
        </p:spPr>
        <p:txBody>
          <a:bodyPr wrap="square" lIns="182880" rIns="182880">
            <a:spAutoFit/>
          </a:bodyPr>
          <a:lstStyle/>
          <a:p>
            <a:pPr marL="114300" indent="-114300">
              <a:spcBef>
                <a:spcPts val="2400"/>
              </a:spcBef>
              <a:defRPr/>
            </a:pPr>
            <a:r>
              <a:rPr lang="en-US" sz="3100" i="1" dirty="0">
                <a:solidFill>
                  <a:srgbClr val="FFFFFF"/>
                </a:solidFill>
                <a:effectLst>
                  <a:glow rad="101600">
                    <a:srgbClr val="000000">
                      <a:alpha val="40000"/>
                    </a:srgbClr>
                  </a:glow>
                  <a:outerShdw blurRad="76200" dist="76200" dir="2700000" algn="tl" rotWithShape="0">
                    <a:prstClr val="black"/>
                  </a:outerShdw>
                </a:effectLst>
                <a:latin typeface="Cambria" pitchFamily="18" charset="0"/>
              </a:rPr>
              <a:t>“Almost everyone now believes </a:t>
            </a:r>
            <a:r>
              <a:rPr lang="en-US" sz="3100" i="1" spc="-100" dirty="0">
                <a:solidFill>
                  <a:srgbClr val="FFFFFF"/>
                </a:solidFill>
                <a:effectLst>
                  <a:glow rad="101600">
                    <a:srgbClr val="000000">
                      <a:alpha val="40000"/>
                    </a:srgbClr>
                  </a:glow>
                  <a:outerShdw blurRad="76200" dist="76200" dir="2700000" algn="tl" rotWithShape="0">
                    <a:prstClr val="black"/>
                  </a:outerShdw>
                </a:effectLst>
                <a:latin typeface="Cambria" pitchFamily="18" charset="0"/>
              </a:rPr>
              <a:t>that the universe, and time itself</a:t>
            </a:r>
            <a:r>
              <a:rPr lang="en-US" sz="3100" i="1" dirty="0">
                <a:solidFill>
                  <a:srgbClr val="FFFFFF"/>
                </a:solidFill>
                <a:effectLst>
                  <a:glow rad="101600">
                    <a:srgbClr val="000000">
                      <a:alpha val="40000"/>
                    </a:srgbClr>
                  </a:glow>
                  <a:outerShdw blurRad="76200" dist="76200" dir="2700000" algn="tl" rotWithShape="0">
                    <a:prstClr val="black"/>
                  </a:outerShdw>
                </a:effectLst>
                <a:latin typeface="Cambria" pitchFamily="18" charset="0"/>
              </a:rPr>
              <a:t>, had a beginning at the </a:t>
            </a:r>
            <a:r>
              <a:rPr lang="en-US" sz="3100" i="1" spc="-100" dirty="0">
                <a:solidFill>
                  <a:srgbClr val="FFFFFF"/>
                </a:solidFill>
                <a:effectLst>
                  <a:glow rad="101600">
                    <a:srgbClr val="000000">
                      <a:alpha val="40000"/>
                    </a:srgbClr>
                  </a:glow>
                  <a:outerShdw blurRad="76200" dist="76200" dir="2700000" algn="tl" rotWithShape="0">
                    <a:prstClr val="black"/>
                  </a:outerShdw>
                </a:effectLst>
                <a:latin typeface="Cambria" pitchFamily="18" charset="0"/>
              </a:rPr>
              <a:t>Big Bang.” </a:t>
            </a:r>
            <a:r>
              <a:rPr lang="en-US" sz="3100" i="1" dirty="0">
                <a:solidFill>
                  <a:srgbClr val="FFFFFF"/>
                </a:solidFill>
                <a:effectLst>
                  <a:glow rad="101600">
                    <a:srgbClr val="000000">
                      <a:alpha val="40000"/>
                    </a:srgbClr>
                  </a:glow>
                  <a:outerShdw blurRad="76200" dist="76200" dir="2700000" algn="tl" rotWithShape="0">
                    <a:prstClr val="black"/>
                  </a:outerShdw>
                </a:effectLst>
                <a:latin typeface="Cambria" pitchFamily="18" charset="0"/>
              </a:rPr>
              <a:t> </a:t>
            </a:r>
            <a:r>
              <a:rPr lang="en-US" sz="3100" b="1" i="1" dirty="0">
                <a:solidFill>
                  <a:srgbClr val="0000CC"/>
                </a:solidFill>
                <a:effectLst>
                  <a:glow rad="101600">
                    <a:srgbClr val="000000">
                      <a:alpha val="40000"/>
                    </a:srgbClr>
                  </a:glow>
                  <a:outerShdw blurRad="76200" dist="76200" dir="2700000" algn="tl" rotWithShape="0">
                    <a:prstClr val="black"/>
                  </a:outerShdw>
                </a:effectLst>
                <a:latin typeface="Cambria" pitchFamily="18" charset="0"/>
              </a:rPr>
              <a:t> </a:t>
            </a:r>
            <a:endParaRPr lang="en-US" sz="3100" b="1" i="1" dirty="0">
              <a:solidFill>
                <a:srgbClr val="FF3300"/>
              </a:solidFill>
              <a:effectLst>
                <a:glow rad="101600">
                  <a:srgbClr val="000000">
                    <a:alpha val="40000"/>
                  </a:srgbClr>
                </a:glow>
                <a:outerShdw blurRad="76200" dist="76200" dir="2700000" algn="tl" rotWithShape="0">
                  <a:prstClr val="black"/>
                </a:outerShdw>
              </a:effectLst>
              <a:latin typeface="Cambria" pitchFamily="18" charset="0"/>
            </a:endParaRPr>
          </a:p>
        </p:txBody>
      </p:sp>
      <p:grpSp>
        <p:nvGrpSpPr>
          <p:cNvPr id="13" name="Picture Alexander Vilenkin"/>
          <p:cNvGrpSpPr/>
          <p:nvPr/>
        </p:nvGrpSpPr>
        <p:grpSpPr>
          <a:xfrm rot="21408754">
            <a:off x="1985059" y="3722817"/>
            <a:ext cx="2574440" cy="2735717"/>
            <a:chOff x="312564" y="1342211"/>
            <a:chExt cx="2574440" cy="2600344"/>
          </a:xfrm>
          <a:effectLst/>
        </p:grpSpPr>
        <p:pic>
          <p:nvPicPr>
            <p:cNvPr id="366596" name="Picture 4" descr="D:\Presentations\Jeff\media\Alexander-Vilenkin-2.bmp"/>
            <p:cNvPicPr>
              <a:picLocks noChangeAspect="1" noChangeArrowheads="1"/>
            </p:cNvPicPr>
            <p:nvPr/>
          </p:nvPicPr>
          <p:blipFill>
            <a:blip r:embed="rId3"/>
            <a:srcRect l="7013" r="23177"/>
            <a:stretch>
              <a:fillRect/>
            </a:stretch>
          </p:blipFill>
          <p:spPr bwMode="auto">
            <a:xfrm>
              <a:off x="312564" y="1342211"/>
              <a:ext cx="2574440" cy="2600344"/>
            </a:xfrm>
            <a:prstGeom prst="rect">
              <a:avLst/>
            </a:prstGeom>
            <a:noFill/>
            <a:effectLst>
              <a:glow rad="228600">
                <a:schemeClr val="accent3">
                  <a:satMod val="175000"/>
                  <a:alpha val="40000"/>
                </a:schemeClr>
              </a:glow>
            </a:effectLst>
          </p:spPr>
        </p:pic>
        <p:sp>
          <p:nvSpPr>
            <p:cNvPr id="12" name="text"/>
            <p:cNvSpPr txBox="1">
              <a:spLocks noChangeArrowheads="1"/>
            </p:cNvSpPr>
            <p:nvPr/>
          </p:nvSpPr>
          <p:spPr bwMode="auto">
            <a:xfrm>
              <a:off x="343005" y="3593986"/>
              <a:ext cx="2485016" cy="28680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lvl="0" algn="ctr" eaLnBrk="1" hangingPunct="1">
                <a:lnSpc>
                  <a:spcPct val="90000"/>
                </a:lnSpc>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Alexander </a:t>
              </a:r>
              <a:r>
                <a:rPr lang="en-US" sz="4800" dirty="0" err="1">
                  <a:ln>
                    <a:solidFill>
                      <a:srgbClr val="000000"/>
                    </a:solidFill>
                  </a:ln>
                  <a:effectLst>
                    <a:outerShdw blurRad="88900" dist="88900" dir="3000000" algn="tl" rotWithShape="0">
                      <a:prstClr val="black"/>
                    </a:outerShdw>
                  </a:effectLst>
                  <a:latin typeface="Impact" pitchFamily="34" charset="0"/>
                  <a:cs typeface="Tahoma" pitchFamily="34" charset="0"/>
                </a:rPr>
                <a:t>Vilenkin</a:t>
              </a:r>
              <a:endPar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endParaRPr>
            </a:p>
          </p:txBody>
        </p:sp>
      </p:grpSp>
      <p:grpSp>
        <p:nvGrpSpPr>
          <p:cNvPr id="15" name="Picture Stephen Hawking"/>
          <p:cNvGrpSpPr/>
          <p:nvPr/>
        </p:nvGrpSpPr>
        <p:grpSpPr>
          <a:xfrm rot="180000">
            <a:off x="7973723" y="1325251"/>
            <a:ext cx="2381250" cy="2283606"/>
            <a:chOff x="6436380" y="4149467"/>
            <a:chExt cx="2381250" cy="2283606"/>
          </a:xfrm>
        </p:grpSpPr>
        <p:pic>
          <p:nvPicPr>
            <p:cNvPr id="366595" name="Picture 3" descr="D:\Presentations\Jeff\media\Stephen-Hawking.bmp"/>
            <p:cNvPicPr>
              <a:picLocks noChangeAspect="1" noChangeArrowheads="1"/>
            </p:cNvPicPr>
            <p:nvPr/>
          </p:nvPicPr>
          <p:blipFill>
            <a:blip r:embed="rId4"/>
            <a:srcRect/>
            <a:stretch>
              <a:fillRect/>
            </a:stretch>
          </p:blipFill>
          <p:spPr bwMode="auto">
            <a:xfrm>
              <a:off x="6436380" y="4149467"/>
              <a:ext cx="2381250" cy="2283606"/>
            </a:xfrm>
            <a:prstGeom prst="rect">
              <a:avLst/>
            </a:prstGeom>
            <a:noFill/>
            <a:effectLst>
              <a:glow rad="228600">
                <a:schemeClr val="accent3">
                  <a:satMod val="175000"/>
                  <a:alpha val="40000"/>
                </a:schemeClr>
              </a:glow>
            </a:effectLst>
          </p:spPr>
        </p:pic>
        <p:sp>
          <p:nvSpPr>
            <p:cNvPr id="14" name="text"/>
            <p:cNvSpPr txBox="1">
              <a:spLocks noChangeArrowheads="1"/>
            </p:cNvSpPr>
            <p:nvPr/>
          </p:nvSpPr>
          <p:spPr bwMode="auto">
            <a:xfrm>
              <a:off x="6521038" y="6059635"/>
              <a:ext cx="2205318" cy="30173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lvl="0" algn="ctr" eaLnBrk="1" hangingPunct="1">
                <a:lnSpc>
                  <a:spcPct val="90000"/>
                </a:lnSpc>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Stephen Hawking</a:t>
              </a:r>
            </a:p>
          </p:txBody>
        </p:sp>
      </p:grpSp>
    </p:spTree>
    <p:extLst>
      <p:ext uri="{BB962C8B-B14F-4D97-AF65-F5344CB8AC3E}">
        <p14:creationId xmlns:p14="http://schemas.microsoft.com/office/powerpoint/2010/main" val="213348452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31" presetClass="entr" presetSubtype="0" fill="hold" nodeType="withEffect">
                                  <p:stCondLst>
                                    <p:cond delay="0"/>
                                  </p:stCondLst>
                                  <p:iterate type="lt">
                                    <p:tmPct val="5000"/>
                                  </p:iterate>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style.rotation</p:attrName>
                                        </p:attrNameLst>
                                      </p:cBhvr>
                                      <p:tavLst>
                                        <p:tav tm="0">
                                          <p:val>
                                            <p:fltVal val="90"/>
                                          </p:val>
                                        </p:tav>
                                        <p:tav tm="100000">
                                          <p:val>
                                            <p:fltVal val="0"/>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38115" name="Rectangle 3"/>
          <p:cNvSpPr>
            <a:spLocks noGrp="1" noChangeArrowheads="1"/>
          </p:cNvSpPr>
          <p:nvPr>
            <p:ph idx="4294967295"/>
          </p:nvPr>
        </p:nvSpPr>
        <p:spPr>
          <a:xfrm>
            <a:off x="2395370" y="1828897"/>
            <a:ext cx="8197328" cy="5016758"/>
          </a:xfrm>
          <a:effectLst/>
        </p:spPr>
        <p:txBody>
          <a:bodyPr wrap="square">
            <a:spAutoFit/>
          </a:bodyPr>
          <a:lstStyle/>
          <a:p>
            <a:pPr marL="0" indent="0">
              <a:spcBef>
                <a:spcPts val="2000"/>
              </a:spcBef>
              <a:buNone/>
              <a:defRPr/>
            </a:pPr>
            <a:r>
              <a:rPr lang="en-US" sz="4400" b="1" spc="-150" dirty="0">
                <a:effectLst>
                  <a:glow rad="101600">
                    <a:srgbClr val="000000">
                      <a:alpha val="40000"/>
                    </a:srgbClr>
                  </a:glow>
                  <a:outerShdw blurRad="76200" dist="76200" dir="2700000" algn="tl" rotWithShape="0">
                    <a:prstClr val="black"/>
                  </a:outerShdw>
                </a:effectLst>
                <a:latin typeface="Calibri" pitchFamily="34" charset="0"/>
              </a:rPr>
              <a:t>ECOND LAW OF THERMODYNAMICS</a:t>
            </a:r>
          </a:p>
          <a:p>
            <a:pPr marL="344488" indent="0">
              <a:spcBef>
                <a:spcPts val="2000"/>
              </a:spcBef>
              <a:buNone/>
              <a:defRPr/>
            </a:pPr>
            <a:r>
              <a:rPr lang="en-US" sz="4400" b="1" spc="-150" dirty="0">
                <a:effectLst>
                  <a:glow rad="101600">
                    <a:srgbClr val="000000">
                      <a:alpha val="40000"/>
                    </a:srgbClr>
                  </a:glow>
                  <a:outerShdw blurRad="76200" dist="76200" dir="2700000" algn="tl" rotWithShape="0">
                    <a:prstClr val="black"/>
                  </a:outerShdw>
                </a:effectLst>
                <a:latin typeface="Calibri" pitchFamily="34" charset="0"/>
              </a:rPr>
              <a:t>NIVERSE IS EXPANDING</a:t>
            </a:r>
          </a:p>
          <a:p>
            <a:pPr marL="623888" indent="0">
              <a:spcBef>
                <a:spcPts val="2000"/>
              </a:spcBef>
              <a:buNone/>
              <a:defRPr/>
            </a:pPr>
            <a:r>
              <a:rPr lang="en-US" sz="4400" b="1" spc="-150" dirty="0">
                <a:effectLst>
                  <a:glow rad="101600">
                    <a:srgbClr val="000000">
                      <a:alpha val="40000"/>
                    </a:srgbClr>
                  </a:glow>
                  <a:outerShdw blurRad="76200" dist="76200" dir="2700000" algn="tl" rotWithShape="0">
                    <a:prstClr val="black"/>
                  </a:outerShdw>
                </a:effectLst>
                <a:latin typeface="Calibri" pitchFamily="34" charset="0"/>
              </a:rPr>
              <a:t>ADIATION AFTERGLOW</a:t>
            </a:r>
          </a:p>
          <a:p>
            <a:pPr marL="860425" indent="0">
              <a:spcBef>
                <a:spcPts val="2000"/>
              </a:spcBef>
              <a:buNone/>
              <a:defRPr/>
            </a:pPr>
            <a:r>
              <a:rPr lang="en-US" sz="4400" b="1" spc="-150" dirty="0">
                <a:effectLst>
                  <a:glow rad="101600">
                    <a:srgbClr val="000000">
                      <a:alpha val="40000"/>
                    </a:srgbClr>
                  </a:glow>
                  <a:outerShdw blurRad="76200" dist="76200" dir="2700000" algn="tl" rotWithShape="0">
                    <a:prstClr val="black"/>
                  </a:outerShdw>
                </a:effectLst>
                <a:latin typeface="Calibri" pitchFamily="34" charset="0"/>
              </a:rPr>
              <a:t>REAT GALAXY SEEDS</a:t>
            </a:r>
          </a:p>
          <a:p>
            <a:pPr marL="1139825" indent="0">
              <a:spcBef>
                <a:spcPts val="2000"/>
              </a:spcBef>
              <a:buNone/>
              <a:defRPr/>
            </a:pPr>
            <a:r>
              <a:rPr lang="en-US" sz="4400" b="1" spc="-150" dirty="0">
                <a:effectLst>
                  <a:glow rad="101600">
                    <a:srgbClr val="000000">
                      <a:alpha val="40000"/>
                    </a:srgbClr>
                  </a:glow>
                  <a:outerShdw blurRad="76200" dist="76200" dir="2700000" algn="tl" rotWithShape="0">
                    <a:prstClr val="black"/>
                  </a:outerShdw>
                </a:effectLst>
                <a:latin typeface="Calibri" pitchFamily="34" charset="0"/>
              </a:rPr>
              <a:t>INSTEIN’S GENERAL RELATIVITY</a:t>
            </a:r>
          </a:p>
        </p:txBody>
      </p:sp>
      <p:sp>
        <p:nvSpPr>
          <p:cNvPr id="5" name="SCIENTIFIC EVIDENCE THAT"/>
          <p:cNvSpPr txBox="1">
            <a:spLocks noChangeArrowheads="1"/>
          </p:cNvSpPr>
          <p:nvPr/>
        </p:nvSpPr>
        <p:spPr bwMode="auto">
          <a:xfrm>
            <a:off x="1771427" y="193638"/>
            <a:ext cx="7896113"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SCIENTIFIC EVIDENCE THAT</a:t>
            </a:r>
          </a:p>
        </p:txBody>
      </p:sp>
      <p:sp>
        <p:nvSpPr>
          <p:cNvPr id="6" name="for a theistic God"/>
          <p:cNvSpPr txBox="1">
            <a:spLocks noChangeArrowheads="1"/>
          </p:cNvSpPr>
          <p:nvPr/>
        </p:nvSpPr>
        <p:spPr bwMode="auto">
          <a:xfrm>
            <a:off x="3352801" y="785309"/>
            <a:ext cx="7046259" cy="46040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the universe had a beginning</a:t>
            </a:r>
          </a:p>
        </p:txBody>
      </p:sp>
      <p:sp>
        <p:nvSpPr>
          <p:cNvPr id="7" name="S"/>
          <p:cNvSpPr txBox="1">
            <a:spLocks noChangeArrowheads="1"/>
          </p:cNvSpPr>
          <p:nvPr/>
        </p:nvSpPr>
        <p:spPr bwMode="auto">
          <a:xfrm>
            <a:off x="1857489" y="1882588"/>
            <a:ext cx="613186"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S</a:t>
            </a:r>
          </a:p>
        </p:txBody>
      </p:sp>
      <p:sp>
        <p:nvSpPr>
          <p:cNvPr id="8" name="U"/>
          <p:cNvSpPr txBox="1">
            <a:spLocks noChangeArrowheads="1"/>
          </p:cNvSpPr>
          <p:nvPr/>
        </p:nvSpPr>
        <p:spPr bwMode="auto">
          <a:xfrm>
            <a:off x="2180220" y="2805056"/>
            <a:ext cx="613186"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U</a:t>
            </a:r>
          </a:p>
        </p:txBody>
      </p:sp>
      <p:sp>
        <p:nvSpPr>
          <p:cNvPr id="9" name="R"/>
          <p:cNvSpPr txBox="1">
            <a:spLocks noChangeArrowheads="1"/>
          </p:cNvSpPr>
          <p:nvPr/>
        </p:nvSpPr>
        <p:spPr bwMode="auto">
          <a:xfrm>
            <a:off x="2438403" y="3727524"/>
            <a:ext cx="613186"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R</a:t>
            </a:r>
          </a:p>
        </p:txBody>
      </p:sp>
      <p:sp>
        <p:nvSpPr>
          <p:cNvPr id="10" name="G"/>
          <p:cNvSpPr txBox="1">
            <a:spLocks noChangeArrowheads="1"/>
          </p:cNvSpPr>
          <p:nvPr/>
        </p:nvSpPr>
        <p:spPr bwMode="auto">
          <a:xfrm>
            <a:off x="2696587" y="4802397"/>
            <a:ext cx="613186"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G</a:t>
            </a:r>
          </a:p>
        </p:txBody>
      </p:sp>
      <p:sp>
        <p:nvSpPr>
          <p:cNvPr id="11" name="E"/>
          <p:cNvSpPr txBox="1">
            <a:spLocks noChangeArrowheads="1"/>
          </p:cNvSpPr>
          <p:nvPr/>
        </p:nvSpPr>
        <p:spPr bwMode="auto">
          <a:xfrm>
            <a:off x="2976286" y="5807995"/>
            <a:ext cx="613186"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E</a:t>
            </a:r>
          </a:p>
        </p:txBody>
      </p:sp>
    </p:spTree>
    <p:extLst>
      <p:ext uri="{BB962C8B-B14F-4D97-AF65-F5344CB8AC3E}">
        <p14:creationId xmlns:p14="http://schemas.microsoft.com/office/powerpoint/2010/main" val="1609700021"/>
      </p:ext>
    </p:extLst>
  </p:cSld>
  <p:clrMapOvr>
    <a:masterClrMapping/>
  </p:clrMapOvr>
  <mc:AlternateContent xmlns:mc="http://schemas.openxmlformats.org/markup-compatibility/2006" xmlns:p14="http://schemas.microsoft.com/office/powerpoint/2010/main">
    <mc:Choice Requires="p14">
      <p:transition>
        <p14:flip dir="r"/>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ppt_x</p:attrName>
                                        </p:attrNameLst>
                                      </p:cBhvr>
                                      <p:tavLst>
                                        <p:tav tm="0">
                                          <p:val>
                                            <p:fltVal val="0.5"/>
                                          </p:val>
                                        </p:tav>
                                        <p:tav tm="100000">
                                          <p:val>
                                            <p:strVal val="#ppt_x"/>
                                          </p:val>
                                        </p:tav>
                                      </p:tavLst>
                                    </p:anim>
                                    <p:anim calcmode="lin" valueType="num">
                                      <p:cBhvr>
                                        <p:cTn id="10" dur="500" fill="hold"/>
                                        <p:tgtEl>
                                          <p:spTgt spid="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ppt_x</p:attrName>
                                        </p:attrNameLst>
                                      </p:cBhvr>
                                      <p:tavLst>
                                        <p:tav tm="0">
                                          <p:val>
                                            <p:fltVal val="0.5"/>
                                          </p:val>
                                        </p:tav>
                                        <p:tav tm="100000">
                                          <p:val>
                                            <p:strVal val="#ppt_x"/>
                                          </p:val>
                                        </p:tav>
                                      </p:tavLst>
                                    </p:anim>
                                    <p:anim calcmode="lin" valueType="num">
                                      <p:cBhvr>
                                        <p:cTn id="16" dur="500" fill="hold"/>
                                        <p:tgtEl>
                                          <p:spTgt spid="8"/>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 calcmode="lin" valueType="num">
                                      <p:cBhvr>
                                        <p:cTn id="21" dur="500" fill="hold"/>
                                        <p:tgtEl>
                                          <p:spTgt spid="9"/>
                                        </p:tgtEl>
                                        <p:attrNameLst>
                                          <p:attrName>ppt_x</p:attrName>
                                        </p:attrNameLst>
                                      </p:cBhvr>
                                      <p:tavLst>
                                        <p:tav tm="0">
                                          <p:val>
                                            <p:fltVal val="0.5"/>
                                          </p:val>
                                        </p:tav>
                                        <p:tav tm="100000">
                                          <p:val>
                                            <p:strVal val="#ppt_x"/>
                                          </p:val>
                                        </p:tav>
                                      </p:tavLst>
                                    </p:anim>
                                    <p:anim calcmode="lin" valueType="num">
                                      <p:cBhvr>
                                        <p:cTn id="22" dur="500" fill="hold"/>
                                        <p:tgtEl>
                                          <p:spTgt spid="9"/>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 calcmode="lin" valueType="num">
                                      <p:cBhvr>
                                        <p:cTn id="27" dur="500" fill="hold"/>
                                        <p:tgtEl>
                                          <p:spTgt spid="10"/>
                                        </p:tgtEl>
                                        <p:attrNameLst>
                                          <p:attrName>ppt_x</p:attrName>
                                        </p:attrNameLst>
                                      </p:cBhvr>
                                      <p:tavLst>
                                        <p:tav tm="0">
                                          <p:val>
                                            <p:fltVal val="0.5"/>
                                          </p:val>
                                        </p:tav>
                                        <p:tav tm="100000">
                                          <p:val>
                                            <p:strVal val="#ppt_x"/>
                                          </p:val>
                                        </p:tav>
                                      </p:tavLst>
                                    </p:anim>
                                    <p:anim calcmode="lin" valueType="num">
                                      <p:cBhvr>
                                        <p:cTn id="28" dur="500" fill="hold"/>
                                        <p:tgtEl>
                                          <p:spTgt spid="10"/>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 calcmode="lin" valueType="num">
                                      <p:cBhvr>
                                        <p:cTn id="33" dur="500" fill="hold"/>
                                        <p:tgtEl>
                                          <p:spTgt spid="11"/>
                                        </p:tgtEl>
                                        <p:attrNameLst>
                                          <p:attrName>ppt_x</p:attrName>
                                        </p:attrNameLst>
                                      </p:cBhvr>
                                      <p:tavLst>
                                        <p:tav tm="0">
                                          <p:val>
                                            <p:fltVal val="0.5"/>
                                          </p:val>
                                        </p:tav>
                                        <p:tav tm="100000">
                                          <p:val>
                                            <p:strVal val="#ppt_x"/>
                                          </p:val>
                                        </p:tav>
                                      </p:tavLst>
                                    </p:anim>
                                    <p:anim calcmode="lin" valueType="num">
                                      <p:cBhvr>
                                        <p:cTn id="34" dur="500" fill="hold"/>
                                        <p:tgtEl>
                                          <p:spTgt spid="11"/>
                                        </p:tgtEl>
                                        <p:attrNameLst>
                                          <p:attrName>ppt_y</p:attrName>
                                        </p:attrNameLst>
                                      </p:cBhvr>
                                      <p:tavLst>
                                        <p:tav tm="0">
                                          <p:val>
                                            <p:fltVal val="0.5"/>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38115">
                                            <p:txEl>
                                              <p:pRg st="0" end="0"/>
                                            </p:txEl>
                                          </p:spTgt>
                                        </p:tgtEl>
                                        <p:attrNameLst>
                                          <p:attrName>style.visibility</p:attrName>
                                        </p:attrNameLst>
                                      </p:cBhvr>
                                      <p:to>
                                        <p:strVal val="visible"/>
                                      </p:to>
                                    </p:set>
                                    <p:animEffect transition="in" filter="wipe(left)">
                                      <p:cBhvr>
                                        <p:cTn id="39" dur="500"/>
                                        <p:tgtEl>
                                          <p:spTgt spid="2138115">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138115">
                                            <p:txEl>
                                              <p:pRg st="1" end="1"/>
                                            </p:txEl>
                                          </p:spTgt>
                                        </p:tgtEl>
                                        <p:attrNameLst>
                                          <p:attrName>style.visibility</p:attrName>
                                        </p:attrNameLst>
                                      </p:cBhvr>
                                      <p:to>
                                        <p:strVal val="visible"/>
                                      </p:to>
                                    </p:set>
                                    <p:animEffect transition="in" filter="wipe(left)">
                                      <p:cBhvr>
                                        <p:cTn id="44" dur="500"/>
                                        <p:tgtEl>
                                          <p:spTgt spid="2138115">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138115">
                                            <p:txEl>
                                              <p:pRg st="2" end="2"/>
                                            </p:txEl>
                                          </p:spTgt>
                                        </p:tgtEl>
                                        <p:attrNameLst>
                                          <p:attrName>style.visibility</p:attrName>
                                        </p:attrNameLst>
                                      </p:cBhvr>
                                      <p:to>
                                        <p:strVal val="visible"/>
                                      </p:to>
                                    </p:set>
                                    <p:animEffect transition="in" filter="wipe(left)">
                                      <p:cBhvr>
                                        <p:cTn id="49" dur="500"/>
                                        <p:tgtEl>
                                          <p:spTgt spid="2138115">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138115">
                                            <p:txEl>
                                              <p:pRg st="3" end="3"/>
                                            </p:txEl>
                                          </p:spTgt>
                                        </p:tgtEl>
                                        <p:attrNameLst>
                                          <p:attrName>style.visibility</p:attrName>
                                        </p:attrNameLst>
                                      </p:cBhvr>
                                      <p:to>
                                        <p:strVal val="visible"/>
                                      </p:to>
                                    </p:set>
                                    <p:animEffect transition="in" filter="wipe(left)">
                                      <p:cBhvr>
                                        <p:cTn id="54" dur="500"/>
                                        <p:tgtEl>
                                          <p:spTgt spid="2138115">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138115">
                                            <p:txEl>
                                              <p:pRg st="4" end="4"/>
                                            </p:txEl>
                                          </p:spTgt>
                                        </p:tgtEl>
                                        <p:attrNameLst>
                                          <p:attrName>style.visibility</p:attrName>
                                        </p:attrNameLst>
                                      </p:cBhvr>
                                      <p:to>
                                        <p:strVal val="visible"/>
                                      </p:to>
                                    </p:set>
                                    <p:animEffect transition="in" filter="wipe(left)">
                                      <p:cBhvr>
                                        <p:cTn id="59" dur="500"/>
                                        <p:tgtEl>
                                          <p:spTgt spid="21381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8115" grpId="0" uiExpand="1" build="p" autoUpdateAnimBg="0"/>
      <p:bldP spid="7" grpId="0"/>
      <p:bldP spid="8"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F THE UNIVERSE HAD A BEGINNING"/>
          <p:cNvSpPr txBox="1">
            <a:spLocks noChangeArrowheads="1"/>
          </p:cNvSpPr>
          <p:nvPr/>
        </p:nvSpPr>
        <p:spPr bwMode="auto">
          <a:xfrm>
            <a:off x="1900519" y="176645"/>
            <a:ext cx="7637925" cy="683962"/>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IF THE UNIVERSE HAD A BEGINNING</a:t>
            </a:r>
          </a:p>
        </p:txBody>
      </p:sp>
      <p:sp>
        <p:nvSpPr>
          <p:cNvPr id="8" name="then it must have had a Beginner"/>
          <p:cNvSpPr txBox="1">
            <a:spLocks noChangeArrowheads="1"/>
          </p:cNvSpPr>
          <p:nvPr/>
        </p:nvSpPr>
        <p:spPr bwMode="auto">
          <a:xfrm>
            <a:off x="2997798" y="696191"/>
            <a:ext cx="7272166" cy="43118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then it must have had a Beginner</a:t>
            </a:r>
          </a:p>
        </p:txBody>
      </p:sp>
      <p:sp>
        <p:nvSpPr>
          <p:cNvPr id="14" name="1. No one created something out of Nothing"/>
          <p:cNvSpPr txBox="1">
            <a:spLocks noChangeArrowheads="1"/>
          </p:cNvSpPr>
          <p:nvPr/>
        </p:nvSpPr>
        <p:spPr bwMode="auto">
          <a:xfrm>
            <a:off x="1696129" y="2397896"/>
            <a:ext cx="8857701" cy="1111073"/>
          </a:xfrm>
          <a:prstGeom prst="rect">
            <a:avLst/>
          </a:prstGeom>
          <a:noFill/>
          <a:ln w="12700">
            <a:noFill/>
            <a:miter lim="800000"/>
            <a:headEnd type="none" w="sm" len="sm"/>
            <a:tailEnd type="none" w="sm" len="sm"/>
          </a:ln>
          <a:effectLst/>
        </p:spPr>
        <p:txBody>
          <a:bodyPr wrap="square" lIns="0" tIns="0" rIns="0" bIns="0">
            <a:spAutoFit/>
          </a:bodyPr>
          <a:lstStyle/>
          <a:p>
            <a:pPr marL="742950" indent="-742950"/>
            <a:r>
              <a:rPr lang="en-US" sz="3800" i="1" spc="-100" dirty="0">
                <a:effectLst>
                  <a:glow rad="139700">
                    <a:srgbClr val="000000">
                      <a:alpha val="40000"/>
                    </a:srgbClr>
                  </a:glow>
                  <a:outerShdw blurRad="63500" dist="76200" dir="2700000" algn="tl" rotWithShape="0">
                    <a:prstClr val="black"/>
                  </a:outerShdw>
                </a:effectLst>
                <a:latin typeface="Cambria" pitchFamily="18" charset="0"/>
              </a:rPr>
              <a:t>1.</a:t>
            </a:r>
            <a:r>
              <a:rPr lang="en-US" sz="3800" i="1" spc="-10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 </a:t>
            </a:r>
            <a:r>
              <a:rPr lang="en-US" sz="3600" i="1" spc="-10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No One Created Something Out Of Nothing</a:t>
            </a:r>
          </a:p>
          <a:p>
            <a:pPr algn="ctr">
              <a:lnSpc>
                <a:spcPct val="90000"/>
              </a:lnSpc>
            </a:pPr>
            <a:r>
              <a:rPr lang="en-US" sz="3600" spc="-100" dirty="0">
                <a:effectLst>
                  <a:glow rad="139700">
                    <a:srgbClr val="000000">
                      <a:alpha val="40000"/>
                    </a:srgbClr>
                  </a:glow>
                  <a:outerShdw blurRad="63500" dist="76200" dir="2700000" algn="tl" rotWithShape="0">
                    <a:prstClr val="black"/>
                  </a:outerShdw>
                </a:effectLst>
                <a:latin typeface="Cambria" pitchFamily="18" charset="0"/>
              </a:rPr>
              <a:t>(atheistic view)</a:t>
            </a:r>
            <a:endParaRPr lang="en-US" sz="3600" b="1" spc="-100" dirty="0">
              <a:solidFill>
                <a:srgbClr val="FFC000"/>
              </a:solidFill>
              <a:effectLst>
                <a:glow rad="139700">
                  <a:srgbClr val="000000">
                    <a:alpha val="40000"/>
                  </a:srgbClr>
                </a:glow>
                <a:outerShdw blurRad="63500" dist="76200" dir="2700000" algn="tl" rotWithShape="0">
                  <a:prstClr val="black"/>
                </a:outerShdw>
              </a:effectLst>
              <a:latin typeface="Calibri" pitchFamily="34" charset="0"/>
            </a:endParaRPr>
          </a:p>
        </p:txBody>
      </p:sp>
      <p:sp>
        <p:nvSpPr>
          <p:cNvPr id="9" name="The evidence leaves us with the following two options"/>
          <p:cNvSpPr txBox="1">
            <a:spLocks noChangeArrowheads="1"/>
          </p:cNvSpPr>
          <p:nvPr/>
        </p:nvSpPr>
        <p:spPr bwMode="auto">
          <a:xfrm>
            <a:off x="1943548" y="1341650"/>
            <a:ext cx="8283388" cy="43118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spc="-150" dirty="0">
                <a:effectLst>
                  <a:outerShdw blurRad="88900" dist="88900" dir="3000000" algn="tl" rotWithShape="0">
                    <a:prstClr val="black"/>
                  </a:outerShdw>
                </a:effectLst>
                <a:latin typeface="Calibri" pitchFamily="34" charset="0"/>
                <a:cs typeface="Tahoma" pitchFamily="34" charset="0"/>
              </a:rPr>
              <a:t>The evidence leaves us with the following two options:</a:t>
            </a:r>
          </a:p>
        </p:txBody>
      </p:sp>
      <p:sp>
        <p:nvSpPr>
          <p:cNvPr id="10" name="EITHER"/>
          <p:cNvSpPr txBox="1">
            <a:spLocks noChangeArrowheads="1"/>
          </p:cNvSpPr>
          <p:nvPr/>
        </p:nvSpPr>
        <p:spPr bwMode="auto">
          <a:xfrm>
            <a:off x="5119620" y="3095759"/>
            <a:ext cx="2038330" cy="32556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EITHER</a:t>
            </a:r>
          </a:p>
        </p:txBody>
      </p:sp>
      <p:sp>
        <p:nvSpPr>
          <p:cNvPr id="11" name="OR"/>
          <p:cNvSpPr txBox="1">
            <a:spLocks noChangeArrowheads="1"/>
          </p:cNvSpPr>
          <p:nvPr/>
        </p:nvSpPr>
        <p:spPr bwMode="auto">
          <a:xfrm>
            <a:off x="5743932" y="3592814"/>
            <a:ext cx="789709" cy="32556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OR</a:t>
            </a:r>
          </a:p>
        </p:txBody>
      </p:sp>
      <p:sp>
        <p:nvSpPr>
          <p:cNvPr id="16" name="Someone created something out of Nothing"/>
          <p:cNvSpPr txBox="1">
            <a:spLocks noChangeArrowheads="1"/>
          </p:cNvSpPr>
          <p:nvPr/>
        </p:nvSpPr>
        <p:spPr bwMode="auto">
          <a:xfrm>
            <a:off x="1696129" y="4054572"/>
            <a:ext cx="8875057" cy="997196"/>
          </a:xfrm>
          <a:prstGeom prst="rect">
            <a:avLst/>
          </a:prstGeom>
          <a:noFill/>
          <a:ln w="12700">
            <a:noFill/>
            <a:miter lim="800000"/>
            <a:headEnd type="none" w="sm" len="sm"/>
            <a:tailEnd type="none" w="sm" len="sm"/>
          </a:ln>
          <a:effectLst/>
        </p:spPr>
        <p:txBody>
          <a:bodyPr wrap="square" lIns="0" tIns="0" rIns="0" bIns="0">
            <a:spAutoFit/>
          </a:bodyPr>
          <a:lstStyle/>
          <a:p>
            <a:pPr>
              <a:lnSpc>
                <a:spcPct val="90000"/>
              </a:lnSpc>
            </a:pPr>
            <a:r>
              <a:rPr lang="en-US" sz="3600" i="1" spc="-100" dirty="0">
                <a:solidFill>
                  <a:srgbClr val="FFFFFF"/>
                </a:solidFill>
                <a:effectLst>
                  <a:glow rad="139700">
                    <a:srgbClr val="000000">
                      <a:alpha val="40000"/>
                    </a:srgbClr>
                  </a:glow>
                  <a:outerShdw blurRad="63500" dist="76200" dir="2700000" algn="tl" rotWithShape="0">
                    <a:prstClr val="black"/>
                  </a:outerShdw>
                </a:effectLst>
                <a:latin typeface="Cambria" pitchFamily="18" charset="0"/>
              </a:rPr>
              <a:t>2. </a:t>
            </a:r>
            <a:r>
              <a:rPr lang="en-US" sz="3600" i="1" spc="-12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Someone Created Something Out Of Nothing</a:t>
            </a:r>
          </a:p>
          <a:p>
            <a:pPr marL="171450" algn="ctr">
              <a:lnSpc>
                <a:spcPct val="90000"/>
              </a:lnSpc>
            </a:pPr>
            <a:r>
              <a:rPr lang="en-US" sz="3600" spc="-100" dirty="0">
                <a:effectLst>
                  <a:glow rad="139700">
                    <a:srgbClr val="000000">
                      <a:alpha val="40000"/>
                    </a:srgbClr>
                  </a:glow>
                  <a:outerShdw blurRad="63500" dist="76200" dir="2700000" algn="tl" rotWithShape="0">
                    <a:prstClr val="black"/>
                  </a:outerShdw>
                </a:effectLst>
                <a:latin typeface="Cambria" pitchFamily="18" charset="0"/>
              </a:rPr>
              <a:t>(theistic view)</a:t>
            </a:r>
            <a:endParaRPr lang="en-US" sz="3600" spc="-100" dirty="0">
              <a:effectLst>
                <a:glow rad="139700">
                  <a:srgbClr val="000000">
                    <a:alpha val="40000"/>
                  </a:srgbClr>
                </a:glow>
                <a:outerShdw blurRad="63500" dist="76200" dir="2700000" algn="tl" rotWithShape="0">
                  <a:prstClr val="black"/>
                </a:outerShdw>
              </a:effectLst>
              <a:latin typeface="Calibri" pitchFamily="34" charset="0"/>
            </a:endParaRPr>
          </a:p>
        </p:txBody>
      </p:sp>
      <p:sp>
        <p:nvSpPr>
          <p:cNvPr id="17" name="Which view is more reasonable ?"/>
          <p:cNvSpPr txBox="1">
            <a:spLocks noChangeArrowheads="1"/>
          </p:cNvSpPr>
          <p:nvPr/>
        </p:nvSpPr>
        <p:spPr bwMode="auto">
          <a:xfrm>
            <a:off x="2255277" y="5555468"/>
            <a:ext cx="7659450" cy="683962"/>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000000"/>
              </a:contourClr>
            </a:sp3d>
          </a:bodyPr>
          <a:lstStyle/>
          <a:p>
            <a:pPr algn="ctr" defTabSz="914400" fontAlgn="base">
              <a:lnSpc>
                <a:spcPct val="90000"/>
              </a:lnSpc>
              <a:spcBef>
                <a:spcPct val="0"/>
              </a:spcBef>
              <a:spcAft>
                <a:spcPct val="0"/>
              </a:spcAft>
              <a:defRPr/>
            </a:pPr>
            <a:r>
              <a:rPr lang="en-US" sz="4800" dirty="0">
                <a:ln w="11430"/>
                <a:solidFill>
                  <a:schemeClr val="tx1">
                    <a:lumMod val="75000"/>
                  </a:schemeClr>
                </a:solidFill>
                <a:effectLst>
                  <a:glow rad="63500">
                    <a:srgbClr val="000000">
                      <a:alpha val="40000"/>
                    </a:srgbClr>
                  </a:glow>
                  <a:outerShdw blurRad="80000" dist="40000" dir="5040000" algn="tl">
                    <a:srgbClr val="000000">
                      <a:alpha val="30000"/>
                    </a:srgbClr>
                  </a:outerShdw>
                </a:effectLst>
                <a:latin typeface="Impact" pitchFamily="34" charset="0"/>
                <a:cs typeface="Tahoma" pitchFamily="34" charset="0"/>
              </a:rPr>
              <a:t>Which view is more reasonable ?</a:t>
            </a:r>
          </a:p>
        </p:txBody>
      </p:sp>
      <p:grpSp>
        <p:nvGrpSpPr>
          <p:cNvPr id="21" name="Question To Ask An Atheist"/>
          <p:cNvGrpSpPr/>
          <p:nvPr/>
        </p:nvGrpSpPr>
        <p:grpSpPr>
          <a:xfrm>
            <a:off x="1524000" y="5144860"/>
            <a:ext cx="9144000" cy="1713140"/>
            <a:chOff x="0" y="5143274"/>
            <a:chExt cx="9144000" cy="1713140"/>
          </a:xfrm>
        </p:grpSpPr>
        <p:sp>
          <p:nvSpPr>
            <p:cNvPr id="19" name="Rectangle 18"/>
            <p:cNvSpPr/>
            <p:nvPr/>
          </p:nvSpPr>
          <p:spPr bwMode="auto">
            <a:xfrm>
              <a:off x="1140310" y="5143744"/>
              <a:ext cx="8003690" cy="1712670"/>
            </a:xfrm>
            <a:prstGeom prst="rect">
              <a:avLst/>
            </a:prstGeom>
            <a:gradFill flip="none" rotWithShape="1">
              <a:gsLst>
                <a:gs pos="0">
                  <a:srgbClr val="8AFF4F"/>
                </a:gs>
                <a:gs pos="50000">
                  <a:srgbClr val="C2FFA3"/>
                </a:gs>
                <a:gs pos="100000">
                  <a:srgbClr val="B7FF93"/>
                </a:gs>
              </a:gsLst>
              <a:lin ang="2700000" scaled="1"/>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pic>
          <p:nvPicPr>
            <p:cNvPr id="338948" name="Picture 4" descr="D:\Photos\Emotions\contemplate\question-mark-confused-think.bmp"/>
            <p:cNvPicPr>
              <a:picLocks noChangeAspect="1" noChangeArrowheads="1"/>
            </p:cNvPicPr>
            <p:nvPr/>
          </p:nvPicPr>
          <p:blipFill>
            <a:blip r:embed="rId3" cstate="screen"/>
            <a:srcRect/>
            <a:stretch>
              <a:fillRect/>
            </a:stretch>
          </p:blipFill>
          <p:spPr bwMode="auto">
            <a:xfrm>
              <a:off x="0" y="5143274"/>
              <a:ext cx="1140311" cy="1713139"/>
            </a:xfrm>
            <a:prstGeom prst="rect">
              <a:avLst/>
            </a:prstGeom>
            <a:noFill/>
          </p:spPr>
        </p:pic>
        <p:sp>
          <p:nvSpPr>
            <p:cNvPr id="18" name="EITHER"/>
            <p:cNvSpPr txBox="1">
              <a:spLocks noChangeArrowheads="1"/>
            </p:cNvSpPr>
            <p:nvPr/>
          </p:nvSpPr>
          <p:spPr bwMode="auto">
            <a:xfrm>
              <a:off x="1108038" y="5247288"/>
              <a:ext cx="7530353" cy="32556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Question To Ask An Atheist</a:t>
              </a:r>
            </a:p>
          </p:txBody>
        </p:sp>
        <p:sp>
          <p:nvSpPr>
            <p:cNvPr id="20" name="Question To Ask An Atheist"/>
            <p:cNvSpPr txBox="1">
              <a:spLocks noChangeArrowheads="1"/>
            </p:cNvSpPr>
            <p:nvPr/>
          </p:nvSpPr>
          <p:spPr bwMode="auto">
            <a:xfrm>
              <a:off x="978942" y="5731674"/>
              <a:ext cx="7885355" cy="984885"/>
            </a:xfrm>
            <a:prstGeom prst="rect">
              <a:avLst/>
            </a:prstGeom>
            <a:noFill/>
            <a:ln w="12700">
              <a:noFill/>
              <a:miter lim="800000"/>
              <a:headEnd type="none" w="sm" len="sm"/>
              <a:tailEnd type="none" w="sm" len="sm"/>
            </a:ln>
            <a:effectLst/>
          </p:spPr>
          <p:txBody>
            <a:bodyPr wrap="square" lIns="0" tIns="0" rIns="0" bIns="0">
              <a:spAutoFit/>
            </a:bodyPr>
            <a:lstStyle/>
            <a:p>
              <a:pPr algn="ctr">
                <a:lnSpc>
                  <a:spcPct val="80000"/>
                </a:lnSpc>
              </a:pPr>
              <a:r>
                <a:rPr lang="en-US" sz="4000" i="1" spc="-150" dirty="0">
                  <a:solidFill>
                    <a:srgbClr val="FF6600"/>
                  </a:solidFill>
                  <a:effectLst>
                    <a:outerShdw blurRad="38100" dist="50800" dir="2700000" algn="tl" rotWithShape="0">
                      <a:prstClr val="black"/>
                    </a:outerShdw>
                  </a:effectLst>
                  <a:latin typeface="Cambria" pitchFamily="18" charset="0"/>
                </a:rPr>
                <a:t>“If there is no God, why is there some-thing rather than nothing at all?”</a:t>
              </a:r>
            </a:p>
          </p:txBody>
        </p:sp>
      </p:grpSp>
    </p:spTree>
    <p:extLst>
      <p:ext uri="{BB962C8B-B14F-4D97-AF65-F5344CB8AC3E}">
        <p14:creationId xmlns:p14="http://schemas.microsoft.com/office/powerpoint/2010/main" val="1808743956"/>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1" presetID="64" presetClass="path" presetSubtype="0" accel="50000" decel="50000" fill="hold" grpId="0" nodeType="withEffect">
                                  <p:stCondLst>
                                    <p:cond delay="0"/>
                                  </p:stCondLst>
                                  <p:childTnLst>
                                    <p:animMotion origin="layout" path="M 2.5E-6 -3.678E-7 L 2.5E-6 -0.15591 " pathEditMode="relative" rAng="0" ptsTypes="AA">
                                      <p:cBhvr>
                                        <p:cTn id="12" dur="500" fill="hold"/>
                                        <p:tgtEl>
                                          <p:spTgt spid="10"/>
                                        </p:tgtEl>
                                        <p:attrNameLst>
                                          <p:attrName>ppt_x</p:attrName>
                                          <p:attrName>ppt_y</p:attrName>
                                        </p:attrNameLst>
                                      </p:cBhvr>
                                      <p:rCtr x="0" y="-78"/>
                                    </p:animMotion>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900" decel="100000" fill="hold"/>
                                        <p:tgtEl>
                                          <p:spTgt spid="2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F THE UNIVERSE HAD A BEGINNING"/>
          <p:cNvSpPr txBox="1">
            <a:spLocks noChangeArrowheads="1"/>
          </p:cNvSpPr>
          <p:nvPr/>
        </p:nvSpPr>
        <p:spPr bwMode="auto">
          <a:xfrm>
            <a:off x="1900519" y="176645"/>
            <a:ext cx="7637925" cy="683962"/>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The Nature of the Cause?</a:t>
            </a:r>
          </a:p>
        </p:txBody>
      </p:sp>
      <p:sp>
        <p:nvSpPr>
          <p:cNvPr id="14" name="1. No one created something out of Nothing"/>
          <p:cNvSpPr txBox="1">
            <a:spLocks noChangeArrowheads="1"/>
          </p:cNvSpPr>
          <p:nvPr/>
        </p:nvSpPr>
        <p:spPr bwMode="auto">
          <a:xfrm>
            <a:off x="1696129" y="2397896"/>
            <a:ext cx="8857701" cy="584775"/>
          </a:xfrm>
          <a:prstGeom prst="rect">
            <a:avLst/>
          </a:prstGeom>
          <a:noFill/>
          <a:ln w="12700">
            <a:noFill/>
            <a:miter lim="800000"/>
            <a:headEnd type="none" w="sm" len="sm"/>
            <a:tailEnd type="none" w="sm" len="sm"/>
          </a:ln>
          <a:effectLst/>
        </p:spPr>
        <p:txBody>
          <a:bodyPr wrap="square" lIns="0" tIns="0" rIns="0" bIns="0">
            <a:spAutoFit/>
          </a:bodyPr>
          <a:lstStyle/>
          <a:p>
            <a:pPr marL="742950" indent="-742950"/>
            <a:r>
              <a:rPr lang="en-US" sz="3800" i="1" spc="-100" dirty="0">
                <a:effectLst>
                  <a:glow rad="139700">
                    <a:srgbClr val="000000">
                      <a:alpha val="40000"/>
                    </a:srgbClr>
                  </a:glow>
                  <a:outerShdw blurRad="63500" dist="76200" dir="2700000" algn="tl" rotWithShape="0">
                    <a:prstClr val="black"/>
                  </a:outerShdw>
                </a:effectLst>
                <a:latin typeface="Cambria" pitchFamily="18" charset="0"/>
              </a:rPr>
              <a:t>1.</a:t>
            </a:r>
            <a:r>
              <a:rPr lang="en-US" sz="3800" i="1" spc="-10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 </a:t>
            </a:r>
            <a:r>
              <a:rPr lang="en-US" sz="3600" i="1" spc="-10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Material cause?</a:t>
            </a:r>
            <a:endParaRPr lang="en-US" sz="3600" b="1" spc="-100" dirty="0">
              <a:solidFill>
                <a:srgbClr val="FFC000"/>
              </a:solidFill>
              <a:effectLst>
                <a:glow rad="139700">
                  <a:srgbClr val="000000">
                    <a:alpha val="40000"/>
                  </a:srgbClr>
                </a:glow>
                <a:outerShdw blurRad="63500" dist="76200" dir="2700000" algn="tl" rotWithShape="0">
                  <a:prstClr val="black"/>
                </a:outerShdw>
              </a:effectLst>
              <a:latin typeface="Calibri" pitchFamily="34" charset="0"/>
            </a:endParaRPr>
          </a:p>
        </p:txBody>
      </p:sp>
      <p:sp>
        <p:nvSpPr>
          <p:cNvPr id="9" name="The evidence leaves us with the following two options"/>
          <p:cNvSpPr txBox="1">
            <a:spLocks noChangeArrowheads="1"/>
          </p:cNvSpPr>
          <p:nvPr/>
        </p:nvSpPr>
        <p:spPr bwMode="auto">
          <a:xfrm>
            <a:off x="1943548" y="1341650"/>
            <a:ext cx="8283388" cy="43118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spc="-150" dirty="0">
                <a:effectLst>
                  <a:outerShdw blurRad="88900" dist="88900" dir="3000000" algn="tl" rotWithShape="0">
                    <a:prstClr val="black"/>
                  </a:outerShdw>
                </a:effectLst>
                <a:latin typeface="Calibri" pitchFamily="34" charset="0"/>
                <a:cs typeface="Tahoma" pitchFamily="34" charset="0"/>
              </a:rPr>
              <a:t>The evidence shows there is a cause for the Universe</a:t>
            </a:r>
          </a:p>
        </p:txBody>
      </p:sp>
      <p:sp>
        <p:nvSpPr>
          <p:cNvPr id="16" name="Someone created something out of Nothing"/>
          <p:cNvSpPr txBox="1">
            <a:spLocks noChangeArrowheads="1"/>
          </p:cNvSpPr>
          <p:nvPr/>
        </p:nvSpPr>
        <p:spPr bwMode="auto">
          <a:xfrm>
            <a:off x="1696129" y="4054572"/>
            <a:ext cx="8875057" cy="498598"/>
          </a:xfrm>
          <a:prstGeom prst="rect">
            <a:avLst/>
          </a:prstGeom>
          <a:noFill/>
          <a:ln w="12700">
            <a:noFill/>
            <a:miter lim="800000"/>
            <a:headEnd type="none" w="sm" len="sm"/>
            <a:tailEnd type="none" w="sm" len="sm"/>
          </a:ln>
          <a:effectLst/>
        </p:spPr>
        <p:txBody>
          <a:bodyPr wrap="square" lIns="0" tIns="0" rIns="0" bIns="0">
            <a:spAutoFit/>
          </a:bodyPr>
          <a:lstStyle/>
          <a:p>
            <a:pPr>
              <a:lnSpc>
                <a:spcPct val="90000"/>
              </a:lnSpc>
            </a:pPr>
            <a:r>
              <a:rPr lang="en-US" sz="3600" i="1" spc="-100" dirty="0">
                <a:solidFill>
                  <a:srgbClr val="FFFFFF"/>
                </a:solidFill>
                <a:effectLst>
                  <a:glow rad="139700">
                    <a:srgbClr val="000000">
                      <a:alpha val="40000"/>
                    </a:srgbClr>
                  </a:glow>
                  <a:outerShdw blurRad="63500" dist="76200" dir="2700000" algn="tl" rotWithShape="0">
                    <a:prstClr val="black"/>
                  </a:outerShdw>
                </a:effectLst>
                <a:latin typeface="Cambria" pitchFamily="18" charset="0"/>
              </a:rPr>
              <a:t>2. </a:t>
            </a:r>
            <a:r>
              <a:rPr lang="en-US" sz="3600" i="1" spc="-12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Agent cause?</a:t>
            </a:r>
            <a:endParaRPr lang="en-US" sz="3600" spc="-100" dirty="0">
              <a:effectLst>
                <a:glow rad="139700">
                  <a:srgbClr val="000000">
                    <a:alpha val="40000"/>
                  </a:srgbClr>
                </a:glow>
                <a:outerShdw blurRad="63500" dist="76200" dir="2700000" algn="tl" rotWithShape="0">
                  <a:prstClr val="black"/>
                </a:outerShdw>
              </a:effectLst>
              <a:latin typeface="Calibri" pitchFamily="34" charset="0"/>
            </a:endParaRPr>
          </a:p>
        </p:txBody>
      </p:sp>
      <p:pic>
        <p:nvPicPr>
          <p:cNvPr id="2" name="Picture 1">
            <a:extLst>
              <a:ext uri="{FF2B5EF4-FFF2-40B4-BE49-F238E27FC236}">
                <a16:creationId xmlns:a16="http://schemas.microsoft.com/office/drawing/2014/main" xmlns="" id="{6068DB59-2637-8140-ABB3-AA4FFF0DCCAB}"/>
              </a:ext>
            </a:extLst>
          </p:cNvPr>
          <p:cNvPicPr>
            <a:picLocks noChangeAspect="1"/>
          </p:cNvPicPr>
          <p:nvPr/>
        </p:nvPicPr>
        <p:blipFill>
          <a:blip r:embed="rId3"/>
          <a:stretch>
            <a:fillRect/>
          </a:stretch>
        </p:blipFill>
        <p:spPr>
          <a:xfrm>
            <a:off x="5655755" y="2253873"/>
            <a:ext cx="6190032" cy="3599490"/>
          </a:xfrm>
          <a:prstGeom prst="rect">
            <a:avLst/>
          </a:prstGeom>
        </p:spPr>
      </p:pic>
      <p:sp>
        <p:nvSpPr>
          <p:cNvPr id="3" name="Rectangle 2">
            <a:extLst>
              <a:ext uri="{FF2B5EF4-FFF2-40B4-BE49-F238E27FC236}">
                <a16:creationId xmlns:a16="http://schemas.microsoft.com/office/drawing/2014/main" xmlns="" id="{3E0FC886-DD96-284A-83E0-6ABC72574B4E}"/>
              </a:ext>
            </a:extLst>
          </p:cNvPr>
          <p:cNvSpPr/>
          <p:nvPr/>
        </p:nvSpPr>
        <p:spPr>
          <a:xfrm>
            <a:off x="1776279" y="3038490"/>
            <a:ext cx="3823804" cy="480131"/>
          </a:xfrm>
          <a:prstGeom prst="rect">
            <a:avLst/>
          </a:prstGeom>
        </p:spPr>
        <p:txBody>
          <a:bodyPr wrap="none">
            <a:spAutoFit/>
          </a:bodyPr>
          <a:lstStyle/>
          <a:p>
            <a:pPr marL="171450" algn="ctr">
              <a:lnSpc>
                <a:spcPct val="90000"/>
              </a:lnSpc>
            </a:pPr>
            <a:r>
              <a:rPr lang="en-US" sz="2800" spc="-100" dirty="0">
                <a:effectLst>
                  <a:glow rad="139700">
                    <a:srgbClr val="000000">
                      <a:alpha val="40000"/>
                    </a:srgbClr>
                  </a:glow>
                  <a:outerShdw blurRad="63500" dist="76200" dir="2700000" algn="tl" rotWithShape="0">
                    <a:prstClr val="black"/>
                  </a:outerShdw>
                </a:effectLst>
                <a:latin typeface="Cambria" pitchFamily="18" charset="0"/>
              </a:rPr>
              <a:t>Infinite regress problem!</a:t>
            </a:r>
            <a:endParaRPr lang="en-US" sz="2800" spc="-100" dirty="0">
              <a:effectLst>
                <a:glow rad="139700">
                  <a:srgbClr val="000000">
                    <a:alpha val="40000"/>
                  </a:srgbClr>
                </a:glow>
                <a:outerShdw blurRad="63500" dist="76200" dir="2700000" algn="tl" rotWithShape="0">
                  <a:prstClr val="black"/>
                </a:outerShdw>
              </a:effectLst>
              <a:latin typeface="Calibri" pitchFamily="34" charset="0"/>
            </a:endParaRPr>
          </a:p>
        </p:txBody>
      </p:sp>
      <p:sp>
        <p:nvSpPr>
          <p:cNvPr id="22" name="Rectangle 21">
            <a:extLst>
              <a:ext uri="{FF2B5EF4-FFF2-40B4-BE49-F238E27FC236}">
                <a16:creationId xmlns:a16="http://schemas.microsoft.com/office/drawing/2014/main" xmlns="" id="{7CB9B92B-1306-0B47-A40A-9C5498498791}"/>
              </a:ext>
            </a:extLst>
          </p:cNvPr>
          <p:cNvSpPr/>
          <p:nvPr/>
        </p:nvSpPr>
        <p:spPr>
          <a:xfrm>
            <a:off x="1776279" y="4608990"/>
            <a:ext cx="3334567" cy="480131"/>
          </a:xfrm>
          <a:prstGeom prst="rect">
            <a:avLst/>
          </a:prstGeom>
        </p:spPr>
        <p:txBody>
          <a:bodyPr wrap="none">
            <a:spAutoFit/>
          </a:bodyPr>
          <a:lstStyle/>
          <a:p>
            <a:pPr marL="171450" algn="ctr">
              <a:lnSpc>
                <a:spcPct val="90000"/>
              </a:lnSpc>
            </a:pPr>
            <a:r>
              <a:rPr lang="en-US" sz="2800" spc="-100" dirty="0">
                <a:effectLst>
                  <a:glow rad="139700">
                    <a:srgbClr val="000000">
                      <a:alpha val="40000"/>
                    </a:srgbClr>
                  </a:glow>
                  <a:outerShdw blurRad="63500" dist="76200" dir="2700000" algn="tl" rotWithShape="0">
                    <a:prstClr val="black"/>
                  </a:outerShdw>
                </a:effectLst>
                <a:latin typeface="Cambria" pitchFamily="18" charset="0"/>
              </a:rPr>
              <a:t>Uncaused first cause!</a:t>
            </a:r>
            <a:endParaRPr lang="en-US" sz="2800" spc="-100" dirty="0">
              <a:effectLst>
                <a:glow rad="139700">
                  <a:srgbClr val="000000">
                    <a:alpha val="40000"/>
                  </a:srgbClr>
                </a:glow>
                <a:outerShdw blurRad="63500" dist="76200" dir="2700000" algn="tl" rotWithShape="0">
                  <a:prstClr val="black"/>
                </a:outerShdw>
              </a:effectLst>
              <a:latin typeface="Calibri" pitchFamily="34" charset="0"/>
            </a:endParaRPr>
          </a:p>
        </p:txBody>
      </p:sp>
    </p:spTree>
    <p:extLst>
      <p:ext uri="{BB962C8B-B14F-4D97-AF65-F5344CB8AC3E}">
        <p14:creationId xmlns:p14="http://schemas.microsoft.com/office/powerpoint/2010/main" val="754805030"/>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900" decel="100000" fill="hold"/>
                                        <p:tgtEl>
                                          <p:spTgt spid="1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3"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F THE UNIVERSE HAD A BEGINNING"/>
          <p:cNvSpPr txBox="1">
            <a:spLocks noChangeArrowheads="1"/>
          </p:cNvSpPr>
          <p:nvPr/>
        </p:nvSpPr>
        <p:spPr bwMode="auto">
          <a:xfrm>
            <a:off x="1900519" y="176645"/>
            <a:ext cx="7637925" cy="683962"/>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The Nature of the Cause?</a:t>
            </a:r>
          </a:p>
        </p:txBody>
      </p:sp>
      <p:sp>
        <p:nvSpPr>
          <p:cNvPr id="14" name="1. No one created something out of Nothing"/>
          <p:cNvSpPr txBox="1">
            <a:spLocks noChangeArrowheads="1"/>
          </p:cNvSpPr>
          <p:nvPr/>
        </p:nvSpPr>
        <p:spPr bwMode="auto">
          <a:xfrm>
            <a:off x="1171232" y="1311510"/>
            <a:ext cx="8857701" cy="1661993"/>
          </a:xfrm>
          <a:prstGeom prst="rect">
            <a:avLst/>
          </a:prstGeom>
          <a:noFill/>
          <a:ln w="12700">
            <a:noFill/>
            <a:miter lim="800000"/>
            <a:headEnd type="none" w="sm" len="sm"/>
            <a:tailEnd type="none" w="sm" len="sm"/>
          </a:ln>
          <a:effectLst/>
        </p:spPr>
        <p:txBody>
          <a:bodyPr wrap="square" lIns="0" tIns="0" rIns="0" bIns="0">
            <a:spAutoFit/>
          </a:bodyPr>
          <a:lstStyle/>
          <a:p>
            <a:pPr marL="742950" indent="-742950"/>
            <a:r>
              <a:rPr lang="en-US" sz="3600" i="1" spc="-10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If the beginning of the universe was the beginning of all space, time, and matter </a:t>
            </a:r>
            <a:br>
              <a:rPr lang="en-US" sz="3600" i="1" spc="-10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br>
            <a:r>
              <a:rPr lang="en-US" sz="3600" i="1" spc="-10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then the cause must be…</a:t>
            </a:r>
            <a:endParaRPr lang="en-US" sz="3600" b="1" spc="-100" dirty="0">
              <a:solidFill>
                <a:srgbClr val="FFC000"/>
              </a:solidFill>
              <a:effectLst>
                <a:glow rad="139700">
                  <a:srgbClr val="000000">
                    <a:alpha val="40000"/>
                  </a:srgbClr>
                </a:glow>
                <a:outerShdw blurRad="63500" dist="76200" dir="2700000" algn="tl" rotWithShape="0">
                  <a:prstClr val="black"/>
                </a:outerShdw>
              </a:effectLst>
              <a:latin typeface="Calibri" pitchFamily="34" charset="0"/>
            </a:endParaRPr>
          </a:p>
        </p:txBody>
      </p:sp>
      <p:sp>
        <p:nvSpPr>
          <p:cNvPr id="16" name="Someone created something out of Nothing"/>
          <p:cNvSpPr txBox="1">
            <a:spLocks noChangeArrowheads="1"/>
          </p:cNvSpPr>
          <p:nvPr/>
        </p:nvSpPr>
        <p:spPr bwMode="auto">
          <a:xfrm>
            <a:off x="1153877" y="3267627"/>
            <a:ext cx="4423964" cy="2991588"/>
          </a:xfrm>
          <a:prstGeom prst="rect">
            <a:avLst/>
          </a:prstGeom>
          <a:noFill/>
          <a:ln w="12700">
            <a:noFill/>
            <a:miter lim="800000"/>
            <a:headEnd type="none" w="sm" len="sm"/>
            <a:tailEnd type="none" w="sm" len="sm"/>
          </a:ln>
          <a:effectLst/>
        </p:spPr>
        <p:txBody>
          <a:bodyPr wrap="square" lIns="0" tIns="0" rIns="0" bIns="0">
            <a:spAutoFit/>
          </a:bodyPr>
          <a:lstStyle/>
          <a:p>
            <a:pPr marL="742950" indent="-742950">
              <a:lnSpc>
                <a:spcPct val="90000"/>
              </a:lnSpc>
              <a:buAutoNum type="arabicPeriod"/>
            </a:pPr>
            <a:r>
              <a:rPr lang="en-US" sz="3600" i="1" spc="-120" dirty="0" err="1">
                <a:solidFill>
                  <a:srgbClr val="FFC000"/>
                </a:solidFill>
                <a:effectLst>
                  <a:glow rad="139700">
                    <a:srgbClr val="000000">
                      <a:alpha val="40000"/>
                    </a:srgbClr>
                  </a:glow>
                  <a:outerShdw blurRad="63500" dist="76200" dir="2700000" algn="tl" rotWithShape="0">
                    <a:prstClr val="black"/>
                  </a:outerShdw>
                </a:effectLst>
                <a:latin typeface="Cambria" pitchFamily="18" charset="0"/>
              </a:rPr>
              <a:t>Spaceless</a:t>
            </a:r>
            <a:endParaRPr lang="en-US" sz="3600" i="1" spc="-12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endParaRPr>
          </a:p>
          <a:p>
            <a:pPr marL="742950" indent="-742950">
              <a:lnSpc>
                <a:spcPct val="90000"/>
              </a:lnSpc>
              <a:buAutoNum type="arabicPeriod"/>
            </a:pPr>
            <a:r>
              <a:rPr lang="en-US" sz="3600" i="1" spc="-12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Timeless</a:t>
            </a:r>
          </a:p>
          <a:p>
            <a:pPr marL="742950" indent="-742950">
              <a:lnSpc>
                <a:spcPct val="90000"/>
              </a:lnSpc>
              <a:buAutoNum type="arabicPeriod"/>
            </a:pPr>
            <a:r>
              <a:rPr lang="en-US" sz="3600" i="1" spc="-12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Immaterial</a:t>
            </a:r>
          </a:p>
          <a:p>
            <a:pPr marL="742950" indent="-742950">
              <a:lnSpc>
                <a:spcPct val="90000"/>
              </a:lnSpc>
              <a:buAutoNum type="arabicPeriod"/>
            </a:pPr>
            <a:r>
              <a:rPr lang="en-US" sz="3600" i="1" spc="-12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Powerful</a:t>
            </a:r>
          </a:p>
          <a:p>
            <a:pPr marL="742950" indent="-742950">
              <a:lnSpc>
                <a:spcPct val="90000"/>
              </a:lnSpc>
              <a:buAutoNum type="arabicPeriod"/>
            </a:pPr>
            <a:r>
              <a:rPr lang="en-US" sz="3600" i="1" spc="-12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Intelligent</a:t>
            </a:r>
          </a:p>
          <a:p>
            <a:pPr marL="742950" indent="-742950">
              <a:lnSpc>
                <a:spcPct val="90000"/>
              </a:lnSpc>
              <a:buAutoNum type="arabicPeriod"/>
            </a:pPr>
            <a:r>
              <a:rPr lang="en-US" sz="3600" i="1" spc="-120" dirty="0">
                <a:solidFill>
                  <a:srgbClr val="FFC000"/>
                </a:solidFill>
                <a:effectLst>
                  <a:glow rad="139700">
                    <a:srgbClr val="000000">
                      <a:alpha val="40000"/>
                    </a:srgbClr>
                  </a:glow>
                  <a:outerShdw blurRad="63500" dist="76200" dir="2700000" algn="tl" rotWithShape="0">
                    <a:prstClr val="black"/>
                  </a:outerShdw>
                </a:effectLst>
                <a:latin typeface="Cambria" pitchFamily="18" charset="0"/>
              </a:rPr>
              <a:t>Personal</a:t>
            </a:r>
            <a:endParaRPr lang="en-US" sz="3600" spc="-100" dirty="0">
              <a:effectLst>
                <a:glow rad="139700">
                  <a:srgbClr val="000000">
                    <a:alpha val="40000"/>
                  </a:srgbClr>
                </a:glow>
                <a:outerShdw blurRad="63500" dist="76200" dir="2700000" algn="tl" rotWithShape="0">
                  <a:prstClr val="black"/>
                </a:outerShdw>
              </a:effectLst>
              <a:latin typeface="Calibri" pitchFamily="34" charset="0"/>
            </a:endParaRPr>
          </a:p>
        </p:txBody>
      </p:sp>
      <p:pic>
        <p:nvPicPr>
          <p:cNvPr id="5" name="Picture 4">
            <a:extLst>
              <a:ext uri="{FF2B5EF4-FFF2-40B4-BE49-F238E27FC236}">
                <a16:creationId xmlns:a16="http://schemas.microsoft.com/office/drawing/2014/main" xmlns="" id="{1B24862B-70DF-7A41-B0EA-57F5A020B336}"/>
              </a:ext>
            </a:extLst>
          </p:cNvPr>
          <p:cNvPicPr>
            <a:picLocks noChangeAspect="1"/>
          </p:cNvPicPr>
          <p:nvPr/>
        </p:nvPicPr>
        <p:blipFill>
          <a:blip r:embed="rId3"/>
          <a:stretch>
            <a:fillRect/>
          </a:stretch>
        </p:blipFill>
        <p:spPr>
          <a:xfrm rot="663815">
            <a:off x="5344010" y="3294368"/>
            <a:ext cx="2540301" cy="3252355"/>
          </a:xfrm>
          <a:prstGeom prst="rect">
            <a:avLst/>
          </a:prstGeom>
        </p:spPr>
      </p:pic>
      <p:sp>
        <p:nvSpPr>
          <p:cNvPr id="6" name="Rectangle 5">
            <a:extLst>
              <a:ext uri="{FF2B5EF4-FFF2-40B4-BE49-F238E27FC236}">
                <a16:creationId xmlns:a16="http://schemas.microsoft.com/office/drawing/2014/main" xmlns="" id="{219CB60F-B3B0-E948-951B-10570E66237F}"/>
              </a:ext>
            </a:extLst>
          </p:cNvPr>
          <p:cNvSpPr/>
          <p:nvPr/>
        </p:nvSpPr>
        <p:spPr>
          <a:xfrm>
            <a:off x="8000420" y="3080852"/>
            <a:ext cx="3799704" cy="2800767"/>
          </a:xfrm>
          <a:prstGeom prst="rect">
            <a:avLst/>
          </a:prstGeom>
        </p:spPr>
        <p:txBody>
          <a:bodyPr wrap="square">
            <a:spAutoFit/>
          </a:bodyPr>
          <a:lstStyle/>
          <a:p>
            <a:pPr algn="ctr"/>
            <a:r>
              <a:rPr lang="en-US" sz="4400" b="1" dirty="0">
                <a:ln w="11430"/>
                <a:solidFill>
                  <a:prstClr val="white"/>
                </a:solidFill>
                <a:effectLst>
                  <a:glow rad="101600">
                    <a:prstClr val="black">
                      <a:alpha val="75000"/>
                    </a:prstClr>
                  </a:glow>
                  <a:outerShdw blurRad="80000" dist="40000" dir="5040000" algn="tl">
                    <a:srgbClr val="000000">
                      <a:alpha val="30000"/>
                    </a:srgbClr>
                  </a:outerShdw>
                </a:effectLst>
                <a:cs typeface="Tahoma" pitchFamily="34" charset="0"/>
              </a:rPr>
              <a:t>This is starting to sound a lot like the God of the Bible</a:t>
            </a:r>
            <a:endParaRPr lang="en-US" sz="4400" b="1" dirty="0"/>
          </a:p>
        </p:txBody>
      </p:sp>
    </p:spTree>
    <p:extLst>
      <p:ext uri="{BB962C8B-B14F-4D97-AF65-F5344CB8AC3E}">
        <p14:creationId xmlns:p14="http://schemas.microsoft.com/office/powerpoint/2010/main" val="1463850469"/>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1000"/>
                                        <p:tgtEl>
                                          <p:spTgt spid="16">
                                            <p:txEl>
                                              <p:pRg st="0" end="0"/>
                                            </p:txEl>
                                          </p:spTgt>
                                        </p:tgtEl>
                                      </p:cBhvr>
                                    </p:animEffect>
                                    <p:anim calcmode="lin" valueType="num">
                                      <p:cBhvr>
                                        <p:cTn id="16"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6">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Effect transition="in" filter="fade">
                                      <p:cBhvr>
                                        <p:cTn id="23" dur="1000"/>
                                        <p:tgtEl>
                                          <p:spTgt spid="16">
                                            <p:txEl>
                                              <p:pRg st="1" end="1"/>
                                            </p:txEl>
                                          </p:spTgt>
                                        </p:tgtEl>
                                      </p:cBhvr>
                                    </p:animEffect>
                                    <p:anim calcmode="lin" valueType="num">
                                      <p:cBhvr>
                                        <p:cTn id="24"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16">
                                            <p:txEl>
                                              <p:pRg st="1" end="1"/>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6">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animEffect transition="in" filter="fade">
                                      <p:cBhvr>
                                        <p:cTn id="31" dur="1000"/>
                                        <p:tgtEl>
                                          <p:spTgt spid="16">
                                            <p:txEl>
                                              <p:pRg st="2" end="2"/>
                                            </p:txEl>
                                          </p:spTgt>
                                        </p:tgtEl>
                                      </p:cBhvr>
                                    </p:animEffect>
                                    <p:anim calcmode="lin" valueType="num">
                                      <p:cBhvr>
                                        <p:cTn id="32"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16">
                                            <p:txEl>
                                              <p:pRg st="2" end="2"/>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6">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6">
                                            <p:txEl>
                                              <p:pRg st="3" end="3"/>
                                            </p:txEl>
                                          </p:spTgt>
                                        </p:tgtEl>
                                        <p:attrNameLst>
                                          <p:attrName>style.visibility</p:attrName>
                                        </p:attrNameLst>
                                      </p:cBhvr>
                                      <p:to>
                                        <p:strVal val="visible"/>
                                      </p:to>
                                    </p:set>
                                    <p:animEffect transition="in" filter="fade">
                                      <p:cBhvr>
                                        <p:cTn id="39" dur="1000"/>
                                        <p:tgtEl>
                                          <p:spTgt spid="16">
                                            <p:txEl>
                                              <p:pRg st="3" end="3"/>
                                            </p:txEl>
                                          </p:spTgt>
                                        </p:tgtEl>
                                      </p:cBhvr>
                                    </p:animEffect>
                                    <p:anim calcmode="lin" valueType="num">
                                      <p:cBhvr>
                                        <p:cTn id="40"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16">
                                            <p:txEl>
                                              <p:pRg st="3" end="3"/>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6">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xEl>
                                              <p:pRg st="4" end="4"/>
                                            </p:txEl>
                                          </p:spTgt>
                                        </p:tgtEl>
                                        <p:attrNameLst>
                                          <p:attrName>style.visibility</p:attrName>
                                        </p:attrNameLst>
                                      </p:cBhvr>
                                      <p:to>
                                        <p:strVal val="visible"/>
                                      </p:to>
                                    </p:set>
                                    <p:animEffect transition="in" filter="fade">
                                      <p:cBhvr>
                                        <p:cTn id="47" dur="1000"/>
                                        <p:tgtEl>
                                          <p:spTgt spid="16">
                                            <p:txEl>
                                              <p:pRg st="4" end="4"/>
                                            </p:txEl>
                                          </p:spTgt>
                                        </p:tgtEl>
                                      </p:cBhvr>
                                    </p:animEffect>
                                    <p:anim calcmode="lin" valueType="num">
                                      <p:cBhvr>
                                        <p:cTn id="48"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16">
                                            <p:txEl>
                                              <p:pRg st="4" end="4"/>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16">
                                            <p:txEl>
                                              <p:pRg st="5" end="5"/>
                                            </p:txEl>
                                          </p:spTgt>
                                        </p:tgtEl>
                                        <p:attrNameLst>
                                          <p:attrName>style.visibility</p:attrName>
                                        </p:attrNameLst>
                                      </p:cBhvr>
                                      <p:to>
                                        <p:strVal val="visible"/>
                                      </p:to>
                                    </p:set>
                                    <p:animEffect transition="in" filter="fade">
                                      <p:cBhvr>
                                        <p:cTn id="55" dur="1000"/>
                                        <p:tgtEl>
                                          <p:spTgt spid="16">
                                            <p:txEl>
                                              <p:pRg st="5" end="5"/>
                                            </p:txEl>
                                          </p:spTgt>
                                        </p:tgtEl>
                                      </p:cBhvr>
                                    </p:animEffect>
                                    <p:anim calcmode="lin" valueType="num">
                                      <p:cBhvr>
                                        <p:cTn id="56"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57" dur="900" decel="100000" fill="hold"/>
                                        <p:tgtEl>
                                          <p:spTgt spid="16">
                                            <p:txEl>
                                              <p:pRg st="5" end="5"/>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6">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dissolve">
                                      <p:cBhvr>
                                        <p:cTn id="63" dur="500"/>
                                        <p:tgtEl>
                                          <p:spTgt spid="5"/>
                                        </p:tgtEl>
                                      </p:cBhvr>
                                    </p:animEffect>
                                  </p:childTnLst>
                                </p:cTn>
                              </p:par>
                            </p:childTnLst>
                          </p:cTn>
                        </p:par>
                        <p:par>
                          <p:cTn id="64" fill="hold">
                            <p:stCondLst>
                              <p:cond delay="500"/>
                            </p:stCondLst>
                            <p:childTnLst>
                              <p:par>
                                <p:cTn id="65" presetID="5" presetClass="entr" presetSubtype="1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checkerboard(across)">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45DE-0241-B243-A29D-65F36DBA7898}"/>
              </a:ext>
            </a:extLst>
          </p:cNvPr>
          <p:cNvSpPr>
            <a:spLocks noGrp="1"/>
          </p:cNvSpPr>
          <p:nvPr>
            <p:ph type="title"/>
          </p:nvPr>
        </p:nvSpPr>
        <p:spPr/>
        <p:txBody>
          <a:bodyPr/>
          <a:lstStyle/>
          <a:p>
            <a:endParaRPr lang="en-US" dirty="0"/>
          </a:p>
        </p:txBody>
      </p:sp>
      <p:graphicFrame>
        <p:nvGraphicFramePr>
          <p:cNvPr id="11" name="Content Placeholder 10">
            <a:extLst>
              <a:ext uri="{FF2B5EF4-FFF2-40B4-BE49-F238E27FC236}">
                <a16:creationId xmlns:a16="http://schemas.microsoft.com/office/drawing/2014/main" xmlns="" id="{6EE6B3BF-30D5-B64C-9339-692EF192DF9A}"/>
              </a:ext>
            </a:extLst>
          </p:cNvPr>
          <p:cNvGraphicFramePr>
            <a:graphicFrameLocks noGrp="1"/>
          </p:cNvGraphicFramePr>
          <p:nvPr>
            <p:ph idx="1"/>
            <p:extLst>
              <p:ext uri="{D42A27DB-BD31-4B8C-83A1-F6EECF244321}">
                <p14:modId xmlns:p14="http://schemas.microsoft.com/office/powerpoint/2010/main" val="814643697"/>
              </p:ext>
            </p:extLst>
          </p:nvPr>
        </p:nvGraphicFramePr>
        <p:xfrm>
          <a:off x="3491346" y="2081261"/>
          <a:ext cx="7841673"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1581345615">
            <a:extLst>
              <a:ext uri="{FF2B5EF4-FFF2-40B4-BE49-F238E27FC236}">
                <a16:creationId xmlns:a16="http://schemas.microsoft.com/office/drawing/2014/main" xmlns="" id="{E48132BD-153A-9F4F-B5CB-C6046F503FD7}"/>
              </a:ext>
            </a:extLst>
          </p:cNvPr>
          <p:cNvPicPr>
            <a:picLocks noChangeAspect="1" noChangeArrowheads="1"/>
          </p:cNvPicPr>
          <p:nvPr/>
        </p:nvPicPr>
        <p:blipFill>
          <a:blip r:embed="rId7"/>
          <a:srcRect/>
          <a:stretch>
            <a:fillRect/>
          </a:stretch>
        </p:blipFill>
        <p:spPr bwMode="auto">
          <a:xfrm>
            <a:off x="249382" y="1852551"/>
            <a:ext cx="3241964" cy="4702628"/>
          </a:xfrm>
          <a:prstGeom prst="rect">
            <a:avLst/>
          </a:prstGeom>
          <a:noFill/>
          <a:ln w="28575">
            <a:noFill/>
            <a:miter lim="800000"/>
            <a:headEnd/>
            <a:tailEnd/>
          </a:ln>
          <a:effectLst>
            <a:outerShdw blurRad="76200" dir="13500000" sy="23000" kx="1200000" algn="br" rotWithShape="0">
              <a:prstClr val="black">
                <a:alpha val="45000"/>
              </a:prst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lumMod val="50000"/>
              </a:srgbClr>
            </a:contourClr>
          </a:sp3d>
        </p:spPr>
      </p:pic>
    </p:spTree>
    <p:extLst>
      <p:ext uri="{BB962C8B-B14F-4D97-AF65-F5344CB8AC3E}">
        <p14:creationId xmlns:p14="http://schemas.microsoft.com/office/powerpoint/2010/main" val="1444317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9634" name="Picture Cistine Chapel" descr="06_3ce6"/>
          <p:cNvPicPr>
            <a:picLocks noChangeAspect="1" noChangeArrowheads="1"/>
          </p:cNvPicPr>
          <p:nvPr/>
        </p:nvPicPr>
        <p:blipFill>
          <a:blip r:embed="rId3">
            <a:lum bright="-10000"/>
          </a:blip>
          <a:srcRect/>
          <a:stretch>
            <a:fillRect/>
          </a:stretch>
        </p:blipFill>
        <p:spPr bwMode="auto">
          <a:xfrm rot="-420000">
            <a:off x="1618606" y="1003930"/>
            <a:ext cx="9113424" cy="5640911"/>
          </a:xfrm>
          <a:prstGeom prst="rect">
            <a:avLst/>
          </a:prstGeom>
          <a:noFill/>
          <a:ln w="9525">
            <a:noFill/>
            <a:miter lim="800000"/>
            <a:headEnd/>
            <a:tailEnd/>
          </a:ln>
          <a:effectLst>
            <a:softEdge rad="635000"/>
          </a:effectLst>
        </p:spPr>
      </p:pic>
      <p:sp>
        <p:nvSpPr>
          <p:cNvPr id="2131970" name="Text 1-2 Beginning"/>
          <p:cNvSpPr>
            <a:spLocks noGrp="1" noChangeArrowheads="1"/>
          </p:cNvSpPr>
          <p:nvPr>
            <p:ph idx="4294967295"/>
          </p:nvPr>
        </p:nvSpPr>
        <p:spPr>
          <a:xfrm>
            <a:off x="1922040" y="1904105"/>
            <a:ext cx="4087901" cy="4288353"/>
          </a:xfrm>
          <a:effectLst/>
        </p:spPr>
        <p:txBody>
          <a:bodyPr vert="horz" wrap="square" lIns="0" tIns="0" rIns="0" bIns="0" rtlCol="0" anchor="t" anchorCtr="0">
            <a:spAutoFit/>
          </a:bodyPr>
          <a:lstStyle/>
          <a:p>
            <a:pPr marL="914400" indent="-914400" algn="r">
              <a:spcBef>
                <a:spcPts val="6000"/>
              </a:spcBef>
              <a:buNone/>
              <a:defRPr/>
            </a:pPr>
            <a:r>
              <a:rPr lang="en-US" sz="5400" b="1" dirty="0">
                <a:effectLst>
                  <a:glow rad="228600">
                    <a:schemeClr val="bg2">
                      <a:lumMod val="90000"/>
                      <a:lumOff val="10000"/>
                      <a:alpha val="40000"/>
                    </a:schemeClr>
                  </a:glow>
                  <a:outerShdw dist="76200" dir="3000000" algn="tl" rotWithShape="0">
                    <a:srgbClr val="000000"/>
                  </a:outerShdw>
                </a:effectLst>
                <a:latin typeface="Calibri" pitchFamily="34" charset="0"/>
              </a:rPr>
              <a:t>BEGINNING:</a:t>
            </a:r>
            <a:r>
              <a:rPr lang="en-US" sz="5400" b="1" dirty="0">
                <a:solidFill>
                  <a:srgbClr val="FFC000"/>
                </a:solidFill>
                <a:effectLst>
                  <a:glow rad="228600">
                    <a:schemeClr val="bg2">
                      <a:lumMod val="90000"/>
                      <a:lumOff val="10000"/>
                      <a:alpha val="40000"/>
                    </a:schemeClr>
                  </a:glow>
                  <a:outerShdw dist="76200" dir="3000000" algn="tl" rotWithShape="0">
                    <a:srgbClr val="000000"/>
                  </a:outerShdw>
                </a:effectLst>
                <a:latin typeface="Calibri" pitchFamily="34" charset="0"/>
              </a:rPr>
              <a:t> </a:t>
            </a:r>
          </a:p>
          <a:p>
            <a:pPr marL="914400" indent="-914400" algn="r">
              <a:spcBef>
                <a:spcPts val="6000"/>
              </a:spcBef>
              <a:buNone/>
              <a:defRPr/>
            </a:pPr>
            <a:r>
              <a:rPr lang="en-US" sz="5400" b="1" dirty="0">
                <a:solidFill>
                  <a:srgbClr val="FFC000"/>
                </a:solidFill>
                <a:effectLst>
                  <a:glow rad="228600">
                    <a:schemeClr val="bg2">
                      <a:lumMod val="90000"/>
                      <a:lumOff val="10000"/>
                      <a:alpha val="40000"/>
                    </a:schemeClr>
                  </a:glow>
                  <a:outerShdw dist="76200" dir="3000000" algn="tl" rotWithShape="0">
                    <a:srgbClr val="000000"/>
                  </a:outerShdw>
                </a:effectLst>
                <a:latin typeface="Calibri" pitchFamily="34" charset="0"/>
              </a:rPr>
              <a:t>DESIGN:</a:t>
            </a:r>
            <a:r>
              <a:rPr lang="en-US" sz="5400" b="1" dirty="0">
                <a:effectLst>
                  <a:glow rad="228600">
                    <a:schemeClr val="bg2">
                      <a:lumMod val="90000"/>
                      <a:lumOff val="10000"/>
                      <a:alpha val="40000"/>
                    </a:schemeClr>
                  </a:glow>
                  <a:outerShdw dist="76200" dir="3000000" algn="tl" rotWithShape="0">
                    <a:srgbClr val="000000"/>
                  </a:outerShdw>
                </a:effectLst>
                <a:latin typeface="Calibri" pitchFamily="34" charset="0"/>
              </a:rPr>
              <a:t> </a:t>
            </a:r>
          </a:p>
          <a:p>
            <a:pPr marL="914400" indent="-914400" algn="r">
              <a:spcBef>
                <a:spcPts val="6000"/>
              </a:spcBef>
              <a:buNone/>
              <a:defRPr/>
            </a:pPr>
            <a:r>
              <a:rPr lang="en-US" sz="5400" b="1" dirty="0">
                <a:effectLst>
                  <a:glow rad="228600">
                    <a:schemeClr val="bg2">
                      <a:lumMod val="90000"/>
                      <a:lumOff val="10000"/>
                      <a:alpha val="40000"/>
                    </a:schemeClr>
                  </a:glow>
                  <a:outerShdw dist="76200" dir="3000000" algn="tl" rotWithShape="0">
                    <a:srgbClr val="000000"/>
                  </a:outerShdw>
                </a:effectLst>
                <a:latin typeface="Calibri" pitchFamily="34" charset="0"/>
              </a:rPr>
              <a:t>MORALITY: </a:t>
            </a:r>
          </a:p>
        </p:txBody>
      </p:sp>
      <p:sp>
        <p:nvSpPr>
          <p:cNvPr id="6" name="Three Great Arguments"/>
          <p:cNvSpPr txBox="1">
            <a:spLocks noChangeArrowheads="1"/>
          </p:cNvSpPr>
          <p:nvPr/>
        </p:nvSpPr>
        <p:spPr bwMode="auto">
          <a:xfrm>
            <a:off x="1908585" y="193638"/>
            <a:ext cx="7758954"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THREE GREAT ARGUMENTS</a:t>
            </a:r>
          </a:p>
        </p:txBody>
      </p:sp>
      <p:sp>
        <p:nvSpPr>
          <p:cNvPr id="5" name="for a theistic God"/>
          <p:cNvSpPr txBox="1">
            <a:spLocks noChangeArrowheads="1"/>
          </p:cNvSpPr>
          <p:nvPr/>
        </p:nvSpPr>
        <p:spPr bwMode="auto">
          <a:xfrm>
            <a:off x="5049819" y="796067"/>
            <a:ext cx="5349240" cy="46040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for a theistic God</a:t>
            </a:r>
          </a:p>
        </p:txBody>
      </p:sp>
      <p:sp>
        <p:nvSpPr>
          <p:cNvPr id="7" name="Text 1-3 Cosmilogical"/>
          <p:cNvSpPr txBox="1">
            <a:spLocks noChangeArrowheads="1"/>
          </p:cNvSpPr>
          <p:nvPr/>
        </p:nvSpPr>
        <p:spPr bwMode="auto">
          <a:xfrm>
            <a:off x="6375703" y="1869140"/>
            <a:ext cx="3367910" cy="4348242"/>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p>
            <a:pPr defTabSz="914400" fontAlgn="base">
              <a:lnSpc>
                <a:spcPct val="75000"/>
              </a:lnSpc>
              <a:spcBef>
                <a:spcPts val="2400"/>
              </a:spcBef>
              <a:spcAft>
                <a:spcPct val="0"/>
              </a:spcAft>
              <a:buClr>
                <a:schemeClr val="tx2"/>
              </a:buClr>
              <a:defRPr/>
            </a:pP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Cosmological</a:t>
            </a:r>
            <a:b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b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Argument</a:t>
            </a:r>
          </a:p>
          <a:p>
            <a:pPr defTabSz="914400" fontAlgn="base">
              <a:lnSpc>
                <a:spcPct val="75000"/>
              </a:lnSpc>
              <a:spcBef>
                <a:spcPts val="4200"/>
              </a:spcBef>
              <a:spcAft>
                <a:spcPct val="0"/>
              </a:spcAft>
              <a:buClr>
                <a:schemeClr val="tx2"/>
              </a:buClr>
              <a:defRPr/>
            </a:pPr>
            <a:r>
              <a:rPr lang="en-US" sz="4800" b="1" kern="0" dirty="0">
                <a:solidFill>
                  <a:srgbClr val="FFC000"/>
                </a:solidFill>
                <a:effectLst>
                  <a:glow rad="228600">
                    <a:schemeClr val="bg2">
                      <a:lumMod val="90000"/>
                      <a:lumOff val="10000"/>
                      <a:alpha val="40000"/>
                    </a:schemeClr>
                  </a:glow>
                  <a:outerShdw dist="76200" dir="3000000" algn="tl" rotWithShape="0">
                    <a:srgbClr val="000000"/>
                  </a:outerShdw>
                </a:effectLst>
                <a:latin typeface="Calibri" pitchFamily="34" charset="0"/>
              </a:rPr>
              <a:t>Teleological</a:t>
            </a:r>
            <a:br>
              <a:rPr lang="en-US" sz="4800" b="1" kern="0" dirty="0">
                <a:solidFill>
                  <a:srgbClr val="FFC000"/>
                </a:solidFill>
                <a:effectLst>
                  <a:glow rad="228600">
                    <a:schemeClr val="bg2">
                      <a:lumMod val="90000"/>
                      <a:lumOff val="10000"/>
                      <a:alpha val="40000"/>
                    </a:schemeClr>
                  </a:glow>
                  <a:outerShdw dist="76200" dir="3000000" algn="tl" rotWithShape="0">
                    <a:srgbClr val="000000"/>
                  </a:outerShdw>
                </a:effectLst>
                <a:latin typeface="Calibri" pitchFamily="34" charset="0"/>
              </a:rPr>
            </a:br>
            <a:r>
              <a:rPr lang="en-US" sz="4800" b="1" kern="0" dirty="0">
                <a:solidFill>
                  <a:srgbClr val="FFC000"/>
                </a:solidFill>
                <a:effectLst>
                  <a:glow rad="228600">
                    <a:schemeClr val="bg2">
                      <a:lumMod val="90000"/>
                      <a:lumOff val="10000"/>
                      <a:alpha val="40000"/>
                    </a:schemeClr>
                  </a:glow>
                  <a:outerShdw dist="76200" dir="3000000" algn="tl" rotWithShape="0">
                    <a:srgbClr val="000000"/>
                  </a:outerShdw>
                </a:effectLst>
                <a:latin typeface="Calibri" pitchFamily="34" charset="0"/>
              </a:rPr>
              <a:t>Argument</a:t>
            </a:r>
          </a:p>
          <a:p>
            <a:pPr defTabSz="914400" fontAlgn="base">
              <a:lnSpc>
                <a:spcPct val="75000"/>
              </a:lnSpc>
              <a:spcBef>
                <a:spcPts val="3600"/>
              </a:spcBef>
              <a:spcAft>
                <a:spcPct val="0"/>
              </a:spcAft>
              <a:buClr>
                <a:schemeClr val="tx2"/>
              </a:buClr>
              <a:defRPr/>
            </a:pP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Moral</a:t>
            </a:r>
            <a:b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b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Argument</a:t>
            </a:r>
          </a:p>
        </p:txBody>
      </p:sp>
      <p:sp>
        <p:nvSpPr>
          <p:cNvPr id="9"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72167520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5" name="Picture 1"/>
          <p:cNvPicPr>
            <a:picLocks noChangeAspect="1" noChangeArrowheads="1"/>
          </p:cNvPicPr>
          <p:nvPr/>
        </p:nvPicPr>
        <p:blipFill>
          <a:blip r:embed="rId3">
            <a:lum bright="-10000" contrast="20000"/>
          </a:blip>
          <a:srcRect/>
          <a:stretch>
            <a:fillRect/>
          </a:stretch>
        </p:blipFill>
        <p:spPr bwMode="auto">
          <a:xfrm rot="399643">
            <a:off x="6493569" y="199006"/>
            <a:ext cx="3810000" cy="6505575"/>
          </a:xfrm>
          <a:prstGeom prst="rect">
            <a:avLst/>
          </a:prstGeom>
          <a:noFill/>
          <a:ln w="9525">
            <a:noFill/>
            <a:miter lim="800000"/>
            <a:headEnd/>
            <a:tailEnd/>
          </a:ln>
          <a:effectLst>
            <a:softEdge rad="635000"/>
          </a:effectLst>
        </p:spPr>
      </p:pic>
      <p:sp>
        <p:nvSpPr>
          <p:cNvPr id="5" name="Text Box 10"/>
          <p:cNvSpPr txBox="1">
            <a:spLocks noChangeArrowheads="1"/>
          </p:cNvSpPr>
          <p:nvPr/>
        </p:nvSpPr>
        <p:spPr bwMode="auto">
          <a:xfrm rot="21247185">
            <a:off x="1747625" y="988334"/>
            <a:ext cx="4432359" cy="4334899"/>
          </a:xfrm>
          <a:prstGeom prst="roundRect">
            <a:avLst>
              <a:gd name="adj" fmla="val 7286"/>
            </a:avLst>
          </a:prstGeom>
          <a:solidFill>
            <a:srgbClr val="008000">
              <a:alpha val="23000"/>
            </a:srgbClr>
          </a:solidFill>
          <a:ln w="12700">
            <a:noFill/>
            <a:miter lim="800000"/>
            <a:headEnd type="none" w="sm" len="sm"/>
            <a:tailEnd type="none" w="sm" len="sm"/>
          </a:ln>
          <a:effectLst>
            <a:softEdge rad="127000"/>
          </a:effectLst>
        </p:spPr>
        <p:txBody>
          <a:bodyPr wrap="square" tIns="91440" bIns="91440">
            <a:spAutoFit/>
          </a:bodyPr>
          <a:lstStyle/>
          <a:p>
            <a:pPr algn="ctr">
              <a:lnSpc>
                <a:spcPct val="90000"/>
              </a:lnSpc>
              <a:spcBef>
                <a:spcPts val="1800"/>
              </a:spcBef>
              <a:defRPr/>
            </a:pPr>
            <a:r>
              <a:rPr lang="en-US" sz="4800" spc="-130" dirty="0">
                <a:effectLst>
                  <a:glow rad="63500">
                    <a:srgbClr val="000000">
                      <a:alpha val="40000"/>
                    </a:srgbClr>
                  </a:glow>
                  <a:outerShdw blurRad="63500" dist="50800" dir="2700000" algn="tl" rotWithShape="0">
                    <a:prstClr val="black"/>
                  </a:outerShdw>
                </a:effectLst>
                <a:latin typeface="Cambria" pitchFamily="18" charset="0"/>
              </a:rPr>
              <a:t>If you found this watch in the woods, would you think it was made by natural law?</a:t>
            </a:r>
          </a:p>
        </p:txBody>
      </p:sp>
    </p:spTree>
    <p:extLst>
      <p:ext uri="{BB962C8B-B14F-4D97-AF65-F5344CB8AC3E}">
        <p14:creationId xmlns:p14="http://schemas.microsoft.com/office/powerpoint/2010/main" val="3920962566"/>
      </p:ext>
    </p:extLst>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hree Great Arguments"/>
          <p:cNvSpPr txBox="1">
            <a:spLocks noChangeArrowheads="1"/>
          </p:cNvSpPr>
          <p:nvPr/>
        </p:nvSpPr>
        <p:spPr bwMode="auto">
          <a:xfrm>
            <a:off x="1970930" y="193638"/>
            <a:ext cx="7328648"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THE TWO FUNDAMENTAL</a:t>
            </a:r>
          </a:p>
        </p:txBody>
      </p:sp>
      <p:sp>
        <p:nvSpPr>
          <p:cNvPr id="5" name="for a theistic God"/>
          <p:cNvSpPr txBox="1">
            <a:spLocks noChangeArrowheads="1"/>
          </p:cNvSpPr>
          <p:nvPr/>
        </p:nvSpPr>
        <p:spPr bwMode="auto">
          <a:xfrm>
            <a:off x="5281110" y="828339"/>
            <a:ext cx="5013063" cy="46040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origin questions</a:t>
            </a:r>
          </a:p>
        </p:txBody>
      </p:sp>
      <p:grpSp>
        <p:nvGrpSpPr>
          <p:cNvPr id="2" name="Group Picture of Head"/>
          <p:cNvGrpSpPr>
            <a:grpSpLocks/>
          </p:cNvGrpSpPr>
          <p:nvPr/>
        </p:nvGrpSpPr>
        <p:grpSpPr bwMode="auto">
          <a:xfrm rot="653805">
            <a:off x="7442775" y="3816743"/>
            <a:ext cx="2304014" cy="2534416"/>
            <a:chOff x="1878" y="1794"/>
            <a:chExt cx="1317" cy="1606"/>
          </a:xfrm>
          <a:effectLst>
            <a:glow rad="228600">
              <a:srgbClr val="CC0099">
                <a:alpha val="40000"/>
              </a:srgbClr>
            </a:glow>
            <a:outerShdw blurRad="254000" sx="120000" sy="120000" algn="ctr" rotWithShape="0">
              <a:prstClr val="black"/>
            </a:outerShdw>
          </a:effectLst>
        </p:grpSpPr>
        <p:sp>
          <p:nvSpPr>
            <p:cNvPr id="9" name="Freeform 7"/>
            <p:cNvSpPr>
              <a:spLocks/>
            </p:cNvSpPr>
            <p:nvPr/>
          </p:nvSpPr>
          <p:spPr bwMode="auto">
            <a:xfrm>
              <a:off x="1884" y="1801"/>
              <a:ext cx="1305" cy="1592"/>
            </a:xfrm>
            <a:custGeom>
              <a:avLst/>
              <a:gdLst>
                <a:gd name="T0" fmla="*/ 105 w 2067"/>
                <a:gd name="T1" fmla="*/ 484 h 2216"/>
                <a:gd name="T2" fmla="*/ 157 w 2067"/>
                <a:gd name="T3" fmla="*/ 301 h 2216"/>
                <a:gd name="T4" fmla="*/ 255 w 2067"/>
                <a:gd name="T5" fmla="*/ 154 h 2216"/>
                <a:gd name="T6" fmla="*/ 321 w 2067"/>
                <a:gd name="T7" fmla="*/ 101 h 2216"/>
                <a:gd name="T8" fmla="*/ 393 w 2067"/>
                <a:gd name="T9" fmla="*/ 57 h 2216"/>
                <a:gd name="T10" fmla="*/ 468 w 2067"/>
                <a:gd name="T11" fmla="*/ 29 h 2216"/>
                <a:gd name="T12" fmla="*/ 546 w 2067"/>
                <a:gd name="T13" fmla="*/ 11 h 2216"/>
                <a:gd name="T14" fmla="*/ 628 w 2067"/>
                <a:gd name="T15" fmla="*/ 0 h 2216"/>
                <a:gd name="T16" fmla="*/ 713 w 2067"/>
                <a:gd name="T17" fmla="*/ 0 h 2216"/>
                <a:gd name="T18" fmla="*/ 798 w 2067"/>
                <a:gd name="T19" fmla="*/ 4 h 2216"/>
                <a:gd name="T20" fmla="*/ 883 w 2067"/>
                <a:gd name="T21" fmla="*/ 18 h 2216"/>
                <a:gd name="T22" fmla="*/ 965 w 2067"/>
                <a:gd name="T23" fmla="*/ 40 h 2216"/>
                <a:gd name="T24" fmla="*/ 1043 w 2067"/>
                <a:gd name="T25" fmla="*/ 75 h 2216"/>
                <a:gd name="T26" fmla="*/ 1115 w 2067"/>
                <a:gd name="T27" fmla="*/ 122 h 2216"/>
                <a:gd name="T28" fmla="*/ 1181 w 2067"/>
                <a:gd name="T29" fmla="*/ 183 h 2216"/>
                <a:gd name="T30" fmla="*/ 1233 w 2067"/>
                <a:gd name="T31" fmla="*/ 251 h 2216"/>
                <a:gd name="T32" fmla="*/ 1272 w 2067"/>
                <a:gd name="T33" fmla="*/ 330 h 2216"/>
                <a:gd name="T34" fmla="*/ 1298 w 2067"/>
                <a:gd name="T35" fmla="*/ 409 h 2216"/>
                <a:gd name="T36" fmla="*/ 1305 w 2067"/>
                <a:gd name="T37" fmla="*/ 513 h 2216"/>
                <a:gd name="T38" fmla="*/ 1289 w 2067"/>
                <a:gd name="T39" fmla="*/ 677 h 2216"/>
                <a:gd name="T40" fmla="*/ 1233 w 2067"/>
                <a:gd name="T41" fmla="*/ 821 h 2216"/>
                <a:gd name="T42" fmla="*/ 1161 w 2067"/>
                <a:gd name="T43" fmla="*/ 929 h 2216"/>
                <a:gd name="T44" fmla="*/ 1112 w 2067"/>
                <a:gd name="T45" fmla="*/ 975 h 2216"/>
                <a:gd name="T46" fmla="*/ 1056 w 2067"/>
                <a:gd name="T47" fmla="*/ 1022 h 2216"/>
                <a:gd name="T48" fmla="*/ 1014 w 2067"/>
                <a:gd name="T49" fmla="*/ 1068 h 2216"/>
                <a:gd name="T50" fmla="*/ 984 w 2067"/>
                <a:gd name="T51" fmla="*/ 1133 h 2216"/>
                <a:gd name="T52" fmla="*/ 978 w 2067"/>
                <a:gd name="T53" fmla="*/ 1205 h 2216"/>
                <a:gd name="T54" fmla="*/ 998 w 2067"/>
                <a:gd name="T55" fmla="*/ 1305 h 2216"/>
                <a:gd name="T56" fmla="*/ 1027 w 2067"/>
                <a:gd name="T57" fmla="*/ 1380 h 2216"/>
                <a:gd name="T58" fmla="*/ 1020 w 2067"/>
                <a:gd name="T59" fmla="*/ 1398 h 2216"/>
                <a:gd name="T60" fmla="*/ 981 w 2067"/>
                <a:gd name="T61" fmla="*/ 1380 h 2216"/>
                <a:gd name="T62" fmla="*/ 945 w 2067"/>
                <a:gd name="T63" fmla="*/ 1384 h 2216"/>
                <a:gd name="T64" fmla="*/ 883 w 2067"/>
                <a:gd name="T65" fmla="*/ 1398 h 2216"/>
                <a:gd name="T66" fmla="*/ 818 w 2067"/>
                <a:gd name="T67" fmla="*/ 1423 h 2216"/>
                <a:gd name="T68" fmla="*/ 756 w 2067"/>
                <a:gd name="T69" fmla="*/ 1459 h 2216"/>
                <a:gd name="T70" fmla="*/ 690 w 2067"/>
                <a:gd name="T71" fmla="*/ 1499 h 2216"/>
                <a:gd name="T72" fmla="*/ 628 w 2067"/>
                <a:gd name="T73" fmla="*/ 1538 h 2216"/>
                <a:gd name="T74" fmla="*/ 563 w 2067"/>
                <a:gd name="T75" fmla="*/ 1578 h 2216"/>
                <a:gd name="T76" fmla="*/ 484 w 2067"/>
                <a:gd name="T77" fmla="*/ 1592 h 2216"/>
                <a:gd name="T78" fmla="*/ 415 w 2067"/>
                <a:gd name="T79" fmla="*/ 1578 h 2216"/>
                <a:gd name="T80" fmla="*/ 409 w 2067"/>
                <a:gd name="T81" fmla="*/ 1416 h 2216"/>
                <a:gd name="T82" fmla="*/ 354 w 2067"/>
                <a:gd name="T83" fmla="*/ 1326 h 2216"/>
                <a:gd name="T84" fmla="*/ 314 w 2067"/>
                <a:gd name="T85" fmla="*/ 1330 h 2216"/>
                <a:gd name="T86" fmla="*/ 268 w 2067"/>
                <a:gd name="T87" fmla="*/ 1330 h 2216"/>
                <a:gd name="T88" fmla="*/ 226 w 2067"/>
                <a:gd name="T89" fmla="*/ 1333 h 2216"/>
                <a:gd name="T90" fmla="*/ 180 w 2067"/>
                <a:gd name="T91" fmla="*/ 1330 h 2216"/>
                <a:gd name="T92" fmla="*/ 141 w 2067"/>
                <a:gd name="T93" fmla="*/ 1301 h 2216"/>
                <a:gd name="T94" fmla="*/ 111 w 2067"/>
                <a:gd name="T95" fmla="*/ 1237 h 2216"/>
                <a:gd name="T96" fmla="*/ 115 w 2067"/>
                <a:gd name="T97" fmla="*/ 1165 h 2216"/>
                <a:gd name="T98" fmla="*/ 92 w 2067"/>
                <a:gd name="T99" fmla="*/ 1122 h 2216"/>
                <a:gd name="T100" fmla="*/ 95 w 2067"/>
                <a:gd name="T101" fmla="*/ 1068 h 2216"/>
                <a:gd name="T102" fmla="*/ 82 w 2067"/>
                <a:gd name="T103" fmla="*/ 1022 h 2216"/>
                <a:gd name="T104" fmla="*/ 85 w 2067"/>
                <a:gd name="T105" fmla="*/ 993 h 2216"/>
                <a:gd name="T106" fmla="*/ 63 w 2067"/>
                <a:gd name="T107" fmla="*/ 975 h 2216"/>
                <a:gd name="T108" fmla="*/ 27 w 2067"/>
                <a:gd name="T109" fmla="*/ 975 h 2216"/>
                <a:gd name="T110" fmla="*/ 3 w 2067"/>
                <a:gd name="T111" fmla="*/ 943 h 2216"/>
                <a:gd name="T112" fmla="*/ 10 w 2067"/>
                <a:gd name="T113" fmla="*/ 893 h 2216"/>
                <a:gd name="T114" fmla="*/ 43 w 2067"/>
                <a:gd name="T115" fmla="*/ 818 h 2216"/>
                <a:gd name="T116" fmla="*/ 82 w 2067"/>
                <a:gd name="T117" fmla="*/ 724 h 2216"/>
                <a:gd name="T118" fmla="*/ 111 w 2067"/>
                <a:gd name="T119" fmla="*/ 627 h 22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67"/>
                <a:gd name="T181" fmla="*/ 0 h 2216"/>
                <a:gd name="T182" fmla="*/ 2067 w 2067"/>
                <a:gd name="T183" fmla="*/ 2216 h 22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67" h="2216">
                  <a:moveTo>
                    <a:pt x="182" y="848"/>
                  </a:moveTo>
                  <a:lnTo>
                    <a:pt x="171" y="824"/>
                  </a:lnTo>
                  <a:lnTo>
                    <a:pt x="166" y="789"/>
                  </a:lnTo>
                  <a:lnTo>
                    <a:pt x="166" y="754"/>
                  </a:lnTo>
                  <a:lnTo>
                    <a:pt x="166" y="714"/>
                  </a:lnTo>
                  <a:lnTo>
                    <a:pt x="166" y="674"/>
                  </a:lnTo>
                  <a:lnTo>
                    <a:pt x="176" y="634"/>
                  </a:lnTo>
                  <a:lnTo>
                    <a:pt x="182" y="589"/>
                  </a:lnTo>
                  <a:lnTo>
                    <a:pt x="197" y="549"/>
                  </a:lnTo>
                  <a:lnTo>
                    <a:pt x="213" y="504"/>
                  </a:lnTo>
                  <a:lnTo>
                    <a:pt x="228" y="459"/>
                  </a:lnTo>
                  <a:lnTo>
                    <a:pt x="249" y="419"/>
                  </a:lnTo>
                  <a:lnTo>
                    <a:pt x="270" y="379"/>
                  </a:lnTo>
                  <a:lnTo>
                    <a:pt x="296" y="340"/>
                  </a:lnTo>
                  <a:lnTo>
                    <a:pt x="321" y="300"/>
                  </a:lnTo>
                  <a:lnTo>
                    <a:pt x="352" y="265"/>
                  </a:lnTo>
                  <a:lnTo>
                    <a:pt x="389" y="230"/>
                  </a:lnTo>
                  <a:lnTo>
                    <a:pt x="404" y="215"/>
                  </a:lnTo>
                  <a:lnTo>
                    <a:pt x="420" y="200"/>
                  </a:lnTo>
                  <a:lnTo>
                    <a:pt x="441" y="190"/>
                  </a:lnTo>
                  <a:lnTo>
                    <a:pt x="456" y="175"/>
                  </a:lnTo>
                  <a:lnTo>
                    <a:pt x="472" y="160"/>
                  </a:lnTo>
                  <a:lnTo>
                    <a:pt x="492" y="150"/>
                  </a:lnTo>
                  <a:lnTo>
                    <a:pt x="508" y="140"/>
                  </a:lnTo>
                  <a:lnTo>
                    <a:pt x="529" y="125"/>
                  </a:lnTo>
                  <a:lnTo>
                    <a:pt x="544" y="115"/>
                  </a:lnTo>
                  <a:lnTo>
                    <a:pt x="565" y="105"/>
                  </a:lnTo>
                  <a:lnTo>
                    <a:pt x="586" y="95"/>
                  </a:lnTo>
                  <a:lnTo>
                    <a:pt x="601" y="90"/>
                  </a:lnTo>
                  <a:lnTo>
                    <a:pt x="622" y="80"/>
                  </a:lnTo>
                  <a:lnTo>
                    <a:pt x="643" y="70"/>
                  </a:lnTo>
                  <a:lnTo>
                    <a:pt x="663" y="65"/>
                  </a:lnTo>
                  <a:lnTo>
                    <a:pt x="679" y="55"/>
                  </a:lnTo>
                  <a:lnTo>
                    <a:pt x="699" y="50"/>
                  </a:lnTo>
                  <a:lnTo>
                    <a:pt x="720" y="45"/>
                  </a:lnTo>
                  <a:lnTo>
                    <a:pt x="741" y="40"/>
                  </a:lnTo>
                  <a:lnTo>
                    <a:pt x="762" y="35"/>
                  </a:lnTo>
                  <a:lnTo>
                    <a:pt x="782" y="30"/>
                  </a:lnTo>
                  <a:lnTo>
                    <a:pt x="803" y="25"/>
                  </a:lnTo>
                  <a:lnTo>
                    <a:pt x="824" y="20"/>
                  </a:lnTo>
                  <a:lnTo>
                    <a:pt x="844" y="15"/>
                  </a:lnTo>
                  <a:lnTo>
                    <a:pt x="865" y="15"/>
                  </a:lnTo>
                  <a:lnTo>
                    <a:pt x="886" y="10"/>
                  </a:lnTo>
                  <a:lnTo>
                    <a:pt x="907" y="10"/>
                  </a:lnTo>
                  <a:lnTo>
                    <a:pt x="927" y="5"/>
                  </a:lnTo>
                  <a:lnTo>
                    <a:pt x="948" y="5"/>
                  </a:lnTo>
                  <a:lnTo>
                    <a:pt x="974" y="5"/>
                  </a:lnTo>
                  <a:lnTo>
                    <a:pt x="995" y="0"/>
                  </a:lnTo>
                  <a:lnTo>
                    <a:pt x="1015" y="0"/>
                  </a:lnTo>
                  <a:lnTo>
                    <a:pt x="1036" y="0"/>
                  </a:lnTo>
                  <a:lnTo>
                    <a:pt x="1062" y="0"/>
                  </a:lnTo>
                  <a:lnTo>
                    <a:pt x="1083" y="0"/>
                  </a:lnTo>
                  <a:lnTo>
                    <a:pt x="1103" y="0"/>
                  </a:lnTo>
                  <a:lnTo>
                    <a:pt x="1129" y="0"/>
                  </a:lnTo>
                  <a:lnTo>
                    <a:pt x="1150" y="0"/>
                  </a:lnTo>
                  <a:lnTo>
                    <a:pt x="1171" y="0"/>
                  </a:lnTo>
                  <a:lnTo>
                    <a:pt x="1197" y="0"/>
                  </a:lnTo>
                  <a:lnTo>
                    <a:pt x="1217" y="5"/>
                  </a:lnTo>
                  <a:lnTo>
                    <a:pt x="1243" y="5"/>
                  </a:lnTo>
                  <a:lnTo>
                    <a:pt x="1264" y="5"/>
                  </a:lnTo>
                  <a:lnTo>
                    <a:pt x="1285" y="10"/>
                  </a:lnTo>
                  <a:lnTo>
                    <a:pt x="1305" y="10"/>
                  </a:lnTo>
                  <a:lnTo>
                    <a:pt x="1331" y="15"/>
                  </a:lnTo>
                  <a:lnTo>
                    <a:pt x="1352" y="15"/>
                  </a:lnTo>
                  <a:lnTo>
                    <a:pt x="1373" y="20"/>
                  </a:lnTo>
                  <a:lnTo>
                    <a:pt x="1399" y="25"/>
                  </a:lnTo>
                  <a:lnTo>
                    <a:pt x="1419" y="30"/>
                  </a:lnTo>
                  <a:lnTo>
                    <a:pt x="1440" y="35"/>
                  </a:lnTo>
                  <a:lnTo>
                    <a:pt x="1461" y="40"/>
                  </a:lnTo>
                  <a:lnTo>
                    <a:pt x="1482" y="45"/>
                  </a:lnTo>
                  <a:lnTo>
                    <a:pt x="1507" y="50"/>
                  </a:lnTo>
                  <a:lnTo>
                    <a:pt x="1528" y="55"/>
                  </a:lnTo>
                  <a:lnTo>
                    <a:pt x="1549" y="65"/>
                  </a:lnTo>
                  <a:lnTo>
                    <a:pt x="1570" y="70"/>
                  </a:lnTo>
                  <a:lnTo>
                    <a:pt x="1590" y="80"/>
                  </a:lnTo>
                  <a:lnTo>
                    <a:pt x="1611" y="85"/>
                  </a:lnTo>
                  <a:lnTo>
                    <a:pt x="1632" y="95"/>
                  </a:lnTo>
                  <a:lnTo>
                    <a:pt x="1652" y="105"/>
                  </a:lnTo>
                  <a:lnTo>
                    <a:pt x="1668" y="115"/>
                  </a:lnTo>
                  <a:lnTo>
                    <a:pt x="1689" y="125"/>
                  </a:lnTo>
                  <a:lnTo>
                    <a:pt x="1709" y="135"/>
                  </a:lnTo>
                  <a:lnTo>
                    <a:pt x="1730" y="145"/>
                  </a:lnTo>
                  <a:lnTo>
                    <a:pt x="1746" y="160"/>
                  </a:lnTo>
                  <a:lnTo>
                    <a:pt x="1766" y="170"/>
                  </a:lnTo>
                  <a:lnTo>
                    <a:pt x="1782" y="185"/>
                  </a:lnTo>
                  <a:lnTo>
                    <a:pt x="1803" y="200"/>
                  </a:lnTo>
                  <a:lnTo>
                    <a:pt x="1818" y="210"/>
                  </a:lnTo>
                  <a:lnTo>
                    <a:pt x="1834" y="225"/>
                  </a:lnTo>
                  <a:lnTo>
                    <a:pt x="1854" y="240"/>
                  </a:lnTo>
                  <a:lnTo>
                    <a:pt x="1870" y="255"/>
                  </a:lnTo>
                  <a:lnTo>
                    <a:pt x="1885" y="270"/>
                  </a:lnTo>
                  <a:lnTo>
                    <a:pt x="1896" y="285"/>
                  </a:lnTo>
                  <a:lnTo>
                    <a:pt x="1911" y="305"/>
                  </a:lnTo>
                  <a:lnTo>
                    <a:pt x="1927" y="320"/>
                  </a:lnTo>
                  <a:lnTo>
                    <a:pt x="1937" y="335"/>
                  </a:lnTo>
                  <a:lnTo>
                    <a:pt x="1953" y="350"/>
                  </a:lnTo>
                  <a:lnTo>
                    <a:pt x="1963" y="369"/>
                  </a:lnTo>
                  <a:lnTo>
                    <a:pt x="1974" y="384"/>
                  </a:lnTo>
                  <a:lnTo>
                    <a:pt x="1984" y="404"/>
                  </a:lnTo>
                  <a:lnTo>
                    <a:pt x="1994" y="419"/>
                  </a:lnTo>
                  <a:lnTo>
                    <a:pt x="2005" y="439"/>
                  </a:lnTo>
                  <a:lnTo>
                    <a:pt x="2015" y="459"/>
                  </a:lnTo>
                  <a:lnTo>
                    <a:pt x="2025" y="479"/>
                  </a:lnTo>
                  <a:lnTo>
                    <a:pt x="2030" y="494"/>
                  </a:lnTo>
                  <a:lnTo>
                    <a:pt x="2041" y="514"/>
                  </a:lnTo>
                  <a:lnTo>
                    <a:pt x="2046" y="534"/>
                  </a:lnTo>
                  <a:lnTo>
                    <a:pt x="2051" y="554"/>
                  </a:lnTo>
                  <a:lnTo>
                    <a:pt x="2056" y="569"/>
                  </a:lnTo>
                  <a:lnTo>
                    <a:pt x="2056" y="589"/>
                  </a:lnTo>
                  <a:lnTo>
                    <a:pt x="2062" y="609"/>
                  </a:lnTo>
                  <a:lnTo>
                    <a:pt x="2067" y="629"/>
                  </a:lnTo>
                  <a:lnTo>
                    <a:pt x="2067" y="649"/>
                  </a:lnTo>
                  <a:lnTo>
                    <a:pt x="2067" y="669"/>
                  </a:lnTo>
                  <a:lnTo>
                    <a:pt x="2067" y="714"/>
                  </a:lnTo>
                  <a:lnTo>
                    <a:pt x="2067" y="754"/>
                  </a:lnTo>
                  <a:lnTo>
                    <a:pt x="2067" y="794"/>
                  </a:lnTo>
                  <a:lnTo>
                    <a:pt x="2062" y="834"/>
                  </a:lnTo>
                  <a:lnTo>
                    <a:pt x="2056" y="873"/>
                  </a:lnTo>
                  <a:lnTo>
                    <a:pt x="2051" y="908"/>
                  </a:lnTo>
                  <a:lnTo>
                    <a:pt x="2041" y="943"/>
                  </a:lnTo>
                  <a:lnTo>
                    <a:pt x="2030" y="978"/>
                  </a:lnTo>
                  <a:lnTo>
                    <a:pt x="2020" y="1008"/>
                  </a:lnTo>
                  <a:lnTo>
                    <a:pt x="2005" y="1043"/>
                  </a:lnTo>
                  <a:lnTo>
                    <a:pt x="1989" y="1073"/>
                  </a:lnTo>
                  <a:lnTo>
                    <a:pt x="1974" y="1108"/>
                  </a:lnTo>
                  <a:lnTo>
                    <a:pt x="1953" y="1143"/>
                  </a:lnTo>
                  <a:lnTo>
                    <a:pt x="1927" y="1178"/>
                  </a:lnTo>
                  <a:lnTo>
                    <a:pt x="1906" y="1213"/>
                  </a:lnTo>
                  <a:lnTo>
                    <a:pt x="1875" y="1248"/>
                  </a:lnTo>
                  <a:lnTo>
                    <a:pt x="1865" y="1263"/>
                  </a:lnTo>
                  <a:lnTo>
                    <a:pt x="1849" y="1278"/>
                  </a:lnTo>
                  <a:lnTo>
                    <a:pt x="1839" y="1293"/>
                  </a:lnTo>
                  <a:lnTo>
                    <a:pt x="1823" y="1308"/>
                  </a:lnTo>
                  <a:lnTo>
                    <a:pt x="1813" y="1317"/>
                  </a:lnTo>
                  <a:lnTo>
                    <a:pt x="1797" y="1327"/>
                  </a:lnTo>
                  <a:lnTo>
                    <a:pt x="1787" y="1337"/>
                  </a:lnTo>
                  <a:lnTo>
                    <a:pt x="1772" y="1347"/>
                  </a:lnTo>
                  <a:lnTo>
                    <a:pt x="1761" y="1357"/>
                  </a:lnTo>
                  <a:lnTo>
                    <a:pt x="1746" y="1367"/>
                  </a:lnTo>
                  <a:lnTo>
                    <a:pt x="1735" y="1377"/>
                  </a:lnTo>
                  <a:lnTo>
                    <a:pt x="1720" y="1387"/>
                  </a:lnTo>
                  <a:lnTo>
                    <a:pt x="1704" y="1397"/>
                  </a:lnTo>
                  <a:lnTo>
                    <a:pt x="1689" y="1407"/>
                  </a:lnTo>
                  <a:lnTo>
                    <a:pt x="1673" y="1422"/>
                  </a:lnTo>
                  <a:lnTo>
                    <a:pt x="1652" y="1432"/>
                  </a:lnTo>
                  <a:lnTo>
                    <a:pt x="1642" y="1442"/>
                  </a:lnTo>
                  <a:lnTo>
                    <a:pt x="1632" y="1452"/>
                  </a:lnTo>
                  <a:lnTo>
                    <a:pt x="1621" y="1462"/>
                  </a:lnTo>
                  <a:lnTo>
                    <a:pt x="1611" y="1477"/>
                  </a:lnTo>
                  <a:lnTo>
                    <a:pt x="1606" y="1487"/>
                  </a:lnTo>
                  <a:lnTo>
                    <a:pt x="1595" y="1502"/>
                  </a:lnTo>
                  <a:lnTo>
                    <a:pt x="1585" y="1517"/>
                  </a:lnTo>
                  <a:lnTo>
                    <a:pt x="1580" y="1532"/>
                  </a:lnTo>
                  <a:lnTo>
                    <a:pt x="1570" y="1547"/>
                  </a:lnTo>
                  <a:lnTo>
                    <a:pt x="1564" y="1562"/>
                  </a:lnTo>
                  <a:lnTo>
                    <a:pt x="1559" y="1577"/>
                  </a:lnTo>
                  <a:lnTo>
                    <a:pt x="1554" y="1592"/>
                  </a:lnTo>
                  <a:lnTo>
                    <a:pt x="1549" y="1607"/>
                  </a:lnTo>
                  <a:lnTo>
                    <a:pt x="1549" y="1622"/>
                  </a:lnTo>
                  <a:lnTo>
                    <a:pt x="1544" y="1637"/>
                  </a:lnTo>
                  <a:lnTo>
                    <a:pt x="1544" y="1652"/>
                  </a:lnTo>
                  <a:lnTo>
                    <a:pt x="1549" y="1677"/>
                  </a:lnTo>
                  <a:lnTo>
                    <a:pt x="1549" y="1707"/>
                  </a:lnTo>
                  <a:lnTo>
                    <a:pt x="1554" y="1732"/>
                  </a:lnTo>
                  <a:lnTo>
                    <a:pt x="1559" y="1757"/>
                  </a:lnTo>
                  <a:lnTo>
                    <a:pt x="1564" y="1777"/>
                  </a:lnTo>
                  <a:lnTo>
                    <a:pt x="1575" y="1796"/>
                  </a:lnTo>
                  <a:lnTo>
                    <a:pt x="1580" y="1816"/>
                  </a:lnTo>
                  <a:lnTo>
                    <a:pt x="1590" y="1831"/>
                  </a:lnTo>
                  <a:lnTo>
                    <a:pt x="1595" y="1851"/>
                  </a:lnTo>
                  <a:lnTo>
                    <a:pt x="1606" y="1866"/>
                  </a:lnTo>
                  <a:lnTo>
                    <a:pt x="1611" y="1886"/>
                  </a:lnTo>
                  <a:lnTo>
                    <a:pt x="1621" y="1901"/>
                  </a:lnTo>
                  <a:lnTo>
                    <a:pt x="1627" y="1921"/>
                  </a:lnTo>
                  <a:lnTo>
                    <a:pt x="1632" y="1936"/>
                  </a:lnTo>
                  <a:lnTo>
                    <a:pt x="1637" y="1956"/>
                  </a:lnTo>
                  <a:lnTo>
                    <a:pt x="1642" y="1976"/>
                  </a:lnTo>
                  <a:lnTo>
                    <a:pt x="1632" y="1966"/>
                  </a:lnTo>
                  <a:lnTo>
                    <a:pt x="1627" y="1956"/>
                  </a:lnTo>
                  <a:lnTo>
                    <a:pt x="1616" y="1946"/>
                  </a:lnTo>
                  <a:lnTo>
                    <a:pt x="1606" y="1941"/>
                  </a:lnTo>
                  <a:lnTo>
                    <a:pt x="1595" y="1936"/>
                  </a:lnTo>
                  <a:lnTo>
                    <a:pt x="1585" y="1931"/>
                  </a:lnTo>
                  <a:lnTo>
                    <a:pt x="1575" y="1926"/>
                  </a:lnTo>
                  <a:lnTo>
                    <a:pt x="1564" y="1926"/>
                  </a:lnTo>
                  <a:lnTo>
                    <a:pt x="1554" y="1921"/>
                  </a:lnTo>
                  <a:lnTo>
                    <a:pt x="1544" y="1921"/>
                  </a:lnTo>
                  <a:lnTo>
                    <a:pt x="1533" y="1921"/>
                  </a:lnTo>
                  <a:lnTo>
                    <a:pt x="1523" y="1921"/>
                  </a:lnTo>
                  <a:lnTo>
                    <a:pt x="1513" y="1921"/>
                  </a:lnTo>
                  <a:lnTo>
                    <a:pt x="1507" y="1926"/>
                  </a:lnTo>
                  <a:lnTo>
                    <a:pt x="1497" y="1926"/>
                  </a:lnTo>
                  <a:lnTo>
                    <a:pt x="1487" y="1926"/>
                  </a:lnTo>
                  <a:lnTo>
                    <a:pt x="1471" y="1931"/>
                  </a:lnTo>
                  <a:lnTo>
                    <a:pt x="1450" y="1931"/>
                  </a:lnTo>
                  <a:lnTo>
                    <a:pt x="1435" y="1936"/>
                  </a:lnTo>
                  <a:lnTo>
                    <a:pt x="1414" y="1941"/>
                  </a:lnTo>
                  <a:lnTo>
                    <a:pt x="1399" y="1946"/>
                  </a:lnTo>
                  <a:lnTo>
                    <a:pt x="1383" y="1951"/>
                  </a:lnTo>
                  <a:lnTo>
                    <a:pt x="1362" y="1956"/>
                  </a:lnTo>
                  <a:lnTo>
                    <a:pt x="1347" y="1961"/>
                  </a:lnTo>
                  <a:lnTo>
                    <a:pt x="1331" y="1966"/>
                  </a:lnTo>
                  <a:lnTo>
                    <a:pt x="1316" y="1976"/>
                  </a:lnTo>
                  <a:lnTo>
                    <a:pt x="1295" y="1981"/>
                  </a:lnTo>
                  <a:lnTo>
                    <a:pt x="1280" y="1991"/>
                  </a:lnTo>
                  <a:lnTo>
                    <a:pt x="1264" y="1996"/>
                  </a:lnTo>
                  <a:lnTo>
                    <a:pt x="1243" y="2006"/>
                  </a:lnTo>
                  <a:lnTo>
                    <a:pt x="1228" y="2011"/>
                  </a:lnTo>
                  <a:lnTo>
                    <a:pt x="1212" y="2021"/>
                  </a:lnTo>
                  <a:lnTo>
                    <a:pt x="1197" y="2031"/>
                  </a:lnTo>
                  <a:lnTo>
                    <a:pt x="1176" y="2036"/>
                  </a:lnTo>
                  <a:lnTo>
                    <a:pt x="1160" y="2046"/>
                  </a:lnTo>
                  <a:lnTo>
                    <a:pt x="1145" y="2056"/>
                  </a:lnTo>
                  <a:lnTo>
                    <a:pt x="1129" y="2066"/>
                  </a:lnTo>
                  <a:lnTo>
                    <a:pt x="1114" y="2076"/>
                  </a:lnTo>
                  <a:lnTo>
                    <a:pt x="1093" y="2086"/>
                  </a:lnTo>
                  <a:lnTo>
                    <a:pt x="1078" y="2091"/>
                  </a:lnTo>
                  <a:lnTo>
                    <a:pt x="1062" y="2101"/>
                  </a:lnTo>
                  <a:lnTo>
                    <a:pt x="1046" y="2111"/>
                  </a:lnTo>
                  <a:lnTo>
                    <a:pt x="1031" y="2121"/>
                  </a:lnTo>
                  <a:lnTo>
                    <a:pt x="1015" y="2131"/>
                  </a:lnTo>
                  <a:lnTo>
                    <a:pt x="995" y="2141"/>
                  </a:lnTo>
                  <a:lnTo>
                    <a:pt x="979" y="2151"/>
                  </a:lnTo>
                  <a:lnTo>
                    <a:pt x="964" y="2161"/>
                  </a:lnTo>
                  <a:lnTo>
                    <a:pt x="948" y="2171"/>
                  </a:lnTo>
                  <a:lnTo>
                    <a:pt x="927" y="2181"/>
                  </a:lnTo>
                  <a:lnTo>
                    <a:pt x="912" y="2191"/>
                  </a:lnTo>
                  <a:lnTo>
                    <a:pt x="891" y="2196"/>
                  </a:lnTo>
                  <a:lnTo>
                    <a:pt x="870" y="2201"/>
                  </a:lnTo>
                  <a:lnTo>
                    <a:pt x="850" y="2206"/>
                  </a:lnTo>
                  <a:lnTo>
                    <a:pt x="829" y="2211"/>
                  </a:lnTo>
                  <a:lnTo>
                    <a:pt x="808" y="2211"/>
                  </a:lnTo>
                  <a:lnTo>
                    <a:pt x="788" y="2216"/>
                  </a:lnTo>
                  <a:lnTo>
                    <a:pt x="767" y="2216"/>
                  </a:lnTo>
                  <a:lnTo>
                    <a:pt x="746" y="2216"/>
                  </a:lnTo>
                  <a:lnTo>
                    <a:pt x="731" y="2211"/>
                  </a:lnTo>
                  <a:lnTo>
                    <a:pt x="710" y="2211"/>
                  </a:lnTo>
                  <a:lnTo>
                    <a:pt x="689" y="2206"/>
                  </a:lnTo>
                  <a:lnTo>
                    <a:pt x="674" y="2201"/>
                  </a:lnTo>
                  <a:lnTo>
                    <a:pt x="658" y="2196"/>
                  </a:lnTo>
                  <a:lnTo>
                    <a:pt x="643" y="2191"/>
                  </a:lnTo>
                  <a:lnTo>
                    <a:pt x="648" y="2146"/>
                  </a:lnTo>
                  <a:lnTo>
                    <a:pt x="653" y="2101"/>
                  </a:lnTo>
                  <a:lnTo>
                    <a:pt x="658" y="2056"/>
                  </a:lnTo>
                  <a:lnTo>
                    <a:pt x="653" y="2011"/>
                  </a:lnTo>
                  <a:lnTo>
                    <a:pt x="648" y="1971"/>
                  </a:lnTo>
                  <a:lnTo>
                    <a:pt x="637" y="1926"/>
                  </a:lnTo>
                  <a:lnTo>
                    <a:pt x="622" y="1886"/>
                  </a:lnTo>
                  <a:lnTo>
                    <a:pt x="601" y="1846"/>
                  </a:lnTo>
                  <a:lnTo>
                    <a:pt x="586" y="1846"/>
                  </a:lnTo>
                  <a:lnTo>
                    <a:pt x="575" y="1846"/>
                  </a:lnTo>
                  <a:lnTo>
                    <a:pt x="560" y="1846"/>
                  </a:lnTo>
                  <a:lnTo>
                    <a:pt x="549" y="1846"/>
                  </a:lnTo>
                  <a:lnTo>
                    <a:pt x="539" y="1846"/>
                  </a:lnTo>
                  <a:lnTo>
                    <a:pt x="529" y="1851"/>
                  </a:lnTo>
                  <a:lnTo>
                    <a:pt x="518" y="1851"/>
                  </a:lnTo>
                  <a:lnTo>
                    <a:pt x="508" y="1851"/>
                  </a:lnTo>
                  <a:lnTo>
                    <a:pt x="497" y="1851"/>
                  </a:lnTo>
                  <a:lnTo>
                    <a:pt x="487" y="1851"/>
                  </a:lnTo>
                  <a:lnTo>
                    <a:pt x="472" y="1851"/>
                  </a:lnTo>
                  <a:lnTo>
                    <a:pt x="461" y="1851"/>
                  </a:lnTo>
                  <a:lnTo>
                    <a:pt x="451" y="1851"/>
                  </a:lnTo>
                  <a:lnTo>
                    <a:pt x="441" y="1851"/>
                  </a:lnTo>
                  <a:lnTo>
                    <a:pt x="425" y="1851"/>
                  </a:lnTo>
                  <a:lnTo>
                    <a:pt x="415" y="1851"/>
                  </a:lnTo>
                  <a:lnTo>
                    <a:pt x="404" y="1851"/>
                  </a:lnTo>
                  <a:lnTo>
                    <a:pt x="394" y="1856"/>
                  </a:lnTo>
                  <a:lnTo>
                    <a:pt x="378" y="1856"/>
                  </a:lnTo>
                  <a:lnTo>
                    <a:pt x="368" y="1856"/>
                  </a:lnTo>
                  <a:lnTo>
                    <a:pt x="358" y="1856"/>
                  </a:lnTo>
                  <a:lnTo>
                    <a:pt x="347" y="1856"/>
                  </a:lnTo>
                  <a:lnTo>
                    <a:pt x="332" y="1856"/>
                  </a:lnTo>
                  <a:lnTo>
                    <a:pt x="321" y="1856"/>
                  </a:lnTo>
                  <a:lnTo>
                    <a:pt x="311" y="1851"/>
                  </a:lnTo>
                  <a:lnTo>
                    <a:pt x="301" y="1851"/>
                  </a:lnTo>
                  <a:lnTo>
                    <a:pt x="285" y="1851"/>
                  </a:lnTo>
                  <a:lnTo>
                    <a:pt x="275" y="1846"/>
                  </a:lnTo>
                  <a:lnTo>
                    <a:pt x="264" y="1841"/>
                  </a:lnTo>
                  <a:lnTo>
                    <a:pt x="259" y="1836"/>
                  </a:lnTo>
                  <a:lnTo>
                    <a:pt x="249" y="1831"/>
                  </a:lnTo>
                  <a:lnTo>
                    <a:pt x="239" y="1826"/>
                  </a:lnTo>
                  <a:lnTo>
                    <a:pt x="223" y="1811"/>
                  </a:lnTo>
                  <a:lnTo>
                    <a:pt x="213" y="1796"/>
                  </a:lnTo>
                  <a:lnTo>
                    <a:pt x="202" y="1782"/>
                  </a:lnTo>
                  <a:lnTo>
                    <a:pt x="192" y="1767"/>
                  </a:lnTo>
                  <a:lnTo>
                    <a:pt x="187" y="1752"/>
                  </a:lnTo>
                  <a:lnTo>
                    <a:pt x="182" y="1737"/>
                  </a:lnTo>
                  <a:lnTo>
                    <a:pt x="176" y="1722"/>
                  </a:lnTo>
                  <a:lnTo>
                    <a:pt x="176" y="1707"/>
                  </a:lnTo>
                  <a:lnTo>
                    <a:pt x="171" y="1692"/>
                  </a:lnTo>
                  <a:lnTo>
                    <a:pt x="176" y="1677"/>
                  </a:lnTo>
                  <a:lnTo>
                    <a:pt x="176" y="1657"/>
                  </a:lnTo>
                  <a:lnTo>
                    <a:pt x="176" y="1642"/>
                  </a:lnTo>
                  <a:lnTo>
                    <a:pt x="182" y="1622"/>
                  </a:lnTo>
                  <a:lnTo>
                    <a:pt x="187" y="1607"/>
                  </a:lnTo>
                  <a:lnTo>
                    <a:pt x="192" y="1587"/>
                  </a:lnTo>
                  <a:lnTo>
                    <a:pt x="192" y="1572"/>
                  </a:lnTo>
                  <a:lnTo>
                    <a:pt x="176" y="1572"/>
                  </a:lnTo>
                  <a:lnTo>
                    <a:pt x="161" y="1567"/>
                  </a:lnTo>
                  <a:lnTo>
                    <a:pt x="145" y="1562"/>
                  </a:lnTo>
                  <a:lnTo>
                    <a:pt x="140" y="1547"/>
                  </a:lnTo>
                  <a:lnTo>
                    <a:pt x="135" y="1537"/>
                  </a:lnTo>
                  <a:lnTo>
                    <a:pt x="140" y="1522"/>
                  </a:lnTo>
                  <a:lnTo>
                    <a:pt x="151" y="1507"/>
                  </a:lnTo>
                  <a:lnTo>
                    <a:pt x="166" y="1492"/>
                  </a:lnTo>
                  <a:lnTo>
                    <a:pt x="151" y="1487"/>
                  </a:lnTo>
                  <a:lnTo>
                    <a:pt x="135" y="1482"/>
                  </a:lnTo>
                  <a:lnTo>
                    <a:pt x="130" y="1472"/>
                  </a:lnTo>
                  <a:lnTo>
                    <a:pt x="125" y="1462"/>
                  </a:lnTo>
                  <a:lnTo>
                    <a:pt x="119" y="1447"/>
                  </a:lnTo>
                  <a:lnTo>
                    <a:pt x="125" y="1437"/>
                  </a:lnTo>
                  <a:lnTo>
                    <a:pt x="130" y="1422"/>
                  </a:lnTo>
                  <a:lnTo>
                    <a:pt x="135" y="1407"/>
                  </a:lnTo>
                  <a:lnTo>
                    <a:pt x="135" y="1402"/>
                  </a:lnTo>
                  <a:lnTo>
                    <a:pt x="135" y="1397"/>
                  </a:lnTo>
                  <a:lnTo>
                    <a:pt x="135" y="1392"/>
                  </a:lnTo>
                  <a:lnTo>
                    <a:pt x="135" y="1387"/>
                  </a:lnTo>
                  <a:lnTo>
                    <a:pt x="135" y="1382"/>
                  </a:lnTo>
                  <a:lnTo>
                    <a:pt x="130" y="1377"/>
                  </a:lnTo>
                  <a:lnTo>
                    <a:pt x="125" y="1372"/>
                  </a:lnTo>
                  <a:lnTo>
                    <a:pt x="119" y="1367"/>
                  </a:lnTo>
                  <a:lnTo>
                    <a:pt x="114" y="1362"/>
                  </a:lnTo>
                  <a:lnTo>
                    <a:pt x="109" y="1362"/>
                  </a:lnTo>
                  <a:lnTo>
                    <a:pt x="99" y="1357"/>
                  </a:lnTo>
                  <a:lnTo>
                    <a:pt x="94" y="1357"/>
                  </a:lnTo>
                  <a:lnTo>
                    <a:pt x="83" y="1352"/>
                  </a:lnTo>
                  <a:lnTo>
                    <a:pt x="73" y="1352"/>
                  </a:lnTo>
                  <a:lnTo>
                    <a:pt x="62" y="1352"/>
                  </a:lnTo>
                  <a:lnTo>
                    <a:pt x="52" y="1357"/>
                  </a:lnTo>
                  <a:lnTo>
                    <a:pt x="42" y="1357"/>
                  </a:lnTo>
                  <a:lnTo>
                    <a:pt x="37" y="1352"/>
                  </a:lnTo>
                  <a:lnTo>
                    <a:pt x="26" y="1347"/>
                  </a:lnTo>
                  <a:lnTo>
                    <a:pt x="21" y="1342"/>
                  </a:lnTo>
                  <a:lnTo>
                    <a:pt x="16" y="1332"/>
                  </a:lnTo>
                  <a:lnTo>
                    <a:pt x="11" y="1322"/>
                  </a:lnTo>
                  <a:lnTo>
                    <a:pt x="5" y="1313"/>
                  </a:lnTo>
                  <a:lnTo>
                    <a:pt x="5" y="1303"/>
                  </a:lnTo>
                  <a:lnTo>
                    <a:pt x="0" y="1288"/>
                  </a:lnTo>
                  <a:lnTo>
                    <a:pt x="5" y="1278"/>
                  </a:lnTo>
                  <a:lnTo>
                    <a:pt x="5" y="1263"/>
                  </a:lnTo>
                  <a:lnTo>
                    <a:pt x="11" y="1253"/>
                  </a:lnTo>
                  <a:lnTo>
                    <a:pt x="16" y="1243"/>
                  </a:lnTo>
                  <a:lnTo>
                    <a:pt x="21" y="1228"/>
                  </a:lnTo>
                  <a:lnTo>
                    <a:pt x="26" y="1218"/>
                  </a:lnTo>
                  <a:lnTo>
                    <a:pt x="31" y="1208"/>
                  </a:lnTo>
                  <a:lnTo>
                    <a:pt x="42" y="1183"/>
                  </a:lnTo>
                  <a:lnTo>
                    <a:pt x="57" y="1158"/>
                  </a:lnTo>
                  <a:lnTo>
                    <a:pt x="68" y="1138"/>
                  </a:lnTo>
                  <a:lnTo>
                    <a:pt x="78" y="1113"/>
                  </a:lnTo>
                  <a:lnTo>
                    <a:pt x="88" y="1093"/>
                  </a:lnTo>
                  <a:lnTo>
                    <a:pt x="99" y="1073"/>
                  </a:lnTo>
                  <a:lnTo>
                    <a:pt x="109" y="1048"/>
                  </a:lnTo>
                  <a:lnTo>
                    <a:pt x="119" y="1028"/>
                  </a:lnTo>
                  <a:lnTo>
                    <a:pt x="130" y="1008"/>
                  </a:lnTo>
                  <a:lnTo>
                    <a:pt x="135" y="988"/>
                  </a:lnTo>
                  <a:lnTo>
                    <a:pt x="145" y="968"/>
                  </a:lnTo>
                  <a:lnTo>
                    <a:pt x="156" y="943"/>
                  </a:lnTo>
                  <a:lnTo>
                    <a:pt x="161" y="923"/>
                  </a:lnTo>
                  <a:lnTo>
                    <a:pt x="166" y="898"/>
                  </a:lnTo>
                  <a:lnTo>
                    <a:pt x="176" y="873"/>
                  </a:lnTo>
                  <a:lnTo>
                    <a:pt x="182" y="848"/>
                  </a:lnTo>
                  <a:close/>
                </a:path>
              </a:pathLst>
            </a:custGeom>
            <a:solidFill>
              <a:srgbClr val="00CC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 name="Freeform 8"/>
            <p:cNvSpPr>
              <a:spLocks/>
            </p:cNvSpPr>
            <p:nvPr/>
          </p:nvSpPr>
          <p:spPr bwMode="auto">
            <a:xfrm>
              <a:off x="1980" y="1963"/>
              <a:ext cx="153" cy="451"/>
            </a:xfrm>
            <a:custGeom>
              <a:avLst/>
              <a:gdLst>
                <a:gd name="T0" fmla="*/ 143 w 243"/>
                <a:gd name="T1" fmla="*/ 0 h 628"/>
                <a:gd name="T2" fmla="*/ 123 w 243"/>
                <a:gd name="T3" fmla="*/ 25 h 628"/>
                <a:gd name="T4" fmla="*/ 104 w 243"/>
                <a:gd name="T5" fmla="*/ 50 h 628"/>
                <a:gd name="T6" fmla="*/ 84 w 243"/>
                <a:gd name="T7" fmla="*/ 75 h 628"/>
                <a:gd name="T8" fmla="*/ 68 w 243"/>
                <a:gd name="T9" fmla="*/ 107 h 628"/>
                <a:gd name="T10" fmla="*/ 55 w 243"/>
                <a:gd name="T11" fmla="*/ 136 h 628"/>
                <a:gd name="T12" fmla="*/ 42 w 243"/>
                <a:gd name="T13" fmla="*/ 168 h 628"/>
                <a:gd name="T14" fmla="*/ 32 w 243"/>
                <a:gd name="T15" fmla="*/ 197 h 628"/>
                <a:gd name="T16" fmla="*/ 23 w 243"/>
                <a:gd name="T17" fmla="*/ 229 h 628"/>
                <a:gd name="T18" fmla="*/ 13 w 243"/>
                <a:gd name="T19" fmla="*/ 261 h 628"/>
                <a:gd name="T20" fmla="*/ 9 w 243"/>
                <a:gd name="T21" fmla="*/ 294 h 628"/>
                <a:gd name="T22" fmla="*/ 3 w 243"/>
                <a:gd name="T23" fmla="*/ 322 h 628"/>
                <a:gd name="T24" fmla="*/ 3 w 243"/>
                <a:gd name="T25" fmla="*/ 351 h 628"/>
                <a:gd name="T26" fmla="*/ 0 w 243"/>
                <a:gd name="T27" fmla="*/ 380 h 628"/>
                <a:gd name="T28" fmla="*/ 3 w 243"/>
                <a:gd name="T29" fmla="*/ 405 h 628"/>
                <a:gd name="T30" fmla="*/ 6 w 243"/>
                <a:gd name="T31" fmla="*/ 430 h 628"/>
                <a:gd name="T32" fmla="*/ 13 w 243"/>
                <a:gd name="T33" fmla="*/ 451 h 628"/>
                <a:gd name="T34" fmla="*/ 23 w 243"/>
                <a:gd name="T35" fmla="*/ 437 h 628"/>
                <a:gd name="T36" fmla="*/ 20 w 243"/>
                <a:gd name="T37" fmla="*/ 416 h 628"/>
                <a:gd name="T38" fmla="*/ 16 w 243"/>
                <a:gd name="T39" fmla="*/ 391 h 628"/>
                <a:gd name="T40" fmla="*/ 16 w 243"/>
                <a:gd name="T41" fmla="*/ 366 h 628"/>
                <a:gd name="T42" fmla="*/ 16 w 243"/>
                <a:gd name="T43" fmla="*/ 337 h 628"/>
                <a:gd name="T44" fmla="*/ 20 w 243"/>
                <a:gd name="T45" fmla="*/ 308 h 628"/>
                <a:gd name="T46" fmla="*/ 26 w 243"/>
                <a:gd name="T47" fmla="*/ 279 h 628"/>
                <a:gd name="T48" fmla="*/ 32 w 243"/>
                <a:gd name="T49" fmla="*/ 251 h 628"/>
                <a:gd name="T50" fmla="*/ 39 w 243"/>
                <a:gd name="T51" fmla="*/ 218 h 628"/>
                <a:gd name="T52" fmla="*/ 48 w 243"/>
                <a:gd name="T53" fmla="*/ 186 h 628"/>
                <a:gd name="T54" fmla="*/ 62 w 243"/>
                <a:gd name="T55" fmla="*/ 157 h 628"/>
                <a:gd name="T56" fmla="*/ 75 w 243"/>
                <a:gd name="T57" fmla="*/ 129 h 628"/>
                <a:gd name="T58" fmla="*/ 91 w 243"/>
                <a:gd name="T59" fmla="*/ 100 h 628"/>
                <a:gd name="T60" fmla="*/ 104 w 243"/>
                <a:gd name="T61" fmla="*/ 72 h 628"/>
                <a:gd name="T62" fmla="*/ 123 w 243"/>
                <a:gd name="T63" fmla="*/ 47 h 628"/>
                <a:gd name="T64" fmla="*/ 143 w 243"/>
                <a:gd name="T65" fmla="*/ 22 h 628"/>
                <a:gd name="T66" fmla="*/ 153 w 243"/>
                <a:gd name="T67" fmla="*/ 11 h 6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3"/>
                <a:gd name="T103" fmla="*/ 0 h 628"/>
                <a:gd name="T104" fmla="*/ 243 w 243"/>
                <a:gd name="T105" fmla="*/ 628 h 6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3" h="628">
                  <a:moveTo>
                    <a:pt x="227" y="0"/>
                  </a:moveTo>
                  <a:lnTo>
                    <a:pt x="227" y="0"/>
                  </a:lnTo>
                  <a:lnTo>
                    <a:pt x="212" y="15"/>
                  </a:lnTo>
                  <a:lnTo>
                    <a:pt x="196" y="35"/>
                  </a:lnTo>
                  <a:lnTo>
                    <a:pt x="181" y="50"/>
                  </a:lnTo>
                  <a:lnTo>
                    <a:pt x="165" y="70"/>
                  </a:lnTo>
                  <a:lnTo>
                    <a:pt x="150" y="90"/>
                  </a:lnTo>
                  <a:lnTo>
                    <a:pt x="134" y="105"/>
                  </a:lnTo>
                  <a:lnTo>
                    <a:pt x="124" y="125"/>
                  </a:lnTo>
                  <a:lnTo>
                    <a:pt x="108" y="149"/>
                  </a:lnTo>
                  <a:lnTo>
                    <a:pt x="98" y="169"/>
                  </a:lnTo>
                  <a:lnTo>
                    <a:pt x="88" y="189"/>
                  </a:lnTo>
                  <a:lnTo>
                    <a:pt x="77" y="209"/>
                  </a:lnTo>
                  <a:lnTo>
                    <a:pt x="67" y="234"/>
                  </a:lnTo>
                  <a:lnTo>
                    <a:pt x="56" y="254"/>
                  </a:lnTo>
                  <a:lnTo>
                    <a:pt x="51" y="274"/>
                  </a:lnTo>
                  <a:lnTo>
                    <a:pt x="41" y="299"/>
                  </a:lnTo>
                  <a:lnTo>
                    <a:pt x="36" y="319"/>
                  </a:lnTo>
                  <a:lnTo>
                    <a:pt x="31" y="344"/>
                  </a:lnTo>
                  <a:lnTo>
                    <a:pt x="20" y="364"/>
                  </a:lnTo>
                  <a:lnTo>
                    <a:pt x="20" y="384"/>
                  </a:lnTo>
                  <a:lnTo>
                    <a:pt x="15" y="409"/>
                  </a:lnTo>
                  <a:lnTo>
                    <a:pt x="10" y="429"/>
                  </a:lnTo>
                  <a:lnTo>
                    <a:pt x="5" y="449"/>
                  </a:lnTo>
                  <a:lnTo>
                    <a:pt x="5" y="469"/>
                  </a:lnTo>
                  <a:lnTo>
                    <a:pt x="5" y="489"/>
                  </a:lnTo>
                  <a:lnTo>
                    <a:pt x="0" y="509"/>
                  </a:lnTo>
                  <a:lnTo>
                    <a:pt x="0" y="529"/>
                  </a:lnTo>
                  <a:lnTo>
                    <a:pt x="5" y="549"/>
                  </a:lnTo>
                  <a:lnTo>
                    <a:pt x="5" y="564"/>
                  </a:lnTo>
                  <a:lnTo>
                    <a:pt x="10" y="584"/>
                  </a:lnTo>
                  <a:lnTo>
                    <a:pt x="10" y="599"/>
                  </a:lnTo>
                  <a:lnTo>
                    <a:pt x="15" y="614"/>
                  </a:lnTo>
                  <a:lnTo>
                    <a:pt x="20" y="628"/>
                  </a:lnTo>
                  <a:lnTo>
                    <a:pt x="41" y="623"/>
                  </a:lnTo>
                  <a:lnTo>
                    <a:pt x="36" y="609"/>
                  </a:lnTo>
                  <a:lnTo>
                    <a:pt x="31" y="594"/>
                  </a:lnTo>
                  <a:lnTo>
                    <a:pt x="31" y="579"/>
                  </a:lnTo>
                  <a:lnTo>
                    <a:pt x="25" y="564"/>
                  </a:lnTo>
                  <a:lnTo>
                    <a:pt x="25" y="544"/>
                  </a:lnTo>
                  <a:lnTo>
                    <a:pt x="25" y="529"/>
                  </a:lnTo>
                  <a:lnTo>
                    <a:pt x="25" y="509"/>
                  </a:lnTo>
                  <a:lnTo>
                    <a:pt x="25" y="489"/>
                  </a:lnTo>
                  <a:lnTo>
                    <a:pt x="25" y="469"/>
                  </a:lnTo>
                  <a:lnTo>
                    <a:pt x="25" y="449"/>
                  </a:lnTo>
                  <a:lnTo>
                    <a:pt x="31" y="429"/>
                  </a:lnTo>
                  <a:lnTo>
                    <a:pt x="36" y="409"/>
                  </a:lnTo>
                  <a:lnTo>
                    <a:pt x="41" y="389"/>
                  </a:lnTo>
                  <a:lnTo>
                    <a:pt x="46" y="369"/>
                  </a:lnTo>
                  <a:lnTo>
                    <a:pt x="51" y="349"/>
                  </a:lnTo>
                  <a:lnTo>
                    <a:pt x="56" y="324"/>
                  </a:lnTo>
                  <a:lnTo>
                    <a:pt x="62" y="304"/>
                  </a:lnTo>
                  <a:lnTo>
                    <a:pt x="72" y="284"/>
                  </a:lnTo>
                  <a:lnTo>
                    <a:pt x="77" y="259"/>
                  </a:lnTo>
                  <a:lnTo>
                    <a:pt x="88" y="239"/>
                  </a:lnTo>
                  <a:lnTo>
                    <a:pt x="98" y="219"/>
                  </a:lnTo>
                  <a:lnTo>
                    <a:pt x="108" y="199"/>
                  </a:lnTo>
                  <a:lnTo>
                    <a:pt x="119" y="179"/>
                  </a:lnTo>
                  <a:lnTo>
                    <a:pt x="129" y="159"/>
                  </a:lnTo>
                  <a:lnTo>
                    <a:pt x="145" y="139"/>
                  </a:lnTo>
                  <a:lnTo>
                    <a:pt x="155" y="120"/>
                  </a:lnTo>
                  <a:lnTo>
                    <a:pt x="165" y="100"/>
                  </a:lnTo>
                  <a:lnTo>
                    <a:pt x="181" y="80"/>
                  </a:lnTo>
                  <a:lnTo>
                    <a:pt x="196" y="65"/>
                  </a:lnTo>
                  <a:lnTo>
                    <a:pt x="212" y="45"/>
                  </a:lnTo>
                  <a:lnTo>
                    <a:pt x="227" y="30"/>
                  </a:lnTo>
                  <a:lnTo>
                    <a:pt x="243" y="15"/>
                  </a:lnTo>
                  <a:lnTo>
                    <a:pt x="227" y="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1" name="Freeform 9"/>
            <p:cNvSpPr>
              <a:spLocks/>
            </p:cNvSpPr>
            <p:nvPr/>
          </p:nvSpPr>
          <p:spPr bwMode="auto">
            <a:xfrm>
              <a:off x="2123" y="1794"/>
              <a:ext cx="402" cy="179"/>
            </a:xfrm>
            <a:custGeom>
              <a:avLst/>
              <a:gdLst>
                <a:gd name="T0" fmla="*/ 402 w 637"/>
                <a:gd name="T1" fmla="*/ 0 h 250"/>
                <a:gd name="T2" fmla="*/ 376 w 637"/>
                <a:gd name="T3" fmla="*/ 4 h 250"/>
                <a:gd name="T4" fmla="*/ 346 w 637"/>
                <a:gd name="T5" fmla="*/ 4 h 250"/>
                <a:gd name="T6" fmla="*/ 321 w 637"/>
                <a:gd name="T7" fmla="*/ 7 h 250"/>
                <a:gd name="T8" fmla="*/ 294 w 637"/>
                <a:gd name="T9" fmla="*/ 11 h 250"/>
                <a:gd name="T10" fmla="*/ 265 w 637"/>
                <a:gd name="T11" fmla="*/ 18 h 250"/>
                <a:gd name="T12" fmla="*/ 239 w 637"/>
                <a:gd name="T13" fmla="*/ 25 h 250"/>
                <a:gd name="T14" fmla="*/ 213 w 637"/>
                <a:gd name="T15" fmla="*/ 32 h 250"/>
                <a:gd name="T16" fmla="*/ 190 w 637"/>
                <a:gd name="T17" fmla="*/ 39 h 250"/>
                <a:gd name="T18" fmla="*/ 163 w 637"/>
                <a:gd name="T19" fmla="*/ 50 h 250"/>
                <a:gd name="T20" fmla="*/ 141 w 637"/>
                <a:gd name="T21" fmla="*/ 64 h 250"/>
                <a:gd name="T22" fmla="*/ 115 w 637"/>
                <a:gd name="T23" fmla="*/ 75 h 250"/>
                <a:gd name="T24" fmla="*/ 92 w 637"/>
                <a:gd name="T25" fmla="*/ 93 h 250"/>
                <a:gd name="T26" fmla="*/ 69 w 637"/>
                <a:gd name="T27" fmla="*/ 107 h 250"/>
                <a:gd name="T28" fmla="*/ 46 w 637"/>
                <a:gd name="T29" fmla="*/ 125 h 250"/>
                <a:gd name="T30" fmla="*/ 23 w 637"/>
                <a:gd name="T31" fmla="*/ 147 h 250"/>
                <a:gd name="T32" fmla="*/ 0 w 637"/>
                <a:gd name="T33" fmla="*/ 168 h 250"/>
                <a:gd name="T34" fmla="*/ 20 w 637"/>
                <a:gd name="T35" fmla="*/ 168 h 250"/>
                <a:gd name="T36" fmla="*/ 43 w 637"/>
                <a:gd name="T37" fmla="*/ 147 h 250"/>
                <a:gd name="T38" fmla="*/ 66 w 637"/>
                <a:gd name="T39" fmla="*/ 129 h 250"/>
                <a:gd name="T40" fmla="*/ 85 w 637"/>
                <a:gd name="T41" fmla="*/ 111 h 250"/>
                <a:gd name="T42" fmla="*/ 111 w 637"/>
                <a:gd name="T43" fmla="*/ 97 h 250"/>
                <a:gd name="T44" fmla="*/ 134 w 637"/>
                <a:gd name="T45" fmla="*/ 82 h 250"/>
                <a:gd name="T46" fmla="*/ 157 w 637"/>
                <a:gd name="T47" fmla="*/ 72 h 250"/>
                <a:gd name="T48" fmla="*/ 180 w 637"/>
                <a:gd name="T49" fmla="*/ 61 h 250"/>
                <a:gd name="T50" fmla="*/ 206 w 637"/>
                <a:gd name="T51" fmla="*/ 50 h 250"/>
                <a:gd name="T52" fmla="*/ 232 w 637"/>
                <a:gd name="T53" fmla="*/ 43 h 250"/>
                <a:gd name="T54" fmla="*/ 255 w 637"/>
                <a:gd name="T55" fmla="*/ 36 h 250"/>
                <a:gd name="T56" fmla="*/ 281 w 637"/>
                <a:gd name="T57" fmla="*/ 29 h 250"/>
                <a:gd name="T58" fmla="*/ 307 w 637"/>
                <a:gd name="T59" fmla="*/ 25 h 250"/>
                <a:gd name="T60" fmla="*/ 334 w 637"/>
                <a:gd name="T61" fmla="*/ 21 h 250"/>
                <a:gd name="T62" fmla="*/ 363 w 637"/>
                <a:gd name="T63" fmla="*/ 18 h 250"/>
                <a:gd name="T64" fmla="*/ 389 w 637"/>
                <a:gd name="T65" fmla="*/ 14 h 250"/>
                <a:gd name="T66" fmla="*/ 402 w 637"/>
                <a:gd name="T67" fmla="*/ 14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7"/>
                <a:gd name="T103" fmla="*/ 0 h 250"/>
                <a:gd name="T104" fmla="*/ 637 w 637"/>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7" h="250">
                  <a:moveTo>
                    <a:pt x="637" y="0"/>
                  </a:moveTo>
                  <a:lnTo>
                    <a:pt x="637" y="0"/>
                  </a:lnTo>
                  <a:lnTo>
                    <a:pt x="617" y="0"/>
                  </a:lnTo>
                  <a:lnTo>
                    <a:pt x="596" y="5"/>
                  </a:lnTo>
                  <a:lnTo>
                    <a:pt x="570" y="5"/>
                  </a:lnTo>
                  <a:lnTo>
                    <a:pt x="549" y="5"/>
                  </a:lnTo>
                  <a:lnTo>
                    <a:pt x="529" y="10"/>
                  </a:lnTo>
                  <a:lnTo>
                    <a:pt x="508" y="10"/>
                  </a:lnTo>
                  <a:lnTo>
                    <a:pt x="487" y="15"/>
                  </a:lnTo>
                  <a:lnTo>
                    <a:pt x="466" y="15"/>
                  </a:lnTo>
                  <a:lnTo>
                    <a:pt x="446" y="20"/>
                  </a:lnTo>
                  <a:lnTo>
                    <a:pt x="420" y="25"/>
                  </a:lnTo>
                  <a:lnTo>
                    <a:pt x="399" y="30"/>
                  </a:lnTo>
                  <a:lnTo>
                    <a:pt x="378" y="35"/>
                  </a:lnTo>
                  <a:lnTo>
                    <a:pt x="358" y="40"/>
                  </a:lnTo>
                  <a:lnTo>
                    <a:pt x="337" y="45"/>
                  </a:lnTo>
                  <a:lnTo>
                    <a:pt x="321" y="50"/>
                  </a:lnTo>
                  <a:lnTo>
                    <a:pt x="301" y="55"/>
                  </a:lnTo>
                  <a:lnTo>
                    <a:pt x="280" y="65"/>
                  </a:lnTo>
                  <a:lnTo>
                    <a:pt x="259" y="70"/>
                  </a:lnTo>
                  <a:lnTo>
                    <a:pt x="239" y="80"/>
                  </a:lnTo>
                  <a:lnTo>
                    <a:pt x="223" y="90"/>
                  </a:lnTo>
                  <a:lnTo>
                    <a:pt x="202" y="100"/>
                  </a:lnTo>
                  <a:lnTo>
                    <a:pt x="182" y="105"/>
                  </a:lnTo>
                  <a:lnTo>
                    <a:pt x="161" y="115"/>
                  </a:lnTo>
                  <a:lnTo>
                    <a:pt x="145" y="130"/>
                  </a:lnTo>
                  <a:lnTo>
                    <a:pt x="125" y="140"/>
                  </a:lnTo>
                  <a:lnTo>
                    <a:pt x="109" y="150"/>
                  </a:lnTo>
                  <a:lnTo>
                    <a:pt x="88" y="165"/>
                  </a:lnTo>
                  <a:lnTo>
                    <a:pt x="73" y="175"/>
                  </a:lnTo>
                  <a:lnTo>
                    <a:pt x="52" y="190"/>
                  </a:lnTo>
                  <a:lnTo>
                    <a:pt x="37" y="205"/>
                  </a:lnTo>
                  <a:lnTo>
                    <a:pt x="16" y="220"/>
                  </a:lnTo>
                  <a:lnTo>
                    <a:pt x="0" y="235"/>
                  </a:lnTo>
                  <a:lnTo>
                    <a:pt x="16" y="250"/>
                  </a:lnTo>
                  <a:lnTo>
                    <a:pt x="31" y="235"/>
                  </a:lnTo>
                  <a:lnTo>
                    <a:pt x="52" y="220"/>
                  </a:lnTo>
                  <a:lnTo>
                    <a:pt x="68" y="205"/>
                  </a:lnTo>
                  <a:lnTo>
                    <a:pt x="83" y="195"/>
                  </a:lnTo>
                  <a:lnTo>
                    <a:pt x="104" y="180"/>
                  </a:lnTo>
                  <a:lnTo>
                    <a:pt x="119" y="170"/>
                  </a:lnTo>
                  <a:lnTo>
                    <a:pt x="135" y="155"/>
                  </a:lnTo>
                  <a:lnTo>
                    <a:pt x="156" y="145"/>
                  </a:lnTo>
                  <a:lnTo>
                    <a:pt x="176" y="135"/>
                  </a:lnTo>
                  <a:lnTo>
                    <a:pt x="192" y="125"/>
                  </a:lnTo>
                  <a:lnTo>
                    <a:pt x="213" y="115"/>
                  </a:lnTo>
                  <a:lnTo>
                    <a:pt x="228" y="105"/>
                  </a:lnTo>
                  <a:lnTo>
                    <a:pt x="249" y="100"/>
                  </a:lnTo>
                  <a:lnTo>
                    <a:pt x="270" y="90"/>
                  </a:lnTo>
                  <a:lnTo>
                    <a:pt x="285" y="85"/>
                  </a:lnTo>
                  <a:lnTo>
                    <a:pt x="306" y="75"/>
                  </a:lnTo>
                  <a:lnTo>
                    <a:pt x="327" y="70"/>
                  </a:lnTo>
                  <a:lnTo>
                    <a:pt x="347" y="65"/>
                  </a:lnTo>
                  <a:lnTo>
                    <a:pt x="368" y="60"/>
                  </a:lnTo>
                  <a:lnTo>
                    <a:pt x="384" y="55"/>
                  </a:lnTo>
                  <a:lnTo>
                    <a:pt x="404" y="50"/>
                  </a:lnTo>
                  <a:lnTo>
                    <a:pt x="425" y="45"/>
                  </a:lnTo>
                  <a:lnTo>
                    <a:pt x="446" y="40"/>
                  </a:lnTo>
                  <a:lnTo>
                    <a:pt x="466" y="35"/>
                  </a:lnTo>
                  <a:lnTo>
                    <a:pt x="487" y="35"/>
                  </a:lnTo>
                  <a:lnTo>
                    <a:pt x="508" y="30"/>
                  </a:lnTo>
                  <a:lnTo>
                    <a:pt x="529" y="30"/>
                  </a:lnTo>
                  <a:lnTo>
                    <a:pt x="555" y="25"/>
                  </a:lnTo>
                  <a:lnTo>
                    <a:pt x="575" y="25"/>
                  </a:lnTo>
                  <a:lnTo>
                    <a:pt x="596" y="25"/>
                  </a:lnTo>
                  <a:lnTo>
                    <a:pt x="617" y="20"/>
                  </a:lnTo>
                  <a:lnTo>
                    <a:pt x="637" y="20"/>
                  </a:lnTo>
                  <a:lnTo>
                    <a:pt x="637" y="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2" name="Freeform 10"/>
            <p:cNvSpPr>
              <a:spLocks/>
            </p:cNvSpPr>
            <p:nvPr/>
          </p:nvSpPr>
          <p:spPr bwMode="auto">
            <a:xfrm>
              <a:off x="2525" y="1794"/>
              <a:ext cx="442" cy="111"/>
            </a:xfrm>
            <a:custGeom>
              <a:avLst/>
              <a:gdLst>
                <a:gd name="T0" fmla="*/ 442 w 700"/>
                <a:gd name="T1" fmla="*/ 97 h 155"/>
                <a:gd name="T2" fmla="*/ 415 w 700"/>
                <a:gd name="T3" fmla="*/ 82 h 155"/>
                <a:gd name="T4" fmla="*/ 393 w 700"/>
                <a:gd name="T5" fmla="*/ 68 h 155"/>
                <a:gd name="T6" fmla="*/ 366 w 700"/>
                <a:gd name="T7" fmla="*/ 57 h 155"/>
                <a:gd name="T8" fmla="*/ 337 w 700"/>
                <a:gd name="T9" fmla="*/ 47 h 155"/>
                <a:gd name="T10" fmla="*/ 311 w 700"/>
                <a:gd name="T11" fmla="*/ 36 h 155"/>
                <a:gd name="T12" fmla="*/ 285 w 700"/>
                <a:gd name="T13" fmla="*/ 29 h 155"/>
                <a:gd name="T14" fmla="*/ 255 w 700"/>
                <a:gd name="T15" fmla="*/ 21 h 155"/>
                <a:gd name="T16" fmla="*/ 229 w 700"/>
                <a:gd name="T17" fmla="*/ 14 h 155"/>
                <a:gd name="T18" fmla="*/ 200 w 700"/>
                <a:gd name="T19" fmla="*/ 11 h 155"/>
                <a:gd name="T20" fmla="*/ 170 w 700"/>
                <a:gd name="T21" fmla="*/ 7 h 155"/>
                <a:gd name="T22" fmla="*/ 144 w 700"/>
                <a:gd name="T23" fmla="*/ 4 h 155"/>
                <a:gd name="T24" fmla="*/ 115 w 700"/>
                <a:gd name="T25" fmla="*/ 0 h 155"/>
                <a:gd name="T26" fmla="*/ 85 w 700"/>
                <a:gd name="T27" fmla="*/ 0 h 155"/>
                <a:gd name="T28" fmla="*/ 56 w 700"/>
                <a:gd name="T29" fmla="*/ 0 h 155"/>
                <a:gd name="T30" fmla="*/ 30 w 700"/>
                <a:gd name="T31" fmla="*/ 0 h 155"/>
                <a:gd name="T32" fmla="*/ 0 w 700"/>
                <a:gd name="T33" fmla="*/ 0 h 155"/>
                <a:gd name="T34" fmla="*/ 13 w 700"/>
                <a:gd name="T35" fmla="*/ 14 h 155"/>
                <a:gd name="T36" fmla="*/ 43 w 700"/>
                <a:gd name="T37" fmla="*/ 14 h 155"/>
                <a:gd name="T38" fmla="*/ 72 w 700"/>
                <a:gd name="T39" fmla="*/ 14 h 155"/>
                <a:gd name="T40" fmla="*/ 99 w 700"/>
                <a:gd name="T41" fmla="*/ 14 h 155"/>
                <a:gd name="T42" fmla="*/ 128 w 700"/>
                <a:gd name="T43" fmla="*/ 18 h 155"/>
                <a:gd name="T44" fmla="*/ 157 w 700"/>
                <a:gd name="T45" fmla="*/ 18 h 155"/>
                <a:gd name="T46" fmla="*/ 183 w 700"/>
                <a:gd name="T47" fmla="*/ 21 h 155"/>
                <a:gd name="T48" fmla="*/ 213 w 700"/>
                <a:gd name="T49" fmla="*/ 25 h 155"/>
                <a:gd name="T50" fmla="*/ 239 w 700"/>
                <a:gd name="T51" fmla="*/ 32 h 155"/>
                <a:gd name="T52" fmla="*/ 268 w 700"/>
                <a:gd name="T53" fmla="*/ 39 h 155"/>
                <a:gd name="T54" fmla="*/ 295 w 700"/>
                <a:gd name="T55" fmla="*/ 47 h 155"/>
                <a:gd name="T56" fmla="*/ 321 w 700"/>
                <a:gd name="T57" fmla="*/ 54 h 155"/>
                <a:gd name="T58" fmla="*/ 347 w 700"/>
                <a:gd name="T59" fmla="*/ 64 h 155"/>
                <a:gd name="T60" fmla="*/ 373 w 700"/>
                <a:gd name="T61" fmla="*/ 75 h 155"/>
                <a:gd name="T62" fmla="*/ 399 w 700"/>
                <a:gd name="T63" fmla="*/ 90 h 155"/>
                <a:gd name="T64" fmla="*/ 422 w 700"/>
                <a:gd name="T65" fmla="*/ 104 h 155"/>
                <a:gd name="T66" fmla="*/ 435 w 700"/>
                <a:gd name="T67" fmla="*/ 111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00"/>
                <a:gd name="T103" fmla="*/ 0 h 155"/>
                <a:gd name="T104" fmla="*/ 700 w 700"/>
                <a:gd name="T105" fmla="*/ 15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00" h="155">
                  <a:moveTo>
                    <a:pt x="700" y="135"/>
                  </a:moveTo>
                  <a:lnTo>
                    <a:pt x="700" y="135"/>
                  </a:lnTo>
                  <a:lnTo>
                    <a:pt x="679" y="125"/>
                  </a:lnTo>
                  <a:lnTo>
                    <a:pt x="658" y="115"/>
                  </a:lnTo>
                  <a:lnTo>
                    <a:pt x="643" y="105"/>
                  </a:lnTo>
                  <a:lnTo>
                    <a:pt x="622" y="95"/>
                  </a:lnTo>
                  <a:lnTo>
                    <a:pt x="601" y="85"/>
                  </a:lnTo>
                  <a:lnTo>
                    <a:pt x="580" y="80"/>
                  </a:lnTo>
                  <a:lnTo>
                    <a:pt x="560" y="70"/>
                  </a:lnTo>
                  <a:lnTo>
                    <a:pt x="534" y="65"/>
                  </a:lnTo>
                  <a:lnTo>
                    <a:pt x="513" y="55"/>
                  </a:lnTo>
                  <a:lnTo>
                    <a:pt x="492" y="50"/>
                  </a:lnTo>
                  <a:lnTo>
                    <a:pt x="472" y="45"/>
                  </a:lnTo>
                  <a:lnTo>
                    <a:pt x="451" y="40"/>
                  </a:lnTo>
                  <a:lnTo>
                    <a:pt x="425" y="35"/>
                  </a:lnTo>
                  <a:lnTo>
                    <a:pt x="404" y="30"/>
                  </a:lnTo>
                  <a:lnTo>
                    <a:pt x="384" y="25"/>
                  </a:lnTo>
                  <a:lnTo>
                    <a:pt x="363" y="20"/>
                  </a:lnTo>
                  <a:lnTo>
                    <a:pt x="337" y="15"/>
                  </a:lnTo>
                  <a:lnTo>
                    <a:pt x="316" y="15"/>
                  </a:lnTo>
                  <a:lnTo>
                    <a:pt x="296" y="10"/>
                  </a:lnTo>
                  <a:lnTo>
                    <a:pt x="270" y="10"/>
                  </a:lnTo>
                  <a:lnTo>
                    <a:pt x="249" y="5"/>
                  </a:lnTo>
                  <a:lnTo>
                    <a:pt x="228" y="5"/>
                  </a:lnTo>
                  <a:lnTo>
                    <a:pt x="202" y="5"/>
                  </a:lnTo>
                  <a:lnTo>
                    <a:pt x="182" y="0"/>
                  </a:lnTo>
                  <a:lnTo>
                    <a:pt x="161" y="0"/>
                  </a:lnTo>
                  <a:lnTo>
                    <a:pt x="135" y="0"/>
                  </a:lnTo>
                  <a:lnTo>
                    <a:pt x="114" y="0"/>
                  </a:lnTo>
                  <a:lnTo>
                    <a:pt x="88" y="0"/>
                  </a:lnTo>
                  <a:lnTo>
                    <a:pt x="68" y="0"/>
                  </a:lnTo>
                  <a:lnTo>
                    <a:pt x="47" y="0"/>
                  </a:lnTo>
                  <a:lnTo>
                    <a:pt x="21" y="0"/>
                  </a:lnTo>
                  <a:lnTo>
                    <a:pt x="0" y="0"/>
                  </a:lnTo>
                  <a:lnTo>
                    <a:pt x="0" y="20"/>
                  </a:lnTo>
                  <a:lnTo>
                    <a:pt x="21" y="20"/>
                  </a:lnTo>
                  <a:lnTo>
                    <a:pt x="47" y="20"/>
                  </a:lnTo>
                  <a:lnTo>
                    <a:pt x="68" y="20"/>
                  </a:lnTo>
                  <a:lnTo>
                    <a:pt x="88" y="20"/>
                  </a:lnTo>
                  <a:lnTo>
                    <a:pt x="114" y="20"/>
                  </a:lnTo>
                  <a:lnTo>
                    <a:pt x="135" y="20"/>
                  </a:lnTo>
                  <a:lnTo>
                    <a:pt x="156" y="20"/>
                  </a:lnTo>
                  <a:lnTo>
                    <a:pt x="182" y="20"/>
                  </a:lnTo>
                  <a:lnTo>
                    <a:pt x="202" y="25"/>
                  </a:lnTo>
                  <a:lnTo>
                    <a:pt x="223" y="25"/>
                  </a:lnTo>
                  <a:lnTo>
                    <a:pt x="249" y="25"/>
                  </a:lnTo>
                  <a:lnTo>
                    <a:pt x="270" y="30"/>
                  </a:lnTo>
                  <a:lnTo>
                    <a:pt x="290" y="30"/>
                  </a:lnTo>
                  <a:lnTo>
                    <a:pt x="311" y="35"/>
                  </a:lnTo>
                  <a:lnTo>
                    <a:pt x="337" y="35"/>
                  </a:lnTo>
                  <a:lnTo>
                    <a:pt x="358" y="40"/>
                  </a:lnTo>
                  <a:lnTo>
                    <a:pt x="378" y="45"/>
                  </a:lnTo>
                  <a:lnTo>
                    <a:pt x="399" y="50"/>
                  </a:lnTo>
                  <a:lnTo>
                    <a:pt x="425" y="55"/>
                  </a:lnTo>
                  <a:lnTo>
                    <a:pt x="446" y="60"/>
                  </a:lnTo>
                  <a:lnTo>
                    <a:pt x="467" y="65"/>
                  </a:lnTo>
                  <a:lnTo>
                    <a:pt x="487" y="70"/>
                  </a:lnTo>
                  <a:lnTo>
                    <a:pt x="508" y="75"/>
                  </a:lnTo>
                  <a:lnTo>
                    <a:pt x="529" y="85"/>
                  </a:lnTo>
                  <a:lnTo>
                    <a:pt x="549" y="90"/>
                  </a:lnTo>
                  <a:lnTo>
                    <a:pt x="570" y="100"/>
                  </a:lnTo>
                  <a:lnTo>
                    <a:pt x="591" y="105"/>
                  </a:lnTo>
                  <a:lnTo>
                    <a:pt x="612" y="115"/>
                  </a:lnTo>
                  <a:lnTo>
                    <a:pt x="632" y="125"/>
                  </a:lnTo>
                  <a:lnTo>
                    <a:pt x="648" y="135"/>
                  </a:lnTo>
                  <a:lnTo>
                    <a:pt x="668" y="145"/>
                  </a:lnTo>
                  <a:lnTo>
                    <a:pt x="689" y="155"/>
                  </a:lnTo>
                  <a:lnTo>
                    <a:pt x="700" y="13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3" name="Freeform 11"/>
            <p:cNvSpPr>
              <a:spLocks/>
            </p:cNvSpPr>
            <p:nvPr/>
          </p:nvSpPr>
          <p:spPr bwMode="auto">
            <a:xfrm>
              <a:off x="2960" y="1891"/>
              <a:ext cx="235" cy="391"/>
            </a:xfrm>
            <a:custGeom>
              <a:avLst/>
              <a:gdLst>
                <a:gd name="T0" fmla="*/ 235 w 373"/>
                <a:gd name="T1" fmla="*/ 391 h 544"/>
                <a:gd name="T2" fmla="*/ 235 w 373"/>
                <a:gd name="T3" fmla="*/ 362 h 544"/>
                <a:gd name="T4" fmla="*/ 229 w 373"/>
                <a:gd name="T5" fmla="*/ 333 h 544"/>
                <a:gd name="T6" fmla="*/ 226 w 373"/>
                <a:gd name="T7" fmla="*/ 305 h 544"/>
                <a:gd name="T8" fmla="*/ 215 w 373"/>
                <a:gd name="T9" fmla="*/ 276 h 544"/>
                <a:gd name="T10" fmla="*/ 209 w 373"/>
                <a:gd name="T11" fmla="*/ 251 h 544"/>
                <a:gd name="T12" fmla="*/ 196 w 373"/>
                <a:gd name="T13" fmla="*/ 222 h 544"/>
                <a:gd name="T14" fmla="*/ 183 w 373"/>
                <a:gd name="T15" fmla="*/ 197 h 544"/>
                <a:gd name="T16" fmla="*/ 170 w 373"/>
                <a:gd name="T17" fmla="*/ 172 h 544"/>
                <a:gd name="T18" fmla="*/ 154 w 373"/>
                <a:gd name="T19" fmla="*/ 147 h 544"/>
                <a:gd name="T20" fmla="*/ 137 w 373"/>
                <a:gd name="T21" fmla="*/ 122 h 544"/>
                <a:gd name="T22" fmla="*/ 118 w 373"/>
                <a:gd name="T23" fmla="*/ 101 h 544"/>
                <a:gd name="T24" fmla="*/ 98 w 373"/>
                <a:gd name="T25" fmla="*/ 79 h 544"/>
                <a:gd name="T26" fmla="*/ 78 w 373"/>
                <a:gd name="T27" fmla="*/ 57 h 544"/>
                <a:gd name="T28" fmla="*/ 55 w 373"/>
                <a:gd name="T29" fmla="*/ 36 h 544"/>
                <a:gd name="T30" fmla="*/ 30 w 373"/>
                <a:gd name="T31" fmla="*/ 18 h 544"/>
                <a:gd name="T32" fmla="*/ 7 w 373"/>
                <a:gd name="T33" fmla="*/ 0 h 544"/>
                <a:gd name="T34" fmla="*/ 13 w 373"/>
                <a:gd name="T35" fmla="*/ 22 h 544"/>
                <a:gd name="T36" fmla="*/ 36 w 373"/>
                <a:gd name="T37" fmla="*/ 40 h 544"/>
                <a:gd name="T38" fmla="*/ 59 w 373"/>
                <a:gd name="T39" fmla="*/ 57 h 544"/>
                <a:gd name="T40" fmla="*/ 78 w 373"/>
                <a:gd name="T41" fmla="*/ 79 h 544"/>
                <a:gd name="T42" fmla="*/ 98 w 373"/>
                <a:gd name="T43" fmla="*/ 101 h 544"/>
                <a:gd name="T44" fmla="*/ 118 w 373"/>
                <a:gd name="T45" fmla="*/ 122 h 544"/>
                <a:gd name="T46" fmla="*/ 134 w 373"/>
                <a:gd name="T47" fmla="*/ 144 h 544"/>
                <a:gd name="T48" fmla="*/ 150 w 373"/>
                <a:gd name="T49" fmla="*/ 169 h 544"/>
                <a:gd name="T50" fmla="*/ 166 w 373"/>
                <a:gd name="T51" fmla="*/ 190 h 544"/>
                <a:gd name="T52" fmla="*/ 180 w 373"/>
                <a:gd name="T53" fmla="*/ 215 h 544"/>
                <a:gd name="T54" fmla="*/ 190 w 373"/>
                <a:gd name="T55" fmla="*/ 244 h 544"/>
                <a:gd name="T56" fmla="*/ 199 w 373"/>
                <a:gd name="T57" fmla="*/ 269 h 544"/>
                <a:gd name="T58" fmla="*/ 209 w 373"/>
                <a:gd name="T59" fmla="*/ 294 h 544"/>
                <a:gd name="T60" fmla="*/ 215 w 373"/>
                <a:gd name="T61" fmla="*/ 323 h 544"/>
                <a:gd name="T62" fmla="*/ 219 w 373"/>
                <a:gd name="T63" fmla="*/ 348 h 544"/>
                <a:gd name="T64" fmla="*/ 222 w 373"/>
                <a:gd name="T65" fmla="*/ 377 h 544"/>
                <a:gd name="T66" fmla="*/ 222 w 373"/>
                <a:gd name="T67" fmla="*/ 391 h 5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3"/>
                <a:gd name="T103" fmla="*/ 0 h 544"/>
                <a:gd name="T104" fmla="*/ 373 w 373"/>
                <a:gd name="T105" fmla="*/ 544 h 5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3" h="544">
                  <a:moveTo>
                    <a:pt x="373" y="544"/>
                  </a:moveTo>
                  <a:lnTo>
                    <a:pt x="373" y="544"/>
                  </a:lnTo>
                  <a:lnTo>
                    <a:pt x="373" y="524"/>
                  </a:lnTo>
                  <a:lnTo>
                    <a:pt x="373" y="504"/>
                  </a:lnTo>
                  <a:lnTo>
                    <a:pt x="368" y="484"/>
                  </a:lnTo>
                  <a:lnTo>
                    <a:pt x="363" y="464"/>
                  </a:lnTo>
                  <a:lnTo>
                    <a:pt x="363" y="444"/>
                  </a:lnTo>
                  <a:lnTo>
                    <a:pt x="358" y="424"/>
                  </a:lnTo>
                  <a:lnTo>
                    <a:pt x="352" y="404"/>
                  </a:lnTo>
                  <a:lnTo>
                    <a:pt x="342" y="384"/>
                  </a:lnTo>
                  <a:lnTo>
                    <a:pt x="337" y="364"/>
                  </a:lnTo>
                  <a:lnTo>
                    <a:pt x="332" y="349"/>
                  </a:lnTo>
                  <a:lnTo>
                    <a:pt x="321" y="329"/>
                  </a:lnTo>
                  <a:lnTo>
                    <a:pt x="311" y="309"/>
                  </a:lnTo>
                  <a:lnTo>
                    <a:pt x="301" y="294"/>
                  </a:lnTo>
                  <a:lnTo>
                    <a:pt x="290" y="274"/>
                  </a:lnTo>
                  <a:lnTo>
                    <a:pt x="280" y="254"/>
                  </a:lnTo>
                  <a:lnTo>
                    <a:pt x="270" y="239"/>
                  </a:lnTo>
                  <a:lnTo>
                    <a:pt x="259" y="220"/>
                  </a:lnTo>
                  <a:lnTo>
                    <a:pt x="244" y="205"/>
                  </a:lnTo>
                  <a:lnTo>
                    <a:pt x="228" y="190"/>
                  </a:lnTo>
                  <a:lnTo>
                    <a:pt x="218" y="170"/>
                  </a:lnTo>
                  <a:lnTo>
                    <a:pt x="202" y="155"/>
                  </a:lnTo>
                  <a:lnTo>
                    <a:pt x="187" y="140"/>
                  </a:lnTo>
                  <a:lnTo>
                    <a:pt x="171" y="125"/>
                  </a:lnTo>
                  <a:lnTo>
                    <a:pt x="156" y="110"/>
                  </a:lnTo>
                  <a:lnTo>
                    <a:pt x="140" y="95"/>
                  </a:lnTo>
                  <a:lnTo>
                    <a:pt x="124" y="80"/>
                  </a:lnTo>
                  <a:lnTo>
                    <a:pt x="104" y="65"/>
                  </a:lnTo>
                  <a:lnTo>
                    <a:pt x="88" y="50"/>
                  </a:lnTo>
                  <a:lnTo>
                    <a:pt x="68" y="40"/>
                  </a:lnTo>
                  <a:lnTo>
                    <a:pt x="47" y="25"/>
                  </a:lnTo>
                  <a:lnTo>
                    <a:pt x="31" y="15"/>
                  </a:lnTo>
                  <a:lnTo>
                    <a:pt x="11" y="0"/>
                  </a:lnTo>
                  <a:lnTo>
                    <a:pt x="0" y="20"/>
                  </a:lnTo>
                  <a:lnTo>
                    <a:pt x="21" y="30"/>
                  </a:lnTo>
                  <a:lnTo>
                    <a:pt x="36" y="40"/>
                  </a:lnTo>
                  <a:lnTo>
                    <a:pt x="57" y="55"/>
                  </a:lnTo>
                  <a:lnTo>
                    <a:pt x="73" y="70"/>
                  </a:lnTo>
                  <a:lnTo>
                    <a:pt x="93" y="80"/>
                  </a:lnTo>
                  <a:lnTo>
                    <a:pt x="109" y="95"/>
                  </a:lnTo>
                  <a:lnTo>
                    <a:pt x="124" y="110"/>
                  </a:lnTo>
                  <a:lnTo>
                    <a:pt x="140" y="125"/>
                  </a:lnTo>
                  <a:lnTo>
                    <a:pt x="156" y="140"/>
                  </a:lnTo>
                  <a:lnTo>
                    <a:pt x="171" y="155"/>
                  </a:lnTo>
                  <a:lnTo>
                    <a:pt x="187" y="170"/>
                  </a:lnTo>
                  <a:lnTo>
                    <a:pt x="202" y="185"/>
                  </a:lnTo>
                  <a:lnTo>
                    <a:pt x="213" y="200"/>
                  </a:lnTo>
                  <a:lnTo>
                    <a:pt x="228" y="215"/>
                  </a:lnTo>
                  <a:lnTo>
                    <a:pt x="238" y="235"/>
                  </a:lnTo>
                  <a:lnTo>
                    <a:pt x="254" y="249"/>
                  </a:lnTo>
                  <a:lnTo>
                    <a:pt x="264" y="264"/>
                  </a:lnTo>
                  <a:lnTo>
                    <a:pt x="275" y="284"/>
                  </a:lnTo>
                  <a:lnTo>
                    <a:pt x="285" y="299"/>
                  </a:lnTo>
                  <a:lnTo>
                    <a:pt x="295" y="319"/>
                  </a:lnTo>
                  <a:lnTo>
                    <a:pt x="301" y="339"/>
                  </a:lnTo>
                  <a:lnTo>
                    <a:pt x="311" y="354"/>
                  </a:lnTo>
                  <a:lnTo>
                    <a:pt x="316" y="374"/>
                  </a:lnTo>
                  <a:lnTo>
                    <a:pt x="326" y="394"/>
                  </a:lnTo>
                  <a:lnTo>
                    <a:pt x="332" y="409"/>
                  </a:lnTo>
                  <a:lnTo>
                    <a:pt x="337" y="429"/>
                  </a:lnTo>
                  <a:lnTo>
                    <a:pt x="342" y="449"/>
                  </a:lnTo>
                  <a:lnTo>
                    <a:pt x="342" y="469"/>
                  </a:lnTo>
                  <a:lnTo>
                    <a:pt x="347" y="484"/>
                  </a:lnTo>
                  <a:lnTo>
                    <a:pt x="352" y="504"/>
                  </a:lnTo>
                  <a:lnTo>
                    <a:pt x="352" y="524"/>
                  </a:lnTo>
                  <a:lnTo>
                    <a:pt x="352" y="544"/>
                  </a:lnTo>
                  <a:lnTo>
                    <a:pt x="373" y="544"/>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4" name="Freeform 12"/>
            <p:cNvSpPr>
              <a:spLocks/>
            </p:cNvSpPr>
            <p:nvPr/>
          </p:nvSpPr>
          <p:spPr bwMode="auto">
            <a:xfrm>
              <a:off x="3061" y="2282"/>
              <a:ext cx="134" cy="419"/>
            </a:xfrm>
            <a:custGeom>
              <a:avLst/>
              <a:gdLst>
                <a:gd name="T0" fmla="*/ 13 w 212"/>
                <a:gd name="T1" fmla="*/ 419 h 584"/>
                <a:gd name="T2" fmla="*/ 29 w 212"/>
                <a:gd name="T3" fmla="*/ 394 h 584"/>
                <a:gd name="T4" fmla="*/ 46 w 212"/>
                <a:gd name="T5" fmla="*/ 369 h 584"/>
                <a:gd name="T6" fmla="*/ 62 w 212"/>
                <a:gd name="T7" fmla="*/ 344 h 584"/>
                <a:gd name="T8" fmla="*/ 75 w 212"/>
                <a:gd name="T9" fmla="*/ 319 h 584"/>
                <a:gd name="T10" fmla="*/ 85 w 212"/>
                <a:gd name="T11" fmla="*/ 293 h 584"/>
                <a:gd name="T12" fmla="*/ 95 w 212"/>
                <a:gd name="T13" fmla="*/ 272 h 584"/>
                <a:gd name="T14" fmla="*/ 104 w 212"/>
                <a:gd name="T15" fmla="*/ 247 h 584"/>
                <a:gd name="T16" fmla="*/ 111 w 212"/>
                <a:gd name="T17" fmla="*/ 222 h 584"/>
                <a:gd name="T18" fmla="*/ 118 w 212"/>
                <a:gd name="T19" fmla="*/ 197 h 584"/>
                <a:gd name="T20" fmla="*/ 125 w 212"/>
                <a:gd name="T21" fmla="*/ 171 h 584"/>
                <a:gd name="T22" fmla="*/ 128 w 212"/>
                <a:gd name="T23" fmla="*/ 146 h 584"/>
                <a:gd name="T24" fmla="*/ 131 w 212"/>
                <a:gd name="T25" fmla="*/ 118 h 584"/>
                <a:gd name="T26" fmla="*/ 134 w 212"/>
                <a:gd name="T27" fmla="*/ 90 h 584"/>
                <a:gd name="T28" fmla="*/ 134 w 212"/>
                <a:gd name="T29" fmla="*/ 61 h 584"/>
                <a:gd name="T30" fmla="*/ 134 w 212"/>
                <a:gd name="T31" fmla="*/ 32 h 584"/>
                <a:gd name="T32" fmla="*/ 134 w 212"/>
                <a:gd name="T33" fmla="*/ 0 h 584"/>
                <a:gd name="T34" fmla="*/ 121 w 212"/>
                <a:gd name="T35" fmla="*/ 14 h 584"/>
                <a:gd name="T36" fmla="*/ 121 w 212"/>
                <a:gd name="T37" fmla="*/ 47 h 584"/>
                <a:gd name="T38" fmla="*/ 121 w 212"/>
                <a:gd name="T39" fmla="*/ 75 h 584"/>
                <a:gd name="T40" fmla="*/ 121 w 212"/>
                <a:gd name="T41" fmla="*/ 104 h 584"/>
                <a:gd name="T42" fmla="*/ 118 w 212"/>
                <a:gd name="T43" fmla="*/ 132 h 584"/>
                <a:gd name="T44" fmla="*/ 114 w 212"/>
                <a:gd name="T45" fmla="*/ 157 h 584"/>
                <a:gd name="T46" fmla="*/ 108 w 212"/>
                <a:gd name="T47" fmla="*/ 182 h 584"/>
                <a:gd name="T48" fmla="*/ 101 w 212"/>
                <a:gd name="T49" fmla="*/ 207 h 584"/>
                <a:gd name="T50" fmla="*/ 95 w 212"/>
                <a:gd name="T51" fmla="*/ 229 h 584"/>
                <a:gd name="T52" fmla="*/ 88 w 212"/>
                <a:gd name="T53" fmla="*/ 254 h 584"/>
                <a:gd name="T54" fmla="*/ 78 w 212"/>
                <a:gd name="T55" fmla="*/ 276 h 584"/>
                <a:gd name="T56" fmla="*/ 69 w 212"/>
                <a:gd name="T57" fmla="*/ 301 h 584"/>
                <a:gd name="T58" fmla="*/ 56 w 212"/>
                <a:gd name="T59" fmla="*/ 322 h 584"/>
                <a:gd name="T60" fmla="*/ 42 w 212"/>
                <a:gd name="T61" fmla="*/ 347 h 584"/>
                <a:gd name="T62" fmla="*/ 26 w 212"/>
                <a:gd name="T63" fmla="*/ 372 h 584"/>
                <a:gd name="T64" fmla="*/ 9 w 212"/>
                <a:gd name="T65" fmla="*/ 397 h 584"/>
                <a:gd name="T66" fmla="*/ 0 w 212"/>
                <a:gd name="T67" fmla="*/ 412 h 5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2"/>
                <a:gd name="T103" fmla="*/ 0 h 584"/>
                <a:gd name="T104" fmla="*/ 212 w 212"/>
                <a:gd name="T105" fmla="*/ 584 h 58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2" h="584">
                  <a:moveTo>
                    <a:pt x="20" y="584"/>
                  </a:moveTo>
                  <a:lnTo>
                    <a:pt x="20" y="584"/>
                  </a:lnTo>
                  <a:lnTo>
                    <a:pt x="36" y="569"/>
                  </a:lnTo>
                  <a:lnTo>
                    <a:pt x="46" y="549"/>
                  </a:lnTo>
                  <a:lnTo>
                    <a:pt x="62" y="534"/>
                  </a:lnTo>
                  <a:lnTo>
                    <a:pt x="72" y="514"/>
                  </a:lnTo>
                  <a:lnTo>
                    <a:pt x="83" y="499"/>
                  </a:lnTo>
                  <a:lnTo>
                    <a:pt x="98" y="479"/>
                  </a:lnTo>
                  <a:lnTo>
                    <a:pt x="109" y="464"/>
                  </a:lnTo>
                  <a:lnTo>
                    <a:pt x="119" y="444"/>
                  </a:lnTo>
                  <a:lnTo>
                    <a:pt x="124" y="429"/>
                  </a:lnTo>
                  <a:lnTo>
                    <a:pt x="134" y="409"/>
                  </a:lnTo>
                  <a:lnTo>
                    <a:pt x="145" y="394"/>
                  </a:lnTo>
                  <a:lnTo>
                    <a:pt x="150" y="379"/>
                  </a:lnTo>
                  <a:lnTo>
                    <a:pt x="160" y="359"/>
                  </a:lnTo>
                  <a:lnTo>
                    <a:pt x="165" y="344"/>
                  </a:lnTo>
                  <a:lnTo>
                    <a:pt x="171" y="329"/>
                  </a:lnTo>
                  <a:lnTo>
                    <a:pt x="176" y="309"/>
                  </a:lnTo>
                  <a:lnTo>
                    <a:pt x="181" y="294"/>
                  </a:lnTo>
                  <a:lnTo>
                    <a:pt x="186" y="274"/>
                  </a:lnTo>
                  <a:lnTo>
                    <a:pt x="191" y="259"/>
                  </a:lnTo>
                  <a:lnTo>
                    <a:pt x="197" y="239"/>
                  </a:lnTo>
                  <a:lnTo>
                    <a:pt x="202" y="219"/>
                  </a:lnTo>
                  <a:lnTo>
                    <a:pt x="202" y="204"/>
                  </a:lnTo>
                  <a:lnTo>
                    <a:pt x="207" y="184"/>
                  </a:lnTo>
                  <a:lnTo>
                    <a:pt x="207" y="165"/>
                  </a:lnTo>
                  <a:lnTo>
                    <a:pt x="212" y="145"/>
                  </a:lnTo>
                  <a:lnTo>
                    <a:pt x="212" y="125"/>
                  </a:lnTo>
                  <a:lnTo>
                    <a:pt x="212" y="105"/>
                  </a:lnTo>
                  <a:lnTo>
                    <a:pt x="212" y="85"/>
                  </a:lnTo>
                  <a:lnTo>
                    <a:pt x="212" y="65"/>
                  </a:lnTo>
                  <a:lnTo>
                    <a:pt x="212" y="45"/>
                  </a:lnTo>
                  <a:lnTo>
                    <a:pt x="212" y="20"/>
                  </a:lnTo>
                  <a:lnTo>
                    <a:pt x="212" y="0"/>
                  </a:lnTo>
                  <a:lnTo>
                    <a:pt x="191" y="0"/>
                  </a:lnTo>
                  <a:lnTo>
                    <a:pt x="191" y="20"/>
                  </a:lnTo>
                  <a:lnTo>
                    <a:pt x="191" y="45"/>
                  </a:lnTo>
                  <a:lnTo>
                    <a:pt x="191" y="65"/>
                  </a:lnTo>
                  <a:lnTo>
                    <a:pt x="191" y="85"/>
                  </a:lnTo>
                  <a:lnTo>
                    <a:pt x="191" y="105"/>
                  </a:lnTo>
                  <a:lnTo>
                    <a:pt x="191" y="125"/>
                  </a:lnTo>
                  <a:lnTo>
                    <a:pt x="191" y="145"/>
                  </a:lnTo>
                  <a:lnTo>
                    <a:pt x="186" y="165"/>
                  </a:lnTo>
                  <a:lnTo>
                    <a:pt x="186" y="184"/>
                  </a:lnTo>
                  <a:lnTo>
                    <a:pt x="181" y="199"/>
                  </a:lnTo>
                  <a:lnTo>
                    <a:pt x="181" y="219"/>
                  </a:lnTo>
                  <a:lnTo>
                    <a:pt x="176" y="234"/>
                  </a:lnTo>
                  <a:lnTo>
                    <a:pt x="171" y="254"/>
                  </a:lnTo>
                  <a:lnTo>
                    <a:pt x="165" y="269"/>
                  </a:lnTo>
                  <a:lnTo>
                    <a:pt x="160" y="289"/>
                  </a:lnTo>
                  <a:lnTo>
                    <a:pt x="155" y="304"/>
                  </a:lnTo>
                  <a:lnTo>
                    <a:pt x="150" y="319"/>
                  </a:lnTo>
                  <a:lnTo>
                    <a:pt x="145" y="334"/>
                  </a:lnTo>
                  <a:lnTo>
                    <a:pt x="140" y="354"/>
                  </a:lnTo>
                  <a:lnTo>
                    <a:pt x="134" y="369"/>
                  </a:lnTo>
                  <a:lnTo>
                    <a:pt x="124" y="384"/>
                  </a:lnTo>
                  <a:lnTo>
                    <a:pt x="114" y="404"/>
                  </a:lnTo>
                  <a:lnTo>
                    <a:pt x="109" y="419"/>
                  </a:lnTo>
                  <a:lnTo>
                    <a:pt x="98" y="434"/>
                  </a:lnTo>
                  <a:lnTo>
                    <a:pt x="88" y="449"/>
                  </a:lnTo>
                  <a:lnTo>
                    <a:pt x="77" y="469"/>
                  </a:lnTo>
                  <a:lnTo>
                    <a:pt x="67" y="484"/>
                  </a:lnTo>
                  <a:lnTo>
                    <a:pt x="57" y="504"/>
                  </a:lnTo>
                  <a:lnTo>
                    <a:pt x="41" y="519"/>
                  </a:lnTo>
                  <a:lnTo>
                    <a:pt x="31" y="539"/>
                  </a:lnTo>
                  <a:lnTo>
                    <a:pt x="15" y="554"/>
                  </a:lnTo>
                  <a:lnTo>
                    <a:pt x="0" y="574"/>
                  </a:lnTo>
                  <a:lnTo>
                    <a:pt x="20" y="584"/>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5" name="Freeform 13"/>
            <p:cNvSpPr>
              <a:spLocks/>
            </p:cNvSpPr>
            <p:nvPr/>
          </p:nvSpPr>
          <p:spPr bwMode="auto">
            <a:xfrm>
              <a:off x="2924" y="2694"/>
              <a:ext cx="150" cy="143"/>
            </a:xfrm>
            <a:custGeom>
              <a:avLst/>
              <a:gdLst>
                <a:gd name="T0" fmla="*/ 7 w 238"/>
                <a:gd name="T1" fmla="*/ 143 h 199"/>
                <a:gd name="T2" fmla="*/ 7 w 238"/>
                <a:gd name="T3" fmla="*/ 143 h 199"/>
                <a:gd name="T4" fmla="*/ 20 w 238"/>
                <a:gd name="T5" fmla="*/ 132 h 199"/>
                <a:gd name="T6" fmla="*/ 30 w 238"/>
                <a:gd name="T7" fmla="*/ 125 h 199"/>
                <a:gd name="T8" fmla="*/ 39 w 238"/>
                <a:gd name="T9" fmla="*/ 118 h 199"/>
                <a:gd name="T10" fmla="*/ 49 w 238"/>
                <a:gd name="T11" fmla="*/ 111 h 199"/>
                <a:gd name="T12" fmla="*/ 59 w 238"/>
                <a:gd name="T13" fmla="*/ 103 h 199"/>
                <a:gd name="T14" fmla="*/ 66 w 238"/>
                <a:gd name="T15" fmla="*/ 96 h 199"/>
                <a:gd name="T16" fmla="*/ 75 w 238"/>
                <a:gd name="T17" fmla="*/ 89 h 199"/>
                <a:gd name="T18" fmla="*/ 85 w 238"/>
                <a:gd name="T19" fmla="*/ 82 h 199"/>
                <a:gd name="T20" fmla="*/ 91 w 238"/>
                <a:gd name="T21" fmla="*/ 75 h 199"/>
                <a:gd name="T22" fmla="*/ 101 w 238"/>
                <a:gd name="T23" fmla="*/ 68 h 199"/>
                <a:gd name="T24" fmla="*/ 108 w 238"/>
                <a:gd name="T25" fmla="*/ 57 h 199"/>
                <a:gd name="T26" fmla="*/ 118 w 238"/>
                <a:gd name="T27" fmla="*/ 50 h 199"/>
                <a:gd name="T28" fmla="*/ 124 w 238"/>
                <a:gd name="T29" fmla="*/ 40 h 199"/>
                <a:gd name="T30" fmla="*/ 134 w 238"/>
                <a:gd name="T31" fmla="*/ 32 h 199"/>
                <a:gd name="T32" fmla="*/ 141 w 238"/>
                <a:gd name="T33" fmla="*/ 22 h 199"/>
                <a:gd name="T34" fmla="*/ 150 w 238"/>
                <a:gd name="T35" fmla="*/ 7 h 199"/>
                <a:gd name="T36" fmla="*/ 137 w 238"/>
                <a:gd name="T37" fmla="*/ 0 h 199"/>
                <a:gd name="T38" fmla="*/ 130 w 238"/>
                <a:gd name="T39" fmla="*/ 11 h 199"/>
                <a:gd name="T40" fmla="*/ 124 w 238"/>
                <a:gd name="T41" fmla="*/ 22 h 199"/>
                <a:gd name="T42" fmla="*/ 114 w 238"/>
                <a:gd name="T43" fmla="*/ 32 h 199"/>
                <a:gd name="T44" fmla="*/ 108 w 238"/>
                <a:gd name="T45" fmla="*/ 40 h 199"/>
                <a:gd name="T46" fmla="*/ 101 w 238"/>
                <a:gd name="T47" fmla="*/ 47 h 199"/>
                <a:gd name="T48" fmla="*/ 91 w 238"/>
                <a:gd name="T49" fmla="*/ 53 h 199"/>
                <a:gd name="T50" fmla="*/ 85 w 238"/>
                <a:gd name="T51" fmla="*/ 64 h 199"/>
                <a:gd name="T52" fmla="*/ 75 w 238"/>
                <a:gd name="T53" fmla="*/ 71 h 199"/>
                <a:gd name="T54" fmla="*/ 69 w 238"/>
                <a:gd name="T55" fmla="*/ 78 h 199"/>
                <a:gd name="T56" fmla="*/ 59 w 238"/>
                <a:gd name="T57" fmla="*/ 82 h 199"/>
                <a:gd name="T58" fmla="*/ 49 w 238"/>
                <a:gd name="T59" fmla="*/ 89 h 199"/>
                <a:gd name="T60" fmla="*/ 43 w 238"/>
                <a:gd name="T61" fmla="*/ 96 h 199"/>
                <a:gd name="T62" fmla="*/ 33 w 238"/>
                <a:gd name="T63" fmla="*/ 103 h 199"/>
                <a:gd name="T64" fmla="*/ 23 w 238"/>
                <a:gd name="T65" fmla="*/ 114 h 199"/>
                <a:gd name="T66" fmla="*/ 10 w 238"/>
                <a:gd name="T67" fmla="*/ 121 h 199"/>
                <a:gd name="T68" fmla="*/ 0 w 238"/>
                <a:gd name="T69" fmla="*/ 132 h 199"/>
                <a:gd name="T70" fmla="*/ 0 w 238"/>
                <a:gd name="T71" fmla="*/ 132 h 199"/>
                <a:gd name="T72" fmla="*/ 7 w 238"/>
                <a:gd name="T73" fmla="*/ 143 h 1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8"/>
                <a:gd name="T112" fmla="*/ 0 h 199"/>
                <a:gd name="T113" fmla="*/ 238 w 238"/>
                <a:gd name="T114" fmla="*/ 199 h 1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8" h="199">
                  <a:moveTo>
                    <a:pt x="11" y="199"/>
                  </a:moveTo>
                  <a:lnTo>
                    <a:pt x="11" y="199"/>
                  </a:lnTo>
                  <a:lnTo>
                    <a:pt x="31" y="184"/>
                  </a:lnTo>
                  <a:lnTo>
                    <a:pt x="47" y="174"/>
                  </a:lnTo>
                  <a:lnTo>
                    <a:pt x="62" y="164"/>
                  </a:lnTo>
                  <a:lnTo>
                    <a:pt x="78" y="154"/>
                  </a:lnTo>
                  <a:lnTo>
                    <a:pt x="93" y="144"/>
                  </a:lnTo>
                  <a:lnTo>
                    <a:pt x="104" y="134"/>
                  </a:lnTo>
                  <a:lnTo>
                    <a:pt x="119" y="124"/>
                  </a:lnTo>
                  <a:lnTo>
                    <a:pt x="135" y="114"/>
                  </a:lnTo>
                  <a:lnTo>
                    <a:pt x="145" y="104"/>
                  </a:lnTo>
                  <a:lnTo>
                    <a:pt x="161" y="94"/>
                  </a:lnTo>
                  <a:lnTo>
                    <a:pt x="171" y="79"/>
                  </a:lnTo>
                  <a:lnTo>
                    <a:pt x="187" y="70"/>
                  </a:lnTo>
                  <a:lnTo>
                    <a:pt x="197" y="55"/>
                  </a:lnTo>
                  <a:lnTo>
                    <a:pt x="213" y="45"/>
                  </a:lnTo>
                  <a:lnTo>
                    <a:pt x="223" y="30"/>
                  </a:lnTo>
                  <a:lnTo>
                    <a:pt x="238" y="10"/>
                  </a:lnTo>
                  <a:lnTo>
                    <a:pt x="218" y="0"/>
                  </a:lnTo>
                  <a:lnTo>
                    <a:pt x="207" y="15"/>
                  </a:lnTo>
                  <a:lnTo>
                    <a:pt x="197" y="30"/>
                  </a:lnTo>
                  <a:lnTo>
                    <a:pt x="181" y="45"/>
                  </a:lnTo>
                  <a:lnTo>
                    <a:pt x="171" y="55"/>
                  </a:lnTo>
                  <a:lnTo>
                    <a:pt x="161" y="65"/>
                  </a:lnTo>
                  <a:lnTo>
                    <a:pt x="145" y="74"/>
                  </a:lnTo>
                  <a:lnTo>
                    <a:pt x="135" y="89"/>
                  </a:lnTo>
                  <a:lnTo>
                    <a:pt x="119" y="99"/>
                  </a:lnTo>
                  <a:lnTo>
                    <a:pt x="109" y="109"/>
                  </a:lnTo>
                  <a:lnTo>
                    <a:pt x="93" y="114"/>
                  </a:lnTo>
                  <a:lnTo>
                    <a:pt x="78" y="124"/>
                  </a:lnTo>
                  <a:lnTo>
                    <a:pt x="68" y="134"/>
                  </a:lnTo>
                  <a:lnTo>
                    <a:pt x="52" y="144"/>
                  </a:lnTo>
                  <a:lnTo>
                    <a:pt x="36" y="159"/>
                  </a:lnTo>
                  <a:lnTo>
                    <a:pt x="16" y="169"/>
                  </a:lnTo>
                  <a:lnTo>
                    <a:pt x="0" y="184"/>
                  </a:lnTo>
                  <a:lnTo>
                    <a:pt x="11" y="199"/>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6" name="Freeform 14"/>
            <p:cNvSpPr>
              <a:spLocks/>
            </p:cNvSpPr>
            <p:nvPr/>
          </p:nvSpPr>
          <p:spPr bwMode="auto">
            <a:xfrm>
              <a:off x="2852" y="2826"/>
              <a:ext cx="79" cy="162"/>
            </a:xfrm>
            <a:custGeom>
              <a:avLst/>
              <a:gdLst>
                <a:gd name="T0" fmla="*/ 13 w 125"/>
                <a:gd name="T1" fmla="*/ 162 h 225"/>
                <a:gd name="T2" fmla="*/ 13 w 125"/>
                <a:gd name="T3" fmla="*/ 162 h 225"/>
                <a:gd name="T4" fmla="*/ 13 w 125"/>
                <a:gd name="T5" fmla="*/ 151 h 225"/>
                <a:gd name="T6" fmla="*/ 16 w 125"/>
                <a:gd name="T7" fmla="*/ 140 h 225"/>
                <a:gd name="T8" fmla="*/ 16 w 125"/>
                <a:gd name="T9" fmla="*/ 133 h 225"/>
                <a:gd name="T10" fmla="*/ 20 w 125"/>
                <a:gd name="T11" fmla="*/ 122 h 225"/>
                <a:gd name="T12" fmla="*/ 23 w 125"/>
                <a:gd name="T13" fmla="*/ 112 h 225"/>
                <a:gd name="T14" fmla="*/ 27 w 125"/>
                <a:gd name="T15" fmla="*/ 101 h 225"/>
                <a:gd name="T16" fmla="*/ 30 w 125"/>
                <a:gd name="T17" fmla="*/ 90 h 225"/>
                <a:gd name="T18" fmla="*/ 36 w 125"/>
                <a:gd name="T19" fmla="*/ 79 h 225"/>
                <a:gd name="T20" fmla="*/ 39 w 125"/>
                <a:gd name="T21" fmla="*/ 68 h 225"/>
                <a:gd name="T22" fmla="*/ 46 w 125"/>
                <a:gd name="T23" fmla="*/ 58 h 225"/>
                <a:gd name="T24" fmla="*/ 49 w 125"/>
                <a:gd name="T25" fmla="*/ 47 h 225"/>
                <a:gd name="T26" fmla="*/ 56 w 125"/>
                <a:gd name="T27" fmla="*/ 40 h 225"/>
                <a:gd name="T28" fmla="*/ 63 w 125"/>
                <a:gd name="T29" fmla="*/ 29 h 225"/>
                <a:gd name="T30" fmla="*/ 69 w 125"/>
                <a:gd name="T31" fmla="*/ 22 h 225"/>
                <a:gd name="T32" fmla="*/ 72 w 125"/>
                <a:gd name="T33" fmla="*/ 14 h 225"/>
                <a:gd name="T34" fmla="*/ 79 w 125"/>
                <a:gd name="T35" fmla="*/ 11 h 225"/>
                <a:gd name="T36" fmla="*/ 72 w 125"/>
                <a:gd name="T37" fmla="*/ 0 h 225"/>
                <a:gd name="T38" fmla="*/ 66 w 125"/>
                <a:gd name="T39" fmla="*/ 4 h 225"/>
                <a:gd name="T40" fmla="*/ 59 w 125"/>
                <a:gd name="T41" fmla="*/ 14 h 225"/>
                <a:gd name="T42" fmla="*/ 52 w 125"/>
                <a:gd name="T43" fmla="*/ 22 h 225"/>
                <a:gd name="T44" fmla="*/ 46 w 125"/>
                <a:gd name="T45" fmla="*/ 29 h 225"/>
                <a:gd name="T46" fmla="*/ 39 w 125"/>
                <a:gd name="T47" fmla="*/ 40 h 225"/>
                <a:gd name="T48" fmla="*/ 33 w 125"/>
                <a:gd name="T49" fmla="*/ 50 h 225"/>
                <a:gd name="T50" fmla="*/ 27 w 125"/>
                <a:gd name="T51" fmla="*/ 61 h 225"/>
                <a:gd name="T52" fmla="*/ 23 w 125"/>
                <a:gd name="T53" fmla="*/ 72 h 225"/>
                <a:gd name="T54" fmla="*/ 16 w 125"/>
                <a:gd name="T55" fmla="*/ 83 h 225"/>
                <a:gd name="T56" fmla="*/ 13 w 125"/>
                <a:gd name="T57" fmla="*/ 94 h 225"/>
                <a:gd name="T58" fmla="*/ 10 w 125"/>
                <a:gd name="T59" fmla="*/ 104 h 225"/>
                <a:gd name="T60" fmla="*/ 7 w 125"/>
                <a:gd name="T61" fmla="*/ 119 h 225"/>
                <a:gd name="T62" fmla="*/ 3 w 125"/>
                <a:gd name="T63" fmla="*/ 130 h 225"/>
                <a:gd name="T64" fmla="*/ 3 w 125"/>
                <a:gd name="T65" fmla="*/ 140 h 225"/>
                <a:gd name="T66" fmla="*/ 0 w 125"/>
                <a:gd name="T67" fmla="*/ 151 h 225"/>
                <a:gd name="T68" fmla="*/ 0 w 125"/>
                <a:gd name="T69" fmla="*/ 162 h 225"/>
                <a:gd name="T70" fmla="*/ 0 w 125"/>
                <a:gd name="T71" fmla="*/ 162 h 225"/>
                <a:gd name="T72" fmla="*/ 13 w 125"/>
                <a:gd name="T73" fmla="*/ 162 h 2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5"/>
                <a:gd name="T112" fmla="*/ 0 h 225"/>
                <a:gd name="T113" fmla="*/ 125 w 125"/>
                <a:gd name="T114" fmla="*/ 225 h 22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5" h="225">
                  <a:moveTo>
                    <a:pt x="21" y="225"/>
                  </a:moveTo>
                  <a:lnTo>
                    <a:pt x="21" y="225"/>
                  </a:lnTo>
                  <a:lnTo>
                    <a:pt x="21" y="210"/>
                  </a:lnTo>
                  <a:lnTo>
                    <a:pt x="26" y="195"/>
                  </a:lnTo>
                  <a:lnTo>
                    <a:pt x="26" y="185"/>
                  </a:lnTo>
                  <a:lnTo>
                    <a:pt x="31" y="170"/>
                  </a:lnTo>
                  <a:lnTo>
                    <a:pt x="37" y="155"/>
                  </a:lnTo>
                  <a:lnTo>
                    <a:pt x="42" y="140"/>
                  </a:lnTo>
                  <a:lnTo>
                    <a:pt x="47" y="125"/>
                  </a:lnTo>
                  <a:lnTo>
                    <a:pt x="57" y="110"/>
                  </a:lnTo>
                  <a:lnTo>
                    <a:pt x="62" y="95"/>
                  </a:lnTo>
                  <a:lnTo>
                    <a:pt x="73" y="80"/>
                  </a:lnTo>
                  <a:lnTo>
                    <a:pt x="78" y="65"/>
                  </a:lnTo>
                  <a:lnTo>
                    <a:pt x="88" y="55"/>
                  </a:lnTo>
                  <a:lnTo>
                    <a:pt x="99" y="40"/>
                  </a:lnTo>
                  <a:lnTo>
                    <a:pt x="109" y="30"/>
                  </a:lnTo>
                  <a:lnTo>
                    <a:pt x="114" y="20"/>
                  </a:lnTo>
                  <a:lnTo>
                    <a:pt x="125" y="15"/>
                  </a:lnTo>
                  <a:lnTo>
                    <a:pt x="114" y="0"/>
                  </a:lnTo>
                  <a:lnTo>
                    <a:pt x="104" y="5"/>
                  </a:lnTo>
                  <a:lnTo>
                    <a:pt x="94" y="20"/>
                  </a:lnTo>
                  <a:lnTo>
                    <a:pt x="83" y="30"/>
                  </a:lnTo>
                  <a:lnTo>
                    <a:pt x="73" y="40"/>
                  </a:lnTo>
                  <a:lnTo>
                    <a:pt x="62" y="55"/>
                  </a:lnTo>
                  <a:lnTo>
                    <a:pt x="52" y="70"/>
                  </a:lnTo>
                  <a:lnTo>
                    <a:pt x="42" y="85"/>
                  </a:lnTo>
                  <a:lnTo>
                    <a:pt x="37" y="100"/>
                  </a:lnTo>
                  <a:lnTo>
                    <a:pt x="26" y="115"/>
                  </a:lnTo>
                  <a:lnTo>
                    <a:pt x="21" y="130"/>
                  </a:lnTo>
                  <a:lnTo>
                    <a:pt x="16" y="145"/>
                  </a:lnTo>
                  <a:lnTo>
                    <a:pt x="11" y="165"/>
                  </a:lnTo>
                  <a:lnTo>
                    <a:pt x="5" y="180"/>
                  </a:lnTo>
                  <a:lnTo>
                    <a:pt x="5" y="195"/>
                  </a:lnTo>
                  <a:lnTo>
                    <a:pt x="0" y="210"/>
                  </a:lnTo>
                  <a:lnTo>
                    <a:pt x="0" y="225"/>
                  </a:lnTo>
                  <a:lnTo>
                    <a:pt x="21" y="22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7" name="Freeform 15"/>
            <p:cNvSpPr>
              <a:spLocks/>
            </p:cNvSpPr>
            <p:nvPr/>
          </p:nvSpPr>
          <p:spPr bwMode="auto">
            <a:xfrm>
              <a:off x="2852" y="2988"/>
              <a:ext cx="75" cy="240"/>
            </a:xfrm>
            <a:custGeom>
              <a:avLst/>
              <a:gdLst>
                <a:gd name="T0" fmla="*/ 62 w 119"/>
                <a:gd name="T1" fmla="*/ 236 h 334"/>
                <a:gd name="T2" fmla="*/ 75 w 119"/>
                <a:gd name="T3" fmla="*/ 233 h 334"/>
                <a:gd name="T4" fmla="*/ 72 w 119"/>
                <a:gd name="T5" fmla="*/ 215 h 334"/>
                <a:gd name="T6" fmla="*/ 69 w 119"/>
                <a:gd name="T7" fmla="*/ 204 h 334"/>
                <a:gd name="T8" fmla="*/ 66 w 119"/>
                <a:gd name="T9" fmla="*/ 190 h 334"/>
                <a:gd name="T10" fmla="*/ 62 w 119"/>
                <a:gd name="T11" fmla="*/ 175 h 334"/>
                <a:gd name="T12" fmla="*/ 55 w 119"/>
                <a:gd name="T13" fmla="*/ 165 h 334"/>
                <a:gd name="T14" fmla="*/ 52 w 119"/>
                <a:gd name="T15" fmla="*/ 150 h 334"/>
                <a:gd name="T16" fmla="*/ 46 w 119"/>
                <a:gd name="T17" fmla="*/ 139 h 334"/>
                <a:gd name="T18" fmla="*/ 43 w 119"/>
                <a:gd name="T19" fmla="*/ 129 h 334"/>
                <a:gd name="T20" fmla="*/ 36 w 119"/>
                <a:gd name="T21" fmla="*/ 114 h 334"/>
                <a:gd name="T22" fmla="*/ 30 w 119"/>
                <a:gd name="T23" fmla="*/ 101 h 334"/>
                <a:gd name="T24" fmla="*/ 26 w 119"/>
                <a:gd name="T25" fmla="*/ 86 h 334"/>
                <a:gd name="T26" fmla="*/ 23 w 119"/>
                <a:gd name="T27" fmla="*/ 72 h 334"/>
                <a:gd name="T28" fmla="*/ 20 w 119"/>
                <a:gd name="T29" fmla="*/ 57 h 334"/>
                <a:gd name="T30" fmla="*/ 16 w 119"/>
                <a:gd name="T31" fmla="*/ 40 h 334"/>
                <a:gd name="T32" fmla="*/ 16 w 119"/>
                <a:gd name="T33" fmla="*/ 18 h 334"/>
                <a:gd name="T34" fmla="*/ 13 w 119"/>
                <a:gd name="T35" fmla="*/ 0 h 334"/>
                <a:gd name="T36" fmla="*/ 0 w 119"/>
                <a:gd name="T37" fmla="*/ 0 h 334"/>
                <a:gd name="T38" fmla="*/ 3 w 119"/>
                <a:gd name="T39" fmla="*/ 22 h 334"/>
                <a:gd name="T40" fmla="*/ 3 w 119"/>
                <a:gd name="T41" fmla="*/ 40 h 334"/>
                <a:gd name="T42" fmla="*/ 7 w 119"/>
                <a:gd name="T43" fmla="*/ 57 h 334"/>
                <a:gd name="T44" fmla="*/ 10 w 119"/>
                <a:gd name="T45" fmla="*/ 75 h 334"/>
                <a:gd name="T46" fmla="*/ 13 w 119"/>
                <a:gd name="T47" fmla="*/ 93 h 334"/>
                <a:gd name="T48" fmla="*/ 20 w 119"/>
                <a:gd name="T49" fmla="*/ 107 h 334"/>
                <a:gd name="T50" fmla="*/ 23 w 119"/>
                <a:gd name="T51" fmla="*/ 118 h 334"/>
                <a:gd name="T52" fmla="*/ 30 w 119"/>
                <a:gd name="T53" fmla="*/ 132 h 334"/>
                <a:gd name="T54" fmla="*/ 33 w 119"/>
                <a:gd name="T55" fmla="*/ 147 h 334"/>
                <a:gd name="T56" fmla="*/ 39 w 119"/>
                <a:gd name="T57" fmla="*/ 157 h 334"/>
                <a:gd name="T58" fmla="*/ 43 w 119"/>
                <a:gd name="T59" fmla="*/ 168 h 334"/>
                <a:gd name="T60" fmla="*/ 49 w 119"/>
                <a:gd name="T61" fmla="*/ 183 h 334"/>
                <a:gd name="T62" fmla="*/ 52 w 119"/>
                <a:gd name="T63" fmla="*/ 193 h 334"/>
                <a:gd name="T64" fmla="*/ 55 w 119"/>
                <a:gd name="T65" fmla="*/ 208 h 334"/>
                <a:gd name="T66" fmla="*/ 59 w 119"/>
                <a:gd name="T67" fmla="*/ 218 h 334"/>
                <a:gd name="T68" fmla="*/ 62 w 119"/>
                <a:gd name="T69" fmla="*/ 233 h 334"/>
                <a:gd name="T70" fmla="*/ 75 w 119"/>
                <a:gd name="T71" fmla="*/ 229 h 334"/>
                <a:gd name="T72" fmla="*/ 62 w 119"/>
                <a:gd name="T73" fmla="*/ 233 h 334"/>
                <a:gd name="T74" fmla="*/ 62 w 119"/>
                <a:gd name="T75" fmla="*/ 236 h 334"/>
                <a:gd name="T76" fmla="*/ 66 w 119"/>
                <a:gd name="T77" fmla="*/ 236 h 334"/>
                <a:gd name="T78" fmla="*/ 66 w 119"/>
                <a:gd name="T79" fmla="*/ 240 h 334"/>
                <a:gd name="T80" fmla="*/ 69 w 119"/>
                <a:gd name="T81" fmla="*/ 240 h 334"/>
                <a:gd name="T82" fmla="*/ 72 w 119"/>
                <a:gd name="T83" fmla="*/ 240 h 334"/>
                <a:gd name="T84" fmla="*/ 72 w 119"/>
                <a:gd name="T85" fmla="*/ 236 h 334"/>
                <a:gd name="T86" fmla="*/ 75 w 119"/>
                <a:gd name="T87" fmla="*/ 236 h 334"/>
                <a:gd name="T88" fmla="*/ 75 w 119"/>
                <a:gd name="T89" fmla="*/ 233 h 334"/>
                <a:gd name="T90" fmla="*/ 62 w 119"/>
                <a:gd name="T91" fmla="*/ 236 h 3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9"/>
                <a:gd name="T139" fmla="*/ 0 h 334"/>
                <a:gd name="T140" fmla="*/ 119 w 119"/>
                <a:gd name="T141" fmla="*/ 334 h 3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9" h="334">
                  <a:moveTo>
                    <a:pt x="99" y="329"/>
                  </a:moveTo>
                  <a:lnTo>
                    <a:pt x="119" y="324"/>
                  </a:lnTo>
                  <a:lnTo>
                    <a:pt x="114" y="299"/>
                  </a:lnTo>
                  <a:lnTo>
                    <a:pt x="109" y="284"/>
                  </a:lnTo>
                  <a:lnTo>
                    <a:pt x="104" y="264"/>
                  </a:lnTo>
                  <a:lnTo>
                    <a:pt x="99" y="244"/>
                  </a:lnTo>
                  <a:lnTo>
                    <a:pt x="88" y="229"/>
                  </a:lnTo>
                  <a:lnTo>
                    <a:pt x="83" y="209"/>
                  </a:lnTo>
                  <a:lnTo>
                    <a:pt x="73" y="194"/>
                  </a:lnTo>
                  <a:lnTo>
                    <a:pt x="68" y="179"/>
                  </a:lnTo>
                  <a:lnTo>
                    <a:pt x="57" y="159"/>
                  </a:lnTo>
                  <a:lnTo>
                    <a:pt x="47" y="140"/>
                  </a:lnTo>
                  <a:lnTo>
                    <a:pt x="42" y="120"/>
                  </a:lnTo>
                  <a:lnTo>
                    <a:pt x="37" y="100"/>
                  </a:lnTo>
                  <a:lnTo>
                    <a:pt x="31" y="80"/>
                  </a:lnTo>
                  <a:lnTo>
                    <a:pt x="26" y="55"/>
                  </a:lnTo>
                  <a:lnTo>
                    <a:pt x="26" y="25"/>
                  </a:lnTo>
                  <a:lnTo>
                    <a:pt x="21" y="0"/>
                  </a:lnTo>
                  <a:lnTo>
                    <a:pt x="0" y="0"/>
                  </a:lnTo>
                  <a:lnTo>
                    <a:pt x="5" y="30"/>
                  </a:lnTo>
                  <a:lnTo>
                    <a:pt x="5" y="55"/>
                  </a:lnTo>
                  <a:lnTo>
                    <a:pt x="11" y="80"/>
                  </a:lnTo>
                  <a:lnTo>
                    <a:pt x="16" y="105"/>
                  </a:lnTo>
                  <a:lnTo>
                    <a:pt x="21" y="130"/>
                  </a:lnTo>
                  <a:lnTo>
                    <a:pt x="31" y="149"/>
                  </a:lnTo>
                  <a:lnTo>
                    <a:pt x="37" y="164"/>
                  </a:lnTo>
                  <a:lnTo>
                    <a:pt x="47" y="184"/>
                  </a:lnTo>
                  <a:lnTo>
                    <a:pt x="52" y="204"/>
                  </a:lnTo>
                  <a:lnTo>
                    <a:pt x="62" y="219"/>
                  </a:lnTo>
                  <a:lnTo>
                    <a:pt x="68" y="234"/>
                  </a:lnTo>
                  <a:lnTo>
                    <a:pt x="78" y="254"/>
                  </a:lnTo>
                  <a:lnTo>
                    <a:pt x="83" y="269"/>
                  </a:lnTo>
                  <a:lnTo>
                    <a:pt x="88" y="289"/>
                  </a:lnTo>
                  <a:lnTo>
                    <a:pt x="94" y="304"/>
                  </a:lnTo>
                  <a:lnTo>
                    <a:pt x="99" y="324"/>
                  </a:lnTo>
                  <a:lnTo>
                    <a:pt x="119" y="319"/>
                  </a:lnTo>
                  <a:lnTo>
                    <a:pt x="99" y="324"/>
                  </a:lnTo>
                  <a:lnTo>
                    <a:pt x="99" y="329"/>
                  </a:lnTo>
                  <a:lnTo>
                    <a:pt x="104" y="329"/>
                  </a:lnTo>
                  <a:lnTo>
                    <a:pt x="104" y="334"/>
                  </a:lnTo>
                  <a:lnTo>
                    <a:pt x="109" y="334"/>
                  </a:lnTo>
                  <a:lnTo>
                    <a:pt x="114" y="334"/>
                  </a:lnTo>
                  <a:lnTo>
                    <a:pt x="114" y="329"/>
                  </a:lnTo>
                  <a:lnTo>
                    <a:pt x="119" y="329"/>
                  </a:lnTo>
                  <a:lnTo>
                    <a:pt x="119" y="324"/>
                  </a:lnTo>
                  <a:lnTo>
                    <a:pt x="99" y="329"/>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8" name="Freeform 16"/>
            <p:cNvSpPr>
              <a:spLocks/>
            </p:cNvSpPr>
            <p:nvPr/>
          </p:nvSpPr>
          <p:spPr bwMode="auto">
            <a:xfrm>
              <a:off x="2823" y="3174"/>
              <a:ext cx="104" cy="50"/>
            </a:xfrm>
            <a:custGeom>
              <a:avLst/>
              <a:gdLst>
                <a:gd name="T0" fmla="*/ 0 w 165"/>
                <a:gd name="T1" fmla="*/ 18 h 70"/>
                <a:gd name="T2" fmla="*/ 0 w 165"/>
                <a:gd name="T3" fmla="*/ 18 h 70"/>
                <a:gd name="T4" fmla="*/ 6 w 165"/>
                <a:gd name="T5" fmla="*/ 18 h 70"/>
                <a:gd name="T6" fmla="*/ 13 w 165"/>
                <a:gd name="T7" fmla="*/ 18 h 70"/>
                <a:gd name="T8" fmla="*/ 20 w 165"/>
                <a:gd name="T9" fmla="*/ 14 h 70"/>
                <a:gd name="T10" fmla="*/ 23 w 165"/>
                <a:gd name="T11" fmla="*/ 14 h 70"/>
                <a:gd name="T12" fmla="*/ 29 w 165"/>
                <a:gd name="T13" fmla="*/ 14 h 70"/>
                <a:gd name="T14" fmla="*/ 36 w 165"/>
                <a:gd name="T15" fmla="*/ 14 h 70"/>
                <a:gd name="T16" fmla="*/ 42 w 165"/>
                <a:gd name="T17" fmla="*/ 18 h 70"/>
                <a:gd name="T18" fmla="*/ 49 w 165"/>
                <a:gd name="T19" fmla="*/ 18 h 70"/>
                <a:gd name="T20" fmla="*/ 55 w 165"/>
                <a:gd name="T21" fmla="*/ 18 h 70"/>
                <a:gd name="T22" fmla="*/ 62 w 165"/>
                <a:gd name="T23" fmla="*/ 21 h 70"/>
                <a:gd name="T24" fmla="*/ 65 w 165"/>
                <a:gd name="T25" fmla="*/ 25 h 70"/>
                <a:gd name="T26" fmla="*/ 72 w 165"/>
                <a:gd name="T27" fmla="*/ 29 h 70"/>
                <a:gd name="T28" fmla="*/ 78 w 165"/>
                <a:gd name="T29" fmla="*/ 32 h 70"/>
                <a:gd name="T30" fmla="*/ 81 w 165"/>
                <a:gd name="T31" fmla="*/ 36 h 70"/>
                <a:gd name="T32" fmla="*/ 88 w 165"/>
                <a:gd name="T33" fmla="*/ 43 h 70"/>
                <a:gd name="T34" fmla="*/ 91 w 165"/>
                <a:gd name="T35" fmla="*/ 50 h 70"/>
                <a:gd name="T36" fmla="*/ 104 w 165"/>
                <a:gd name="T37" fmla="*/ 43 h 70"/>
                <a:gd name="T38" fmla="*/ 98 w 165"/>
                <a:gd name="T39" fmla="*/ 32 h 70"/>
                <a:gd name="T40" fmla="*/ 91 w 165"/>
                <a:gd name="T41" fmla="*/ 25 h 70"/>
                <a:gd name="T42" fmla="*/ 84 w 165"/>
                <a:gd name="T43" fmla="*/ 21 h 70"/>
                <a:gd name="T44" fmla="*/ 78 w 165"/>
                <a:gd name="T45" fmla="*/ 14 h 70"/>
                <a:gd name="T46" fmla="*/ 72 w 165"/>
                <a:gd name="T47" fmla="*/ 11 h 70"/>
                <a:gd name="T48" fmla="*/ 65 w 165"/>
                <a:gd name="T49" fmla="*/ 7 h 70"/>
                <a:gd name="T50" fmla="*/ 59 w 165"/>
                <a:gd name="T51" fmla="*/ 4 h 70"/>
                <a:gd name="T52" fmla="*/ 52 w 165"/>
                <a:gd name="T53" fmla="*/ 4 h 70"/>
                <a:gd name="T54" fmla="*/ 45 w 165"/>
                <a:gd name="T55" fmla="*/ 0 h 70"/>
                <a:gd name="T56" fmla="*/ 36 w 165"/>
                <a:gd name="T57" fmla="*/ 0 h 70"/>
                <a:gd name="T58" fmla="*/ 29 w 165"/>
                <a:gd name="T59" fmla="*/ 0 h 70"/>
                <a:gd name="T60" fmla="*/ 23 w 165"/>
                <a:gd name="T61" fmla="*/ 0 h 70"/>
                <a:gd name="T62" fmla="*/ 16 w 165"/>
                <a:gd name="T63" fmla="*/ 0 h 70"/>
                <a:gd name="T64" fmla="*/ 9 w 165"/>
                <a:gd name="T65" fmla="*/ 4 h 70"/>
                <a:gd name="T66" fmla="*/ 3 w 165"/>
                <a:gd name="T67" fmla="*/ 4 h 70"/>
                <a:gd name="T68" fmla="*/ 0 w 165"/>
                <a:gd name="T69" fmla="*/ 4 h 70"/>
                <a:gd name="T70" fmla="*/ 0 w 165"/>
                <a:gd name="T71" fmla="*/ 4 h 70"/>
                <a:gd name="T72" fmla="*/ 0 w 165"/>
                <a:gd name="T73" fmla="*/ 18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5"/>
                <a:gd name="T112" fmla="*/ 0 h 70"/>
                <a:gd name="T113" fmla="*/ 165 w 165"/>
                <a:gd name="T114" fmla="*/ 70 h 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5" h="70">
                  <a:moveTo>
                    <a:pt x="0" y="25"/>
                  </a:moveTo>
                  <a:lnTo>
                    <a:pt x="0" y="25"/>
                  </a:lnTo>
                  <a:lnTo>
                    <a:pt x="10" y="25"/>
                  </a:lnTo>
                  <a:lnTo>
                    <a:pt x="20" y="25"/>
                  </a:lnTo>
                  <a:lnTo>
                    <a:pt x="31" y="20"/>
                  </a:lnTo>
                  <a:lnTo>
                    <a:pt x="36" y="20"/>
                  </a:lnTo>
                  <a:lnTo>
                    <a:pt x="46" y="20"/>
                  </a:lnTo>
                  <a:lnTo>
                    <a:pt x="57" y="20"/>
                  </a:lnTo>
                  <a:lnTo>
                    <a:pt x="67" y="25"/>
                  </a:lnTo>
                  <a:lnTo>
                    <a:pt x="77" y="25"/>
                  </a:lnTo>
                  <a:lnTo>
                    <a:pt x="88" y="25"/>
                  </a:lnTo>
                  <a:lnTo>
                    <a:pt x="98" y="30"/>
                  </a:lnTo>
                  <a:lnTo>
                    <a:pt x="103" y="35"/>
                  </a:lnTo>
                  <a:lnTo>
                    <a:pt x="114" y="40"/>
                  </a:lnTo>
                  <a:lnTo>
                    <a:pt x="124" y="45"/>
                  </a:lnTo>
                  <a:lnTo>
                    <a:pt x="129" y="50"/>
                  </a:lnTo>
                  <a:lnTo>
                    <a:pt x="140" y="60"/>
                  </a:lnTo>
                  <a:lnTo>
                    <a:pt x="145" y="70"/>
                  </a:lnTo>
                  <a:lnTo>
                    <a:pt x="165" y="60"/>
                  </a:lnTo>
                  <a:lnTo>
                    <a:pt x="155" y="45"/>
                  </a:lnTo>
                  <a:lnTo>
                    <a:pt x="145" y="35"/>
                  </a:lnTo>
                  <a:lnTo>
                    <a:pt x="134" y="30"/>
                  </a:lnTo>
                  <a:lnTo>
                    <a:pt x="124" y="20"/>
                  </a:lnTo>
                  <a:lnTo>
                    <a:pt x="114" y="15"/>
                  </a:lnTo>
                  <a:lnTo>
                    <a:pt x="103" y="10"/>
                  </a:lnTo>
                  <a:lnTo>
                    <a:pt x="93" y="5"/>
                  </a:lnTo>
                  <a:lnTo>
                    <a:pt x="83" y="5"/>
                  </a:lnTo>
                  <a:lnTo>
                    <a:pt x="72" y="0"/>
                  </a:lnTo>
                  <a:lnTo>
                    <a:pt x="57" y="0"/>
                  </a:lnTo>
                  <a:lnTo>
                    <a:pt x="46" y="0"/>
                  </a:lnTo>
                  <a:lnTo>
                    <a:pt x="36" y="0"/>
                  </a:lnTo>
                  <a:lnTo>
                    <a:pt x="26" y="0"/>
                  </a:lnTo>
                  <a:lnTo>
                    <a:pt x="15" y="5"/>
                  </a:lnTo>
                  <a:lnTo>
                    <a:pt x="5" y="5"/>
                  </a:lnTo>
                  <a:lnTo>
                    <a:pt x="0" y="5"/>
                  </a:lnTo>
                  <a:lnTo>
                    <a:pt x="0" y="2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9" name="Freeform 17"/>
            <p:cNvSpPr>
              <a:spLocks/>
            </p:cNvSpPr>
            <p:nvPr/>
          </p:nvSpPr>
          <p:spPr bwMode="auto">
            <a:xfrm>
              <a:off x="2479" y="3177"/>
              <a:ext cx="344" cy="191"/>
            </a:xfrm>
            <a:custGeom>
              <a:avLst/>
              <a:gdLst>
                <a:gd name="T0" fmla="*/ 6 w 544"/>
                <a:gd name="T1" fmla="*/ 191 h 265"/>
                <a:gd name="T2" fmla="*/ 26 w 544"/>
                <a:gd name="T3" fmla="*/ 177 h 265"/>
                <a:gd name="T4" fmla="*/ 49 w 544"/>
                <a:gd name="T5" fmla="*/ 162 h 265"/>
                <a:gd name="T6" fmla="*/ 69 w 544"/>
                <a:gd name="T7" fmla="*/ 148 h 265"/>
                <a:gd name="T8" fmla="*/ 89 w 544"/>
                <a:gd name="T9" fmla="*/ 133 h 265"/>
                <a:gd name="T10" fmla="*/ 111 w 544"/>
                <a:gd name="T11" fmla="*/ 123 h 265"/>
                <a:gd name="T12" fmla="*/ 131 w 544"/>
                <a:gd name="T13" fmla="*/ 108 h 265"/>
                <a:gd name="T14" fmla="*/ 150 w 544"/>
                <a:gd name="T15" fmla="*/ 94 h 265"/>
                <a:gd name="T16" fmla="*/ 173 w 544"/>
                <a:gd name="T17" fmla="*/ 83 h 265"/>
                <a:gd name="T18" fmla="*/ 193 w 544"/>
                <a:gd name="T19" fmla="*/ 72 h 265"/>
                <a:gd name="T20" fmla="*/ 216 w 544"/>
                <a:gd name="T21" fmla="*/ 61 h 265"/>
                <a:gd name="T22" fmla="*/ 236 w 544"/>
                <a:gd name="T23" fmla="*/ 50 h 265"/>
                <a:gd name="T24" fmla="*/ 259 w 544"/>
                <a:gd name="T25" fmla="*/ 40 h 265"/>
                <a:gd name="T26" fmla="*/ 281 w 544"/>
                <a:gd name="T27" fmla="*/ 32 h 265"/>
                <a:gd name="T28" fmla="*/ 301 w 544"/>
                <a:gd name="T29" fmla="*/ 25 h 265"/>
                <a:gd name="T30" fmla="*/ 324 w 544"/>
                <a:gd name="T31" fmla="*/ 18 h 265"/>
                <a:gd name="T32" fmla="*/ 344 w 544"/>
                <a:gd name="T33" fmla="*/ 14 h 265"/>
                <a:gd name="T34" fmla="*/ 331 w 544"/>
                <a:gd name="T35" fmla="*/ 4 h 265"/>
                <a:gd name="T36" fmla="*/ 308 w 544"/>
                <a:gd name="T37" fmla="*/ 7 h 265"/>
                <a:gd name="T38" fmla="*/ 288 w 544"/>
                <a:gd name="T39" fmla="*/ 14 h 265"/>
                <a:gd name="T40" fmla="*/ 265 w 544"/>
                <a:gd name="T41" fmla="*/ 22 h 265"/>
                <a:gd name="T42" fmla="*/ 242 w 544"/>
                <a:gd name="T43" fmla="*/ 29 h 265"/>
                <a:gd name="T44" fmla="*/ 219 w 544"/>
                <a:gd name="T45" fmla="*/ 40 h 265"/>
                <a:gd name="T46" fmla="*/ 200 w 544"/>
                <a:gd name="T47" fmla="*/ 50 h 265"/>
                <a:gd name="T48" fmla="*/ 177 w 544"/>
                <a:gd name="T49" fmla="*/ 65 h 265"/>
                <a:gd name="T50" fmla="*/ 157 w 544"/>
                <a:gd name="T51" fmla="*/ 76 h 265"/>
                <a:gd name="T52" fmla="*/ 134 w 544"/>
                <a:gd name="T53" fmla="*/ 86 h 265"/>
                <a:gd name="T54" fmla="*/ 114 w 544"/>
                <a:gd name="T55" fmla="*/ 101 h 265"/>
                <a:gd name="T56" fmla="*/ 92 w 544"/>
                <a:gd name="T57" fmla="*/ 115 h 265"/>
                <a:gd name="T58" fmla="*/ 72 w 544"/>
                <a:gd name="T59" fmla="*/ 130 h 265"/>
                <a:gd name="T60" fmla="*/ 52 w 544"/>
                <a:gd name="T61" fmla="*/ 144 h 265"/>
                <a:gd name="T62" fmla="*/ 30 w 544"/>
                <a:gd name="T63" fmla="*/ 155 h 265"/>
                <a:gd name="T64" fmla="*/ 9 w 544"/>
                <a:gd name="T65" fmla="*/ 169 h 265"/>
                <a:gd name="T66" fmla="*/ 0 w 544"/>
                <a:gd name="T67" fmla="*/ 177 h 2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44"/>
                <a:gd name="T103" fmla="*/ 0 h 265"/>
                <a:gd name="T104" fmla="*/ 544 w 544"/>
                <a:gd name="T105" fmla="*/ 265 h 2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44" h="265">
                  <a:moveTo>
                    <a:pt x="10" y="265"/>
                  </a:moveTo>
                  <a:lnTo>
                    <a:pt x="10" y="265"/>
                  </a:lnTo>
                  <a:lnTo>
                    <a:pt x="26" y="255"/>
                  </a:lnTo>
                  <a:lnTo>
                    <a:pt x="41" y="245"/>
                  </a:lnTo>
                  <a:lnTo>
                    <a:pt x="57" y="235"/>
                  </a:lnTo>
                  <a:lnTo>
                    <a:pt x="78" y="225"/>
                  </a:lnTo>
                  <a:lnTo>
                    <a:pt x="93" y="215"/>
                  </a:lnTo>
                  <a:lnTo>
                    <a:pt x="109" y="205"/>
                  </a:lnTo>
                  <a:lnTo>
                    <a:pt x="124" y="195"/>
                  </a:lnTo>
                  <a:lnTo>
                    <a:pt x="140" y="185"/>
                  </a:lnTo>
                  <a:lnTo>
                    <a:pt x="155" y="175"/>
                  </a:lnTo>
                  <a:lnTo>
                    <a:pt x="176" y="170"/>
                  </a:lnTo>
                  <a:lnTo>
                    <a:pt x="192" y="160"/>
                  </a:lnTo>
                  <a:lnTo>
                    <a:pt x="207" y="150"/>
                  </a:lnTo>
                  <a:lnTo>
                    <a:pt x="223" y="140"/>
                  </a:lnTo>
                  <a:lnTo>
                    <a:pt x="238" y="130"/>
                  </a:lnTo>
                  <a:lnTo>
                    <a:pt x="259" y="120"/>
                  </a:lnTo>
                  <a:lnTo>
                    <a:pt x="274" y="115"/>
                  </a:lnTo>
                  <a:lnTo>
                    <a:pt x="290" y="105"/>
                  </a:lnTo>
                  <a:lnTo>
                    <a:pt x="305" y="100"/>
                  </a:lnTo>
                  <a:lnTo>
                    <a:pt x="326" y="90"/>
                  </a:lnTo>
                  <a:lnTo>
                    <a:pt x="342" y="85"/>
                  </a:lnTo>
                  <a:lnTo>
                    <a:pt x="357" y="75"/>
                  </a:lnTo>
                  <a:lnTo>
                    <a:pt x="373" y="70"/>
                  </a:lnTo>
                  <a:lnTo>
                    <a:pt x="393" y="60"/>
                  </a:lnTo>
                  <a:lnTo>
                    <a:pt x="409" y="55"/>
                  </a:lnTo>
                  <a:lnTo>
                    <a:pt x="425" y="50"/>
                  </a:lnTo>
                  <a:lnTo>
                    <a:pt x="445" y="45"/>
                  </a:lnTo>
                  <a:lnTo>
                    <a:pt x="461" y="40"/>
                  </a:lnTo>
                  <a:lnTo>
                    <a:pt x="476" y="35"/>
                  </a:lnTo>
                  <a:lnTo>
                    <a:pt x="492" y="30"/>
                  </a:lnTo>
                  <a:lnTo>
                    <a:pt x="513" y="25"/>
                  </a:lnTo>
                  <a:lnTo>
                    <a:pt x="528" y="25"/>
                  </a:lnTo>
                  <a:lnTo>
                    <a:pt x="544" y="20"/>
                  </a:lnTo>
                  <a:lnTo>
                    <a:pt x="544" y="0"/>
                  </a:lnTo>
                  <a:lnTo>
                    <a:pt x="523" y="5"/>
                  </a:lnTo>
                  <a:lnTo>
                    <a:pt x="507" y="5"/>
                  </a:lnTo>
                  <a:lnTo>
                    <a:pt x="487" y="10"/>
                  </a:lnTo>
                  <a:lnTo>
                    <a:pt x="471" y="15"/>
                  </a:lnTo>
                  <a:lnTo>
                    <a:pt x="456" y="20"/>
                  </a:lnTo>
                  <a:lnTo>
                    <a:pt x="435" y="25"/>
                  </a:lnTo>
                  <a:lnTo>
                    <a:pt x="419" y="30"/>
                  </a:lnTo>
                  <a:lnTo>
                    <a:pt x="399" y="35"/>
                  </a:lnTo>
                  <a:lnTo>
                    <a:pt x="383" y="40"/>
                  </a:lnTo>
                  <a:lnTo>
                    <a:pt x="368" y="50"/>
                  </a:lnTo>
                  <a:lnTo>
                    <a:pt x="347" y="55"/>
                  </a:lnTo>
                  <a:lnTo>
                    <a:pt x="331" y="65"/>
                  </a:lnTo>
                  <a:lnTo>
                    <a:pt x="316" y="70"/>
                  </a:lnTo>
                  <a:lnTo>
                    <a:pt x="300" y="80"/>
                  </a:lnTo>
                  <a:lnTo>
                    <a:pt x="280" y="90"/>
                  </a:lnTo>
                  <a:lnTo>
                    <a:pt x="264" y="95"/>
                  </a:lnTo>
                  <a:lnTo>
                    <a:pt x="248" y="105"/>
                  </a:lnTo>
                  <a:lnTo>
                    <a:pt x="228" y="115"/>
                  </a:lnTo>
                  <a:lnTo>
                    <a:pt x="212" y="120"/>
                  </a:lnTo>
                  <a:lnTo>
                    <a:pt x="197" y="130"/>
                  </a:lnTo>
                  <a:lnTo>
                    <a:pt x="181" y="140"/>
                  </a:lnTo>
                  <a:lnTo>
                    <a:pt x="166" y="150"/>
                  </a:lnTo>
                  <a:lnTo>
                    <a:pt x="145" y="160"/>
                  </a:lnTo>
                  <a:lnTo>
                    <a:pt x="129" y="170"/>
                  </a:lnTo>
                  <a:lnTo>
                    <a:pt x="114" y="180"/>
                  </a:lnTo>
                  <a:lnTo>
                    <a:pt x="98" y="190"/>
                  </a:lnTo>
                  <a:lnTo>
                    <a:pt x="83" y="200"/>
                  </a:lnTo>
                  <a:lnTo>
                    <a:pt x="67" y="205"/>
                  </a:lnTo>
                  <a:lnTo>
                    <a:pt x="47" y="215"/>
                  </a:lnTo>
                  <a:lnTo>
                    <a:pt x="31" y="225"/>
                  </a:lnTo>
                  <a:lnTo>
                    <a:pt x="15" y="235"/>
                  </a:lnTo>
                  <a:lnTo>
                    <a:pt x="0" y="245"/>
                  </a:lnTo>
                  <a:lnTo>
                    <a:pt x="10" y="26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0" name="Freeform 18"/>
            <p:cNvSpPr>
              <a:spLocks/>
            </p:cNvSpPr>
            <p:nvPr/>
          </p:nvSpPr>
          <p:spPr bwMode="auto">
            <a:xfrm>
              <a:off x="2283" y="3353"/>
              <a:ext cx="203" cy="47"/>
            </a:xfrm>
            <a:custGeom>
              <a:avLst/>
              <a:gdLst>
                <a:gd name="T0" fmla="*/ 0 w 321"/>
                <a:gd name="T1" fmla="*/ 18 h 65"/>
                <a:gd name="T2" fmla="*/ 3 w 321"/>
                <a:gd name="T3" fmla="*/ 25 h 65"/>
                <a:gd name="T4" fmla="*/ 13 w 321"/>
                <a:gd name="T5" fmla="*/ 33 h 65"/>
                <a:gd name="T6" fmla="*/ 23 w 321"/>
                <a:gd name="T7" fmla="*/ 36 h 65"/>
                <a:gd name="T8" fmla="*/ 36 w 321"/>
                <a:gd name="T9" fmla="*/ 40 h 65"/>
                <a:gd name="T10" fmla="*/ 49 w 321"/>
                <a:gd name="T11" fmla="*/ 43 h 65"/>
                <a:gd name="T12" fmla="*/ 59 w 321"/>
                <a:gd name="T13" fmla="*/ 43 h 65"/>
                <a:gd name="T14" fmla="*/ 72 w 321"/>
                <a:gd name="T15" fmla="*/ 47 h 65"/>
                <a:gd name="T16" fmla="*/ 85 w 321"/>
                <a:gd name="T17" fmla="*/ 47 h 65"/>
                <a:gd name="T18" fmla="*/ 99 w 321"/>
                <a:gd name="T19" fmla="*/ 47 h 65"/>
                <a:gd name="T20" fmla="*/ 111 w 321"/>
                <a:gd name="T21" fmla="*/ 43 h 65"/>
                <a:gd name="T22" fmla="*/ 128 w 321"/>
                <a:gd name="T23" fmla="*/ 43 h 65"/>
                <a:gd name="T24" fmla="*/ 141 w 321"/>
                <a:gd name="T25" fmla="*/ 40 h 65"/>
                <a:gd name="T26" fmla="*/ 154 w 321"/>
                <a:gd name="T27" fmla="*/ 36 h 65"/>
                <a:gd name="T28" fmla="*/ 167 w 321"/>
                <a:gd name="T29" fmla="*/ 33 h 65"/>
                <a:gd name="T30" fmla="*/ 180 w 321"/>
                <a:gd name="T31" fmla="*/ 25 h 65"/>
                <a:gd name="T32" fmla="*/ 190 w 321"/>
                <a:gd name="T33" fmla="*/ 22 h 65"/>
                <a:gd name="T34" fmla="*/ 203 w 321"/>
                <a:gd name="T35" fmla="*/ 14 h 65"/>
                <a:gd name="T36" fmla="*/ 197 w 321"/>
                <a:gd name="T37" fmla="*/ 0 h 65"/>
                <a:gd name="T38" fmla="*/ 183 w 321"/>
                <a:gd name="T39" fmla="*/ 7 h 65"/>
                <a:gd name="T40" fmla="*/ 174 w 321"/>
                <a:gd name="T41" fmla="*/ 14 h 65"/>
                <a:gd name="T42" fmla="*/ 161 w 321"/>
                <a:gd name="T43" fmla="*/ 18 h 65"/>
                <a:gd name="T44" fmla="*/ 151 w 321"/>
                <a:gd name="T45" fmla="*/ 22 h 65"/>
                <a:gd name="T46" fmla="*/ 138 w 321"/>
                <a:gd name="T47" fmla="*/ 25 h 65"/>
                <a:gd name="T48" fmla="*/ 125 w 321"/>
                <a:gd name="T49" fmla="*/ 29 h 65"/>
                <a:gd name="T50" fmla="*/ 111 w 321"/>
                <a:gd name="T51" fmla="*/ 29 h 65"/>
                <a:gd name="T52" fmla="*/ 99 w 321"/>
                <a:gd name="T53" fmla="*/ 33 h 65"/>
                <a:gd name="T54" fmla="*/ 85 w 321"/>
                <a:gd name="T55" fmla="*/ 33 h 65"/>
                <a:gd name="T56" fmla="*/ 75 w 321"/>
                <a:gd name="T57" fmla="*/ 29 h 65"/>
                <a:gd name="T58" fmla="*/ 63 w 321"/>
                <a:gd name="T59" fmla="*/ 29 h 65"/>
                <a:gd name="T60" fmla="*/ 49 w 321"/>
                <a:gd name="T61" fmla="*/ 29 h 65"/>
                <a:gd name="T62" fmla="*/ 39 w 321"/>
                <a:gd name="T63" fmla="*/ 25 h 65"/>
                <a:gd name="T64" fmla="*/ 30 w 321"/>
                <a:gd name="T65" fmla="*/ 22 h 65"/>
                <a:gd name="T66" fmla="*/ 20 w 321"/>
                <a:gd name="T67" fmla="*/ 18 h 65"/>
                <a:gd name="T68" fmla="*/ 10 w 321"/>
                <a:gd name="T69" fmla="*/ 14 h 65"/>
                <a:gd name="T70" fmla="*/ 13 w 321"/>
                <a:gd name="T71" fmla="*/ 22 h 65"/>
                <a:gd name="T72" fmla="*/ 10 w 321"/>
                <a:gd name="T73" fmla="*/ 14 h 65"/>
                <a:gd name="T74" fmla="*/ 7 w 321"/>
                <a:gd name="T75" fmla="*/ 11 h 65"/>
                <a:gd name="T76" fmla="*/ 3 w 321"/>
                <a:gd name="T77" fmla="*/ 14 h 65"/>
                <a:gd name="T78" fmla="*/ 0 w 321"/>
                <a:gd name="T79" fmla="*/ 14 h 65"/>
                <a:gd name="T80" fmla="*/ 0 w 321"/>
                <a:gd name="T81" fmla="*/ 18 h 65"/>
                <a:gd name="T82" fmla="*/ 0 w 321"/>
                <a:gd name="T83" fmla="*/ 22 h 65"/>
                <a:gd name="T84" fmla="*/ 0 w 321"/>
                <a:gd name="T85" fmla="*/ 22 h 65"/>
                <a:gd name="T86" fmla="*/ 0 w 321"/>
                <a:gd name="T87" fmla="*/ 25 h 65"/>
                <a:gd name="T88" fmla="*/ 3 w 321"/>
                <a:gd name="T89" fmla="*/ 25 h 65"/>
                <a:gd name="T90" fmla="*/ 0 w 321"/>
                <a:gd name="T91" fmla="*/ 18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1"/>
                <a:gd name="T139" fmla="*/ 0 h 65"/>
                <a:gd name="T140" fmla="*/ 321 w 321"/>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1" h="65">
                  <a:moveTo>
                    <a:pt x="0" y="25"/>
                  </a:moveTo>
                  <a:lnTo>
                    <a:pt x="5" y="35"/>
                  </a:lnTo>
                  <a:lnTo>
                    <a:pt x="21" y="45"/>
                  </a:lnTo>
                  <a:lnTo>
                    <a:pt x="36" y="50"/>
                  </a:lnTo>
                  <a:lnTo>
                    <a:pt x="57" y="55"/>
                  </a:lnTo>
                  <a:lnTo>
                    <a:pt x="78" y="60"/>
                  </a:lnTo>
                  <a:lnTo>
                    <a:pt x="93" y="60"/>
                  </a:lnTo>
                  <a:lnTo>
                    <a:pt x="114" y="65"/>
                  </a:lnTo>
                  <a:lnTo>
                    <a:pt x="135" y="65"/>
                  </a:lnTo>
                  <a:lnTo>
                    <a:pt x="156" y="65"/>
                  </a:lnTo>
                  <a:lnTo>
                    <a:pt x="176" y="60"/>
                  </a:lnTo>
                  <a:lnTo>
                    <a:pt x="202" y="60"/>
                  </a:lnTo>
                  <a:lnTo>
                    <a:pt x="223" y="55"/>
                  </a:lnTo>
                  <a:lnTo>
                    <a:pt x="244" y="50"/>
                  </a:lnTo>
                  <a:lnTo>
                    <a:pt x="264" y="45"/>
                  </a:lnTo>
                  <a:lnTo>
                    <a:pt x="285" y="35"/>
                  </a:lnTo>
                  <a:lnTo>
                    <a:pt x="301" y="30"/>
                  </a:lnTo>
                  <a:lnTo>
                    <a:pt x="321" y="20"/>
                  </a:lnTo>
                  <a:lnTo>
                    <a:pt x="311" y="0"/>
                  </a:lnTo>
                  <a:lnTo>
                    <a:pt x="290" y="10"/>
                  </a:lnTo>
                  <a:lnTo>
                    <a:pt x="275" y="20"/>
                  </a:lnTo>
                  <a:lnTo>
                    <a:pt x="254" y="25"/>
                  </a:lnTo>
                  <a:lnTo>
                    <a:pt x="238" y="30"/>
                  </a:lnTo>
                  <a:lnTo>
                    <a:pt x="218" y="35"/>
                  </a:lnTo>
                  <a:lnTo>
                    <a:pt x="197" y="40"/>
                  </a:lnTo>
                  <a:lnTo>
                    <a:pt x="176" y="40"/>
                  </a:lnTo>
                  <a:lnTo>
                    <a:pt x="156" y="45"/>
                  </a:lnTo>
                  <a:lnTo>
                    <a:pt x="135" y="45"/>
                  </a:lnTo>
                  <a:lnTo>
                    <a:pt x="119" y="40"/>
                  </a:lnTo>
                  <a:lnTo>
                    <a:pt x="99" y="40"/>
                  </a:lnTo>
                  <a:lnTo>
                    <a:pt x="78" y="40"/>
                  </a:lnTo>
                  <a:lnTo>
                    <a:pt x="62" y="35"/>
                  </a:lnTo>
                  <a:lnTo>
                    <a:pt x="47" y="30"/>
                  </a:lnTo>
                  <a:lnTo>
                    <a:pt x="31" y="25"/>
                  </a:lnTo>
                  <a:lnTo>
                    <a:pt x="16" y="20"/>
                  </a:lnTo>
                  <a:lnTo>
                    <a:pt x="21" y="30"/>
                  </a:lnTo>
                  <a:lnTo>
                    <a:pt x="16" y="20"/>
                  </a:lnTo>
                  <a:lnTo>
                    <a:pt x="11" y="15"/>
                  </a:lnTo>
                  <a:lnTo>
                    <a:pt x="5" y="20"/>
                  </a:lnTo>
                  <a:lnTo>
                    <a:pt x="0" y="20"/>
                  </a:lnTo>
                  <a:lnTo>
                    <a:pt x="0" y="25"/>
                  </a:lnTo>
                  <a:lnTo>
                    <a:pt x="0" y="30"/>
                  </a:lnTo>
                  <a:lnTo>
                    <a:pt x="0" y="35"/>
                  </a:lnTo>
                  <a:lnTo>
                    <a:pt x="5" y="35"/>
                  </a:lnTo>
                  <a:lnTo>
                    <a:pt x="0" y="2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1" name="Freeform 19"/>
            <p:cNvSpPr>
              <a:spLocks/>
            </p:cNvSpPr>
            <p:nvPr/>
          </p:nvSpPr>
          <p:spPr bwMode="auto">
            <a:xfrm>
              <a:off x="2254" y="3120"/>
              <a:ext cx="52" cy="255"/>
            </a:xfrm>
            <a:custGeom>
              <a:avLst/>
              <a:gdLst>
                <a:gd name="T0" fmla="*/ 10 w 82"/>
                <a:gd name="T1" fmla="*/ 14 h 355"/>
                <a:gd name="T2" fmla="*/ 3 w 82"/>
                <a:gd name="T3" fmla="*/ 11 h 355"/>
                <a:gd name="T4" fmla="*/ 10 w 82"/>
                <a:gd name="T5" fmla="*/ 25 h 355"/>
                <a:gd name="T6" fmla="*/ 16 w 82"/>
                <a:gd name="T7" fmla="*/ 40 h 355"/>
                <a:gd name="T8" fmla="*/ 23 w 82"/>
                <a:gd name="T9" fmla="*/ 54 h 355"/>
                <a:gd name="T10" fmla="*/ 26 w 82"/>
                <a:gd name="T11" fmla="*/ 68 h 355"/>
                <a:gd name="T12" fmla="*/ 29 w 82"/>
                <a:gd name="T13" fmla="*/ 83 h 355"/>
                <a:gd name="T14" fmla="*/ 32 w 82"/>
                <a:gd name="T15" fmla="*/ 97 h 355"/>
                <a:gd name="T16" fmla="*/ 36 w 82"/>
                <a:gd name="T17" fmla="*/ 111 h 355"/>
                <a:gd name="T18" fmla="*/ 36 w 82"/>
                <a:gd name="T19" fmla="*/ 129 h 355"/>
                <a:gd name="T20" fmla="*/ 39 w 82"/>
                <a:gd name="T21" fmla="*/ 144 h 355"/>
                <a:gd name="T22" fmla="*/ 39 w 82"/>
                <a:gd name="T23" fmla="*/ 158 h 355"/>
                <a:gd name="T24" fmla="*/ 39 w 82"/>
                <a:gd name="T25" fmla="*/ 172 h 355"/>
                <a:gd name="T26" fmla="*/ 36 w 82"/>
                <a:gd name="T27" fmla="*/ 190 h 355"/>
                <a:gd name="T28" fmla="*/ 36 w 82"/>
                <a:gd name="T29" fmla="*/ 205 h 355"/>
                <a:gd name="T30" fmla="*/ 32 w 82"/>
                <a:gd name="T31" fmla="*/ 219 h 355"/>
                <a:gd name="T32" fmla="*/ 32 w 82"/>
                <a:gd name="T33" fmla="*/ 237 h 355"/>
                <a:gd name="T34" fmla="*/ 29 w 82"/>
                <a:gd name="T35" fmla="*/ 251 h 355"/>
                <a:gd name="T36" fmla="*/ 42 w 82"/>
                <a:gd name="T37" fmla="*/ 255 h 355"/>
                <a:gd name="T38" fmla="*/ 46 w 82"/>
                <a:gd name="T39" fmla="*/ 237 h 355"/>
                <a:gd name="T40" fmla="*/ 46 w 82"/>
                <a:gd name="T41" fmla="*/ 223 h 355"/>
                <a:gd name="T42" fmla="*/ 49 w 82"/>
                <a:gd name="T43" fmla="*/ 205 h 355"/>
                <a:gd name="T44" fmla="*/ 49 w 82"/>
                <a:gd name="T45" fmla="*/ 190 h 355"/>
                <a:gd name="T46" fmla="*/ 52 w 82"/>
                <a:gd name="T47" fmla="*/ 176 h 355"/>
                <a:gd name="T48" fmla="*/ 52 w 82"/>
                <a:gd name="T49" fmla="*/ 158 h 355"/>
                <a:gd name="T50" fmla="*/ 52 w 82"/>
                <a:gd name="T51" fmla="*/ 144 h 355"/>
                <a:gd name="T52" fmla="*/ 49 w 82"/>
                <a:gd name="T53" fmla="*/ 126 h 355"/>
                <a:gd name="T54" fmla="*/ 49 w 82"/>
                <a:gd name="T55" fmla="*/ 111 h 355"/>
                <a:gd name="T56" fmla="*/ 46 w 82"/>
                <a:gd name="T57" fmla="*/ 97 h 355"/>
                <a:gd name="T58" fmla="*/ 42 w 82"/>
                <a:gd name="T59" fmla="*/ 79 h 355"/>
                <a:gd name="T60" fmla="*/ 39 w 82"/>
                <a:gd name="T61" fmla="*/ 65 h 355"/>
                <a:gd name="T62" fmla="*/ 36 w 82"/>
                <a:gd name="T63" fmla="*/ 47 h 355"/>
                <a:gd name="T64" fmla="*/ 29 w 82"/>
                <a:gd name="T65" fmla="*/ 32 h 355"/>
                <a:gd name="T66" fmla="*/ 23 w 82"/>
                <a:gd name="T67" fmla="*/ 18 h 355"/>
                <a:gd name="T68" fmla="*/ 13 w 82"/>
                <a:gd name="T69" fmla="*/ 4 h 355"/>
                <a:gd name="T70" fmla="*/ 6 w 82"/>
                <a:gd name="T71" fmla="*/ 0 h 355"/>
                <a:gd name="T72" fmla="*/ 13 w 82"/>
                <a:gd name="T73" fmla="*/ 4 h 355"/>
                <a:gd name="T74" fmla="*/ 13 w 82"/>
                <a:gd name="T75" fmla="*/ 0 h 355"/>
                <a:gd name="T76" fmla="*/ 10 w 82"/>
                <a:gd name="T77" fmla="*/ 0 h 355"/>
                <a:gd name="T78" fmla="*/ 6 w 82"/>
                <a:gd name="T79" fmla="*/ 0 h 355"/>
                <a:gd name="T80" fmla="*/ 3 w 82"/>
                <a:gd name="T81" fmla="*/ 0 h 355"/>
                <a:gd name="T82" fmla="*/ 3 w 82"/>
                <a:gd name="T83" fmla="*/ 4 h 355"/>
                <a:gd name="T84" fmla="*/ 3 w 82"/>
                <a:gd name="T85" fmla="*/ 4 h 355"/>
                <a:gd name="T86" fmla="*/ 0 w 82"/>
                <a:gd name="T87" fmla="*/ 7 h 355"/>
                <a:gd name="T88" fmla="*/ 3 w 82"/>
                <a:gd name="T89" fmla="*/ 11 h 355"/>
                <a:gd name="T90" fmla="*/ 10 w 82"/>
                <a:gd name="T91" fmla="*/ 14 h 3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2"/>
                <a:gd name="T139" fmla="*/ 0 h 355"/>
                <a:gd name="T140" fmla="*/ 82 w 82"/>
                <a:gd name="T141" fmla="*/ 355 h 35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2" h="355">
                  <a:moveTo>
                    <a:pt x="15" y="20"/>
                  </a:moveTo>
                  <a:lnTo>
                    <a:pt x="5" y="15"/>
                  </a:lnTo>
                  <a:lnTo>
                    <a:pt x="15" y="35"/>
                  </a:lnTo>
                  <a:lnTo>
                    <a:pt x="25" y="55"/>
                  </a:lnTo>
                  <a:lnTo>
                    <a:pt x="36" y="75"/>
                  </a:lnTo>
                  <a:lnTo>
                    <a:pt x="41" y="95"/>
                  </a:lnTo>
                  <a:lnTo>
                    <a:pt x="46" y="115"/>
                  </a:lnTo>
                  <a:lnTo>
                    <a:pt x="51" y="135"/>
                  </a:lnTo>
                  <a:lnTo>
                    <a:pt x="57" y="155"/>
                  </a:lnTo>
                  <a:lnTo>
                    <a:pt x="57" y="180"/>
                  </a:lnTo>
                  <a:lnTo>
                    <a:pt x="62" y="200"/>
                  </a:lnTo>
                  <a:lnTo>
                    <a:pt x="62" y="220"/>
                  </a:lnTo>
                  <a:lnTo>
                    <a:pt x="62" y="240"/>
                  </a:lnTo>
                  <a:lnTo>
                    <a:pt x="57" y="265"/>
                  </a:lnTo>
                  <a:lnTo>
                    <a:pt x="57" y="285"/>
                  </a:lnTo>
                  <a:lnTo>
                    <a:pt x="51" y="305"/>
                  </a:lnTo>
                  <a:lnTo>
                    <a:pt x="51" y="330"/>
                  </a:lnTo>
                  <a:lnTo>
                    <a:pt x="46" y="350"/>
                  </a:lnTo>
                  <a:lnTo>
                    <a:pt x="67" y="355"/>
                  </a:lnTo>
                  <a:lnTo>
                    <a:pt x="72" y="330"/>
                  </a:lnTo>
                  <a:lnTo>
                    <a:pt x="72" y="310"/>
                  </a:lnTo>
                  <a:lnTo>
                    <a:pt x="77" y="285"/>
                  </a:lnTo>
                  <a:lnTo>
                    <a:pt x="77" y="265"/>
                  </a:lnTo>
                  <a:lnTo>
                    <a:pt x="82" y="245"/>
                  </a:lnTo>
                  <a:lnTo>
                    <a:pt x="82" y="220"/>
                  </a:lnTo>
                  <a:lnTo>
                    <a:pt x="82" y="200"/>
                  </a:lnTo>
                  <a:lnTo>
                    <a:pt x="77" y="175"/>
                  </a:lnTo>
                  <a:lnTo>
                    <a:pt x="77" y="155"/>
                  </a:lnTo>
                  <a:lnTo>
                    <a:pt x="72" y="135"/>
                  </a:lnTo>
                  <a:lnTo>
                    <a:pt x="67" y="110"/>
                  </a:lnTo>
                  <a:lnTo>
                    <a:pt x="62" y="90"/>
                  </a:lnTo>
                  <a:lnTo>
                    <a:pt x="57" y="65"/>
                  </a:lnTo>
                  <a:lnTo>
                    <a:pt x="46" y="45"/>
                  </a:lnTo>
                  <a:lnTo>
                    <a:pt x="36" y="25"/>
                  </a:lnTo>
                  <a:lnTo>
                    <a:pt x="20" y="5"/>
                  </a:lnTo>
                  <a:lnTo>
                    <a:pt x="10" y="0"/>
                  </a:lnTo>
                  <a:lnTo>
                    <a:pt x="20" y="5"/>
                  </a:lnTo>
                  <a:lnTo>
                    <a:pt x="20" y="0"/>
                  </a:lnTo>
                  <a:lnTo>
                    <a:pt x="15" y="0"/>
                  </a:lnTo>
                  <a:lnTo>
                    <a:pt x="10" y="0"/>
                  </a:lnTo>
                  <a:lnTo>
                    <a:pt x="5" y="0"/>
                  </a:lnTo>
                  <a:lnTo>
                    <a:pt x="5" y="5"/>
                  </a:lnTo>
                  <a:lnTo>
                    <a:pt x="0" y="10"/>
                  </a:lnTo>
                  <a:lnTo>
                    <a:pt x="5" y="15"/>
                  </a:lnTo>
                  <a:lnTo>
                    <a:pt x="15" y="2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2" name="Freeform 20"/>
            <p:cNvSpPr>
              <a:spLocks/>
            </p:cNvSpPr>
            <p:nvPr/>
          </p:nvSpPr>
          <p:spPr bwMode="auto">
            <a:xfrm>
              <a:off x="2146" y="3120"/>
              <a:ext cx="118" cy="22"/>
            </a:xfrm>
            <a:custGeom>
              <a:avLst/>
              <a:gdLst>
                <a:gd name="T0" fmla="*/ 0 w 186"/>
                <a:gd name="T1" fmla="*/ 22 h 30"/>
                <a:gd name="T2" fmla="*/ 0 w 186"/>
                <a:gd name="T3" fmla="*/ 22 h 30"/>
                <a:gd name="T4" fmla="*/ 6 w 186"/>
                <a:gd name="T5" fmla="*/ 22 h 30"/>
                <a:gd name="T6" fmla="*/ 16 w 186"/>
                <a:gd name="T7" fmla="*/ 22 h 30"/>
                <a:gd name="T8" fmla="*/ 23 w 186"/>
                <a:gd name="T9" fmla="*/ 22 h 30"/>
                <a:gd name="T10" fmla="*/ 29 w 186"/>
                <a:gd name="T11" fmla="*/ 18 h 30"/>
                <a:gd name="T12" fmla="*/ 39 w 186"/>
                <a:gd name="T13" fmla="*/ 18 h 30"/>
                <a:gd name="T14" fmla="*/ 46 w 186"/>
                <a:gd name="T15" fmla="*/ 18 h 30"/>
                <a:gd name="T16" fmla="*/ 52 w 186"/>
                <a:gd name="T17" fmla="*/ 18 h 30"/>
                <a:gd name="T18" fmla="*/ 59 w 186"/>
                <a:gd name="T19" fmla="*/ 18 h 30"/>
                <a:gd name="T20" fmla="*/ 65 w 186"/>
                <a:gd name="T21" fmla="*/ 18 h 30"/>
                <a:gd name="T22" fmla="*/ 72 w 186"/>
                <a:gd name="T23" fmla="*/ 18 h 30"/>
                <a:gd name="T24" fmla="*/ 79 w 186"/>
                <a:gd name="T25" fmla="*/ 15 h 30"/>
                <a:gd name="T26" fmla="*/ 85 w 186"/>
                <a:gd name="T27" fmla="*/ 15 h 30"/>
                <a:gd name="T28" fmla="*/ 92 w 186"/>
                <a:gd name="T29" fmla="*/ 15 h 30"/>
                <a:gd name="T30" fmla="*/ 102 w 186"/>
                <a:gd name="T31" fmla="*/ 15 h 30"/>
                <a:gd name="T32" fmla="*/ 108 w 186"/>
                <a:gd name="T33" fmla="*/ 15 h 30"/>
                <a:gd name="T34" fmla="*/ 118 w 186"/>
                <a:gd name="T35" fmla="*/ 15 h 30"/>
                <a:gd name="T36" fmla="*/ 115 w 186"/>
                <a:gd name="T37" fmla="*/ 0 h 30"/>
                <a:gd name="T38" fmla="*/ 108 w 186"/>
                <a:gd name="T39" fmla="*/ 0 h 30"/>
                <a:gd name="T40" fmla="*/ 102 w 186"/>
                <a:gd name="T41" fmla="*/ 0 h 30"/>
                <a:gd name="T42" fmla="*/ 92 w 186"/>
                <a:gd name="T43" fmla="*/ 0 h 30"/>
                <a:gd name="T44" fmla="*/ 85 w 186"/>
                <a:gd name="T45" fmla="*/ 0 h 30"/>
                <a:gd name="T46" fmla="*/ 79 w 186"/>
                <a:gd name="T47" fmla="*/ 0 h 30"/>
                <a:gd name="T48" fmla="*/ 72 w 186"/>
                <a:gd name="T49" fmla="*/ 4 h 30"/>
                <a:gd name="T50" fmla="*/ 65 w 186"/>
                <a:gd name="T51" fmla="*/ 4 h 30"/>
                <a:gd name="T52" fmla="*/ 59 w 186"/>
                <a:gd name="T53" fmla="*/ 4 h 30"/>
                <a:gd name="T54" fmla="*/ 52 w 186"/>
                <a:gd name="T55" fmla="*/ 4 h 30"/>
                <a:gd name="T56" fmla="*/ 43 w 186"/>
                <a:gd name="T57" fmla="*/ 4 h 30"/>
                <a:gd name="T58" fmla="*/ 36 w 186"/>
                <a:gd name="T59" fmla="*/ 4 h 30"/>
                <a:gd name="T60" fmla="*/ 29 w 186"/>
                <a:gd name="T61" fmla="*/ 4 h 30"/>
                <a:gd name="T62" fmla="*/ 23 w 186"/>
                <a:gd name="T63" fmla="*/ 4 h 30"/>
                <a:gd name="T64" fmla="*/ 16 w 186"/>
                <a:gd name="T65" fmla="*/ 4 h 30"/>
                <a:gd name="T66" fmla="*/ 6 w 186"/>
                <a:gd name="T67" fmla="*/ 4 h 30"/>
                <a:gd name="T68" fmla="*/ 0 w 186"/>
                <a:gd name="T69" fmla="*/ 4 h 30"/>
                <a:gd name="T70" fmla="*/ 0 w 186"/>
                <a:gd name="T71" fmla="*/ 4 h 30"/>
                <a:gd name="T72" fmla="*/ 0 w 186"/>
                <a:gd name="T73" fmla="*/ 2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30"/>
                <a:gd name="T113" fmla="*/ 186 w 186"/>
                <a:gd name="T114" fmla="*/ 30 h 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30">
                  <a:moveTo>
                    <a:pt x="0" y="30"/>
                  </a:moveTo>
                  <a:lnTo>
                    <a:pt x="0" y="30"/>
                  </a:lnTo>
                  <a:lnTo>
                    <a:pt x="10" y="30"/>
                  </a:lnTo>
                  <a:lnTo>
                    <a:pt x="26" y="30"/>
                  </a:lnTo>
                  <a:lnTo>
                    <a:pt x="36" y="30"/>
                  </a:lnTo>
                  <a:lnTo>
                    <a:pt x="46" y="25"/>
                  </a:lnTo>
                  <a:lnTo>
                    <a:pt x="62" y="25"/>
                  </a:lnTo>
                  <a:lnTo>
                    <a:pt x="72" y="25"/>
                  </a:lnTo>
                  <a:lnTo>
                    <a:pt x="82" y="25"/>
                  </a:lnTo>
                  <a:lnTo>
                    <a:pt x="93" y="25"/>
                  </a:lnTo>
                  <a:lnTo>
                    <a:pt x="103" y="25"/>
                  </a:lnTo>
                  <a:lnTo>
                    <a:pt x="114" y="25"/>
                  </a:lnTo>
                  <a:lnTo>
                    <a:pt x="124" y="20"/>
                  </a:lnTo>
                  <a:lnTo>
                    <a:pt x="134" y="20"/>
                  </a:lnTo>
                  <a:lnTo>
                    <a:pt x="145" y="20"/>
                  </a:lnTo>
                  <a:lnTo>
                    <a:pt x="160" y="20"/>
                  </a:lnTo>
                  <a:lnTo>
                    <a:pt x="171" y="20"/>
                  </a:lnTo>
                  <a:lnTo>
                    <a:pt x="186" y="20"/>
                  </a:lnTo>
                  <a:lnTo>
                    <a:pt x="181" y="0"/>
                  </a:lnTo>
                  <a:lnTo>
                    <a:pt x="171" y="0"/>
                  </a:lnTo>
                  <a:lnTo>
                    <a:pt x="160" y="0"/>
                  </a:lnTo>
                  <a:lnTo>
                    <a:pt x="145" y="0"/>
                  </a:lnTo>
                  <a:lnTo>
                    <a:pt x="134" y="0"/>
                  </a:lnTo>
                  <a:lnTo>
                    <a:pt x="124" y="0"/>
                  </a:lnTo>
                  <a:lnTo>
                    <a:pt x="114" y="5"/>
                  </a:lnTo>
                  <a:lnTo>
                    <a:pt x="103" y="5"/>
                  </a:lnTo>
                  <a:lnTo>
                    <a:pt x="93" y="5"/>
                  </a:lnTo>
                  <a:lnTo>
                    <a:pt x="82" y="5"/>
                  </a:lnTo>
                  <a:lnTo>
                    <a:pt x="67" y="5"/>
                  </a:lnTo>
                  <a:lnTo>
                    <a:pt x="57" y="5"/>
                  </a:lnTo>
                  <a:lnTo>
                    <a:pt x="46" y="5"/>
                  </a:lnTo>
                  <a:lnTo>
                    <a:pt x="36" y="5"/>
                  </a:lnTo>
                  <a:lnTo>
                    <a:pt x="26" y="5"/>
                  </a:lnTo>
                  <a:lnTo>
                    <a:pt x="10" y="5"/>
                  </a:lnTo>
                  <a:lnTo>
                    <a:pt x="0" y="5"/>
                  </a:lnTo>
                  <a:lnTo>
                    <a:pt x="0" y="3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3" name="Freeform 21"/>
            <p:cNvSpPr>
              <a:spLocks/>
            </p:cNvSpPr>
            <p:nvPr/>
          </p:nvSpPr>
          <p:spPr bwMode="auto">
            <a:xfrm>
              <a:off x="2031" y="3109"/>
              <a:ext cx="115" cy="33"/>
            </a:xfrm>
            <a:custGeom>
              <a:avLst/>
              <a:gdLst>
                <a:gd name="T0" fmla="*/ 0 w 182"/>
                <a:gd name="T1" fmla="*/ 11 h 45"/>
                <a:gd name="T2" fmla="*/ 0 w 182"/>
                <a:gd name="T3" fmla="*/ 11 h 45"/>
                <a:gd name="T4" fmla="*/ 7 w 182"/>
                <a:gd name="T5" fmla="*/ 15 h 45"/>
                <a:gd name="T6" fmla="*/ 13 w 182"/>
                <a:gd name="T7" fmla="*/ 18 h 45"/>
                <a:gd name="T8" fmla="*/ 20 w 182"/>
                <a:gd name="T9" fmla="*/ 22 h 45"/>
                <a:gd name="T10" fmla="*/ 27 w 182"/>
                <a:gd name="T11" fmla="*/ 26 h 45"/>
                <a:gd name="T12" fmla="*/ 33 w 182"/>
                <a:gd name="T13" fmla="*/ 29 h 45"/>
                <a:gd name="T14" fmla="*/ 40 w 182"/>
                <a:gd name="T15" fmla="*/ 29 h 45"/>
                <a:gd name="T16" fmla="*/ 46 w 182"/>
                <a:gd name="T17" fmla="*/ 29 h 45"/>
                <a:gd name="T18" fmla="*/ 56 w 182"/>
                <a:gd name="T19" fmla="*/ 33 h 45"/>
                <a:gd name="T20" fmla="*/ 63 w 182"/>
                <a:gd name="T21" fmla="*/ 33 h 45"/>
                <a:gd name="T22" fmla="*/ 72 w 182"/>
                <a:gd name="T23" fmla="*/ 33 h 45"/>
                <a:gd name="T24" fmla="*/ 79 w 182"/>
                <a:gd name="T25" fmla="*/ 33 h 45"/>
                <a:gd name="T26" fmla="*/ 85 w 182"/>
                <a:gd name="T27" fmla="*/ 33 h 45"/>
                <a:gd name="T28" fmla="*/ 92 w 182"/>
                <a:gd name="T29" fmla="*/ 33 h 45"/>
                <a:gd name="T30" fmla="*/ 102 w 182"/>
                <a:gd name="T31" fmla="*/ 33 h 45"/>
                <a:gd name="T32" fmla="*/ 108 w 182"/>
                <a:gd name="T33" fmla="*/ 33 h 45"/>
                <a:gd name="T34" fmla="*/ 115 w 182"/>
                <a:gd name="T35" fmla="*/ 33 h 45"/>
                <a:gd name="T36" fmla="*/ 115 w 182"/>
                <a:gd name="T37" fmla="*/ 15 h 45"/>
                <a:gd name="T38" fmla="*/ 108 w 182"/>
                <a:gd name="T39" fmla="*/ 15 h 45"/>
                <a:gd name="T40" fmla="*/ 102 w 182"/>
                <a:gd name="T41" fmla="*/ 15 h 45"/>
                <a:gd name="T42" fmla="*/ 92 w 182"/>
                <a:gd name="T43" fmla="*/ 15 h 45"/>
                <a:gd name="T44" fmla="*/ 85 w 182"/>
                <a:gd name="T45" fmla="*/ 18 h 45"/>
                <a:gd name="T46" fmla="*/ 79 w 182"/>
                <a:gd name="T47" fmla="*/ 18 h 45"/>
                <a:gd name="T48" fmla="*/ 72 w 182"/>
                <a:gd name="T49" fmla="*/ 18 h 45"/>
                <a:gd name="T50" fmla="*/ 63 w 182"/>
                <a:gd name="T51" fmla="*/ 18 h 45"/>
                <a:gd name="T52" fmla="*/ 56 w 182"/>
                <a:gd name="T53" fmla="*/ 18 h 45"/>
                <a:gd name="T54" fmla="*/ 49 w 182"/>
                <a:gd name="T55" fmla="*/ 15 h 45"/>
                <a:gd name="T56" fmla="*/ 43 w 182"/>
                <a:gd name="T57" fmla="*/ 15 h 45"/>
                <a:gd name="T58" fmla="*/ 36 w 182"/>
                <a:gd name="T59" fmla="*/ 15 h 45"/>
                <a:gd name="T60" fmla="*/ 30 w 182"/>
                <a:gd name="T61" fmla="*/ 11 h 45"/>
                <a:gd name="T62" fmla="*/ 23 w 182"/>
                <a:gd name="T63" fmla="*/ 7 h 45"/>
                <a:gd name="T64" fmla="*/ 16 w 182"/>
                <a:gd name="T65" fmla="*/ 7 h 45"/>
                <a:gd name="T66" fmla="*/ 13 w 182"/>
                <a:gd name="T67" fmla="*/ 4 h 45"/>
                <a:gd name="T68" fmla="*/ 7 w 182"/>
                <a:gd name="T69" fmla="*/ 0 h 45"/>
                <a:gd name="T70" fmla="*/ 7 w 182"/>
                <a:gd name="T71" fmla="*/ 0 h 45"/>
                <a:gd name="T72" fmla="*/ 0 w 182"/>
                <a:gd name="T73" fmla="*/ 11 h 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45"/>
                <a:gd name="T113" fmla="*/ 182 w 182"/>
                <a:gd name="T114" fmla="*/ 45 h 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45">
                  <a:moveTo>
                    <a:pt x="0" y="15"/>
                  </a:moveTo>
                  <a:lnTo>
                    <a:pt x="0" y="15"/>
                  </a:lnTo>
                  <a:lnTo>
                    <a:pt x="11" y="20"/>
                  </a:lnTo>
                  <a:lnTo>
                    <a:pt x="21" y="25"/>
                  </a:lnTo>
                  <a:lnTo>
                    <a:pt x="31" y="30"/>
                  </a:lnTo>
                  <a:lnTo>
                    <a:pt x="42" y="35"/>
                  </a:lnTo>
                  <a:lnTo>
                    <a:pt x="52" y="40"/>
                  </a:lnTo>
                  <a:lnTo>
                    <a:pt x="63" y="40"/>
                  </a:lnTo>
                  <a:lnTo>
                    <a:pt x="73" y="40"/>
                  </a:lnTo>
                  <a:lnTo>
                    <a:pt x="88" y="45"/>
                  </a:lnTo>
                  <a:lnTo>
                    <a:pt x="99" y="45"/>
                  </a:lnTo>
                  <a:lnTo>
                    <a:pt x="114" y="45"/>
                  </a:lnTo>
                  <a:lnTo>
                    <a:pt x="125" y="45"/>
                  </a:lnTo>
                  <a:lnTo>
                    <a:pt x="135" y="45"/>
                  </a:lnTo>
                  <a:lnTo>
                    <a:pt x="145" y="45"/>
                  </a:lnTo>
                  <a:lnTo>
                    <a:pt x="161" y="45"/>
                  </a:lnTo>
                  <a:lnTo>
                    <a:pt x="171" y="45"/>
                  </a:lnTo>
                  <a:lnTo>
                    <a:pt x="182" y="45"/>
                  </a:lnTo>
                  <a:lnTo>
                    <a:pt x="182" y="20"/>
                  </a:lnTo>
                  <a:lnTo>
                    <a:pt x="171" y="20"/>
                  </a:lnTo>
                  <a:lnTo>
                    <a:pt x="161" y="20"/>
                  </a:lnTo>
                  <a:lnTo>
                    <a:pt x="145" y="20"/>
                  </a:lnTo>
                  <a:lnTo>
                    <a:pt x="135" y="25"/>
                  </a:lnTo>
                  <a:lnTo>
                    <a:pt x="125" y="25"/>
                  </a:lnTo>
                  <a:lnTo>
                    <a:pt x="114" y="25"/>
                  </a:lnTo>
                  <a:lnTo>
                    <a:pt x="99" y="25"/>
                  </a:lnTo>
                  <a:lnTo>
                    <a:pt x="88" y="25"/>
                  </a:lnTo>
                  <a:lnTo>
                    <a:pt x="78" y="20"/>
                  </a:lnTo>
                  <a:lnTo>
                    <a:pt x="68" y="20"/>
                  </a:lnTo>
                  <a:lnTo>
                    <a:pt x="57" y="20"/>
                  </a:lnTo>
                  <a:lnTo>
                    <a:pt x="47" y="15"/>
                  </a:lnTo>
                  <a:lnTo>
                    <a:pt x="37" y="10"/>
                  </a:lnTo>
                  <a:lnTo>
                    <a:pt x="26" y="10"/>
                  </a:lnTo>
                  <a:lnTo>
                    <a:pt x="21" y="5"/>
                  </a:lnTo>
                  <a:lnTo>
                    <a:pt x="11" y="0"/>
                  </a:lnTo>
                  <a:lnTo>
                    <a:pt x="0" y="1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4" name="Freeform 22"/>
            <p:cNvSpPr>
              <a:spLocks/>
            </p:cNvSpPr>
            <p:nvPr/>
          </p:nvSpPr>
          <p:spPr bwMode="auto">
            <a:xfrm>
              <a:off x="1986" y="2923"/>
              <a:ext cx="52" cy="197"/>
            </a:xfrm>
            <a:custGeom>
              <a:avLst/>
              <a:gdLst>
                <a:gd name="T0" fmla="*/ 23 w 83"/>
                <a:gd name="T1" fmla="*/ 14 h 274"/>
                <a:gd name="T2" fmla="*/ 13 w 83"/>
                <a:gd name="T3" fmla="*/ 4 h 274"/>
                <a:gd name="T4" fmla="*/ 13 w 83"/>
                <a:gd name="T5" fmla="*/ 18 h 274"/>
                <a:gd name="T6" fmla="*/ 9 w 83"/>
                <a:gd name="T7" fmla="*/ 32 h 274"/>
                <a:gd name="T8" fmla="*/ 6 w 83"/>
                <a:gd name="T9" fmla="*/ 43 h 274"/>
                <a:gd name="T10" fmla="*/ 3 w 83"/>
                <a:gd name="T11" fmla="*/ 58 h 274"/>
                <a:gd name="T12" fmla="*/ 3 w 83"/>
                <a:gd name="T13" fmla="*/ 68 h 274"/>
                <a:gd name="T14" fmla="*/ 3 w 83"/>
                <a:gd name="T15" fmla="*/ 79 h 274"/>
                <a:gd name="T16" fmla="*/ 0 w 83"/>
                <a:gd name="T17" fmla="*/ 93 h 274"/>
                <a:gd name="T18" fmla="*/ 3 w 83"/>
                <a:gd name="T19" fmla="*/ 104 h 274"/>
                <a:gd name="T20" fmla="*/ 3 w 83"/>
                <a:gd name="T21" fmla="*/ 115 h 274"/>
                <a:gd name="T22" fmla="*/ 6 w 83"/>
                <a:gd name="T23" fmla="*/ 129 h 274"/>
                <a:gd name="T24" fmla="*/ 9 w 83"/>
                <a:gd name="T25" fmla="*/ 140 h 274"/>
                <a:gd name="T26" fmla="*/ 13 w 83"/>
                <a:gd name="T27" fmla="*/ 151 h 274"/>
                <a:gd name="T28" fmla="*/ 19 w 83"/>
                <a:gd name="T29" fmla="*/ 162 h 274"/>
                <a:gd name="T30" fmla="*/ 26 w 83"/>
                <a:gd name="T31" fmla="*/ 175 h 274"/>
                <a:gd name="T32" fmla="*/ 36 w 83"/>
                <a:gd name="T33" fmla="*/ 186 h 274"/>
                <a:gd name="T34" fmla="*/ 45 w 83"/>
                <a:gd name="T35" fmla="*/ 197 h 274"/>
                <a:gd name="T36" fmla="*/ 52 w 83"/>
                <a:gd name="T37" fmla="*/ 186 h 274"/>
                <a:gd name="T38" fmla="*/ 45 w 83"/>
                <a:gd name="T39" fmla="*/ 175 h 274"/>
                <a:gd name="T40" fmla="*/ 36 w 83"/>
                <a:gd name="T41" fmla="*/ 165 h 274"/>
                <a:gd name="T42" fmla="*/ 29 w 83"/>
                <a:gd name="T43" fmla="*/ 155 h 274"/>
                <a:gd name="T44" fmla="*/ 26 w 83"/>
                <a:gd name="T45" fmla="*/ 144 h 274"/>
                <a:gd name="T46" fmla="*/ 23 w 83"/>
                <a:gd name="T47" fmla="*/ 133 h 274"/>
                <a:gd name="T48" fmla="*/ 19 w 83"/>
                <a:gd name="T49" fmla="*/ 126 h 274"/>
                <a:gd name="T50" fmla="*/ 16 w 83"/>
                <a:gd name="T51" fmla="*/ 115 h 274"/>
                <a:gd name="T52" fmla="*/ 16 w 83"/>
                <a:gd name="T53" fmla="*/ 104 h 274"/>
                <a:gd name="T54" fmla="*/ 16 w 83"/>
                <a:gd name="T55" fmla="*/ 93 h 274"/>
                <a:gd name="T56" fmla="*/ 16 w 83"/>
                <a:gd name="T57" fmla="*/ 83 h 274"/>
                <a:gd name="T58" fmla="*/ 16 w 83"/>
                <a:gd name="T59" fmla="*/ 68 h 274"/>
                <a:gd name="T60" fmla="*/ 16 w 83"/>
                <a:gd name="T61" fmla="*/ 58 h 274"/>
                <a:gd name="T62" fmla="*/ 19 w 83"/>
                <a:gd name="T63" fmla="*/ 47 h 274"/>
                <a:gd name="T64" fmla="*/ 23 w 83"/>
                <a:gd name="T65" fmla="*/ 32 h 274"/>
                <a:gd name="T66" fmla="*/ 26 w 83"/>
                <a:gd name="T67" fmla="*/ 22 h 274"/>
                <a:gd name="T68" fmla="*/ 26 w 83"/>
                <a:gd name="T69" fmla="*/ 7 h 274"/>
                <a:gd name="T70" fmla="*/ 19 w 83"/>
                <a:gd name="T71" fmla="*/ 0 h 274"/>
                <a:gd name="T72" fmla="*/ 26 w 83"/>
                <a:gd name="T73" fmla="*/ 7 h 274"/>
                <a:gd name="T74" fmla="*/ 26 w 83"/>
                <a:gd name="T75" fmla="*/ 4 h 274"/>
                <a:gd name="T76" fmla="*/ 26 w 83"/>
                <a:gd name="T77" fmla="*/ 4 h 274"/>
                <a:gd name="T78" fmla="*/ 26 w 83"/>
                <a:gd name="T79" fmla="*/ 0 h 274"/>
                <a:gd name="T80" fmla="*/ 23 w 83"/>
                <a:gd name="T81" fmla="*/ 0 h 274"/>
                <a:gd name="T82" fmla="*/ 19 w 83"/>
                <a:gd name="T83" fmla="*/ 0 h 274"/>
                <a:gd name="T84" fmla="*/ 16 w 83"/>
                <a:gd name="T85" fmla="*/ 0 h 274"/>
                <a:gd name="T86" fmla="*/ 16 w 83"/>
                <a:gd name="T87" fmla="*/ 0 h 274"/>
                <a:gd name="T88" fmla="*/ 13 w 83"/>
                <a:gd name="T89" fmla="*/ 4 h 274"/>
                <a:gd name="T90" fmla="*/ 23 w 83"/>
                <a:gd name="T91" fmla="*/ 14 h 27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3"/>
                <a:gd name="T139" fmla="*/ 0 h 274"/>
                <a:gd name="T140" fmla="*/ 83 w 83"/>
                <a:gd name="T141" fmla="*/ 274 h 27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3" h="274">
                  <a:moveTo>
                    <a:pt x="36" y="20"/>
                  </a:moveTo>
                  <a:lnTo>
                    <a:pt x="21" y="5"/>
                  </a:lnTo>
                  <a:lnTo>
                    <a:pt x="21" y="25"/>
                  </a:lnTo>
                  <a:lnTo>
                    <a:pt x="15" y="45"/>
                  </a:lnTo>
                  <a:lnTo>
                    <a:pt x="10" y="60"/>
                  </a:lnTo>
                  <a:lnTo>
                    <a:pt x="5" y="80"/>
                  </a:lnTo>
                  <a:lnTo>
                    <a:pt x="5" y="95"/>
                  </a:lnTo>
                  <a:lnTo>
                    <a:pt x="5" y="110"/>
                  </a:lnTo>
                  <a:lnTo>
                    <a:pt x="0" y="130"/>
                  </a:lnTo>
                  <a:lnTo>
                    <a:pt x="5" y="145"/>
                  </a:lnTo>
                  <a:lnTo>
                    <a:pt x="5" y="160"/>
                  </a:lnTo>
                  <a:lnTo>
                    <a:pt x="10" y="180"/>
                  </a:lnTo>
                  <a:lnTo>
                    <a:pt x="15" y="195"/>
                  </a:lnTo>
                  <a:lnTo>
                    <a:pt x="21" y="210"/>
                  </a:lnTo>
                  <a:lnTo>
                    <a:pt x="31" y="225"/>
                  </a:lnTo>
                  <a:lnTo>
                    <a:pt x="41" y="244"/>
                  </a:lnTo>
                  <a:lnTo>
                    <a:pt x="57" y="259"/>
                  </a:lnTo>
                  <a:lnTo>
                    <a:pt x="72" y="274"/>
                  </a:lnTo>
                  <a:lnTo>
                    <a:pt x="83" y="259"/>
                  </a:lnTo>
                  <a:lnTo>
                    <a:pt x="72" y="244"/>
                  </a:lnTo>
                  <a:lnTo>
                    <a:pt x="57" y="230"/>
                  </a:lnTo>
                  <a:lnTo>
                    <a:pt x="46" y="215"/>
                  </a:lnTo>
                  <a:lnTo>
                    <a:pt x="41" y="200"/>
                  </a:lnTo>
                  <a:lnTo>
                    <a:pt x="36" y="185"/>
                  </a:lnTo>
                  <a:lnTo>
                    <a:pt x="31" y="175"/>
                  </a:lnTo>
                  <a:lnTo>
                    <a:pt x="26" y="160"/>
                  </a:lnTo>
                  <a:lnTo>
                    <a:pt x="26" y="145"/>
                  </a:lnTo>
                  <a:lnTo>
                    <a:pt x="26" y="130"/>
                  </a:lnTo>
                  <a:lnTo>
                    <a:pt x="26" y="115"/>
                  </a:lnTo>
                  <a:lnTo>
                    <a:pt x="26" y="95"/>
                  </a:lnTo>
                  <a:lnTo>
                    <a:pt x="26" y="80"/>
                  </a:lnTo>
                  <a:lnTo>
                    <a:pt x="31" y="65"/>
                  </a:lnTo>
                  <a:lnTo>
                    <a:pt x="36" y="45"/>
                  </a:lnTo>
                  <a:lnTo>
                    <a:pt x="41" y="30"/>
                  </a:lnTo>
                  <a:lnTo>
                    <a:pt x="41" y="10"/>
                  </a:lnTo>
                  <a:lnTo>
                    <a:pt x="31" y="0"/>
                  </a:lnTo>
                  <a:lnTo>
                    <a:pt x="41" y="10"/>
                  </a:lnTo>
                  <a:lnTo>
                    <a:pt x="41" y="5"/>
                  </a:lnTo>
                  <a:lnTo>
                    <a:pt x="41" y="0"/>
                  </a:lnTo>
                  <a:lnTo>
                    <a:pt x="36" y="0"/>
                  </a:lnTo>
                  <a:lnTo>
                    <a:pt x="31" y="0"/>
                  </a:lnTo>
                  <a:lnTo>
                    <a:pt x="26" y="0"/>
                  </a:lnTo>
                  <a:lnTo>
                    <a:pt x="21" y="5"/>
                  </a:lnTo>
                  <a:lnTo>
                    <a:pt x="36" y="2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5" name="Freeform 23"/>
            <p:cNvSpPr>
              <a:spLocks/>
            </p:cNvSpPr>
            <p:nvPr/>
          </p:nvSpPr>
          <p:spPr bwMode="auto">
            <a:xfrm>
              <a:off x="1963" y="2866"/>
              <a:ext cx="46" cy="71"/>
            </a:xfrm>
            <a:custGeom>
              <a:avLst/>
              <a:gdLst>
                <a:gd name="T0" fmla="*/ 26 w 72"/>
                <a:gd name="T1" fmla="*/ 14 h 100"/>
                <a:gd name="T2" fmla="*/ 23 w 72"/>
                <a:gd name="T3" fmla="*/ 0 h 100"/>
                <a:gd name="T4" fmla="*/ 17 w 72"/>
                <a:gd name="T5" fmla="*/ 7 h 100"/>
                <a:gd name="T6" fmla="*/ 10 w 72"/>
                <a:gd name="T7" fmla="*/ 11 h 100"/>
                <a:gd name="T8" fmla="*/ 6 w 72"/>
                <a:gd name="T9" fmla="*/ 18 h 100"/>
                <a:gd name="T10" fmla="*/ 3 w 72"/>
                <a:gd name="T11" fmla="*/ 25 h 100"/>
                <a:gd name="T12" fmla="*/ 0 w 72"/>
                <a:gd name="T13" fmla="*/ 32 h 100"/>
                <a:gd name="T14" fmla="*/ 0 w 72"/>
                <a:gd name="T15" fmla="*/ 39 h 100"/>
                <a:gd name="T16" fmla="*/ 0 w 72"/>
                <a:gd name="T17" fmla="*/ 43 h 100"/>
                <a:gd name="T18" fmla="*/ 3 w 72"/>
                <a:gd name="T19" fmla="*/ 50 h 100"/>
                <a:gd name="T20" fmla="*/ 6 w 72"/>
                <a:gd name="T21" fmla="*/ 57 h 100"/>
                <a:gd name="T22" fmla="*/ 10 w 72"/>
                <a:gd name="T23" fmla="*/ 60 h 100"/>
                <a:gd name="T24" fmla="*/ 13 w 72"/>
                <a:gd name="T25" fmla="*/ 64 h 100"/>
                <a:gd name="T26" fmla="*/ 20 w 72"/>
                <a:gd name="T27" fmla="*/ 67 h 100"/>
                <a:gd name="T28" fmla="*/ 26 w 72"/>
                <a:gd name="T29" fmla="*/ 71 h 100"/>
                <a:gd name="T30" fmla="*/ 33 w 72"/>
                <a:gd name="T31" fmla="*/ 71 h 100"/>
                <a:gd name="T32" fmla="*/ 40 w 72"/>
                <a:gd name="T33" fmla="*/ 71 h 100"/>
                <a:gd name="T34" fmla="*/ 46 w 72"/>
                <a:gd name="T35" fmla="*/ 71 h 100"/>
                <a:gd name="T36" fmla="*/ 43 w 72"/>
                <a:gd name="T37" fmla="*/ 57 h 100"/>
                <a:gd name="T38" fmla="*/ 36 w 72"/>
                <a:gd name="T39" fmla="*/ 57 h 100"/>
                <a:gd name="T40" fmla="*/ 33 w 72"/>
                <a:gd name="T41" fmla="*/ 57 h 100"/>
                <a:gd name="T42" fmla="*/ 29 w 72"/>
                <a:gd name="T43" fmla="*/ 57 h 100"/>
                <a:gd name="T44" fmla="*/ 26 w 72"/>
                <a:gd name="T45" fmla="*/ 53 h 100"/>
                <a:gd name="T46" fmla="*/ 23 w 72"/>
                <a:gd name="T47" fmla="*/ 53 h 100"/>
                <a:gd name="T48" fmla="*/ 20 w 72"/>
                <a:gd name="T49" fmla="*/ 50 h 100"/>
                <a:gd name="T50" fmla="*/ 17 w 72"/>
                <a:gd name="T51" fmla="*/ 50 h 100"/>
                <a:gd name="T52" fmla="*/ 17 w 72"/>
                <a:gd name="T53" fmla="*/ 46 h 100"/>
                <a:gd name="T54" fmla="*/ 13 w 72"/>
                <a:gd name="T55" fmla="*/ 43 h 100"/>
                <a:gd name="T56" fmla="*/ 13 w 72"/>
                <a:gd name="T57" fmla="*/ 39 h 100"/>
                <a:gd name="T58" fmla="*/ 13 w 72"/>
                <a:gd name="T59" fmla="*/ 36 h 100"/>
                <a:gd name="T60" fmla="*/ 17 w 72"/>
                <a:gd name="T61" fmla="*/ 28 h 100"/>
                <a:gd name="T62" fmla="*/ 17 w 72"/>
                <a:gd name="T63" fmla="*/ 25 h 100"/>
                <a:gd name="T64" fmla="*/ 20 w 72"/>
                <a:gd name="T65" fmla="*/ 21 h 100"/>
                <a:gd name="T66" fmla="*/ 26 w 72"/>
                <a:gd name="T67" fmla="*/ 18 h 100"/>
                <a:gd name="T68" fmla="*/ 29 w 72"/>
                <a:gd name="T69" fmla="*/ 14 h 100"/>
                <a:gd name="T70" fmla="*/ 26 w 72"/>
                <a:gd name="T71" fmla="*/ 0 h 100"/>
                <a:gd name="T72" fmla="*/ 29 w 72"/>
                <a:gd name="T73" fmla="*/ 14 h 100"/>
                <a:gd name="T74" fmla="*/ 33 w 72"/>
                <a:gd name="T75" fmla="*/ 11 h 100"/>
                <a:gd name="T76" fmla="*/ 33 w 72"/>
                <a:gd name="T77" fmla="*/ 7 h 100"/>
                <a:gd name="T78" fmla="*/ 33 w 72"/>
                <a:gd name="T79" fmla="*/ 7 h 100"/>
                <a:gd name="T80" fmla="*/ 33 w 72"/>
                <a:gd name="T81" fmla="*/ 4 h 100"/>
                <a:gd name="T82" fmla="*/ 29 w 72"/>
                <a:gd name="T83" fmla="*/ 0 h 100"/>
                <a:gd name="T84" fmla="*/ 29 w 72"/>
                <a:gd name="T85" fmla="*/ 0 h 100"/>
                <a:gd name="T86" fmla="*/ 26 w 72"/>
                <a:gd name="T87" fmla="*/ 0 h 100"/>
                <a:gd name="T88" fmla="*/ 23 w 72"/>
                <a:gd name="T89" fmla="*/ 0 h 100"/>
                <a:gd name="T90" fmla="*/ 26 w 72"/>
                <a:gd name="T91" fmla="*/ 14 h 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2"/>
                <a:gd name="T139" fmla="*/ 0 h 100"/>
                <a:gd name="T140" fmla="*/ 72 w 72"/>
                <a:gd name="T141" fmla="*/ 100 h 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2" h="100">
                  <a:moveTo>
                    <a:pt x="41" y="20"/>
                  </a:moveTo>
                  <a:lnTo>
                    <a:pt x="36" y="0"/>
                  </a:lnTo>
                  <a:lnTo>
                    <a:pt x="26" y="10"/>
                  </a:lnTo>
                  <a:lnTo>
                    <a:pt x="15" y="15"/>
                  </a:lnTo>
                  <a:lnTo>
                    <a:pt x="10" y="25"/>
                  </a:lnTo>
                  <a:lnTo>
                    <a:pt x="5" y="35"/>
                  </a:lnTo>
                  <a:lnTo>
                    <a:pt x="0" y="45"/>
                  </a:lnTo>
                  <a:lnTo>
                    <a:pt x="0" y="55"/>
                  </a:lnTo>
                  <a:lnTo>
                    <a:pt x="0" y="60"/>
                  </a:lnTo>
                  <a:lnTo>
                    <a:pt x="5" y="70"/>
                  </a:lnTo>
                  <a:lnTo>
                    <a:pt x="10" y="80"/>
                  </a:lnTo>
                  <a:lnTo>
                    <a:pt x="15" y="85"/>
                  </a:lnTo>
                  <a:lnTo>
                    <a:pt x="20" y="90"/>
                  </a:lnTo>
                  <a:lnTo>
                    <a:pt x="31" y="95"/>
                  </a:lnTo>
                  <a:lnTo>
                    <a:pt x="41" y="100"/>
                  </a:lnTo>
                  <a:lnTo>
                    <a:pt x="51" y="100"/>
                  </a:lnTo>
                  <a:lnTo>
                    <a:pt x="62" y="100"/>
                  </a:lnTo>
                  <a:lnTo>
                    <a:pt x="72" y="100"/>
                  </a:lnTo>
                  <a:lnTo>
                    <a:pt x="67" y="80"/>
                  </a:lnTo>
                  <a:lnTo>
                    <a:pt x="57" y="80"/>
                  </a:lnTo>
                  <a:lnTo>
                    <a:pt x="51" y="80"/>
                  </a:lnTo>
                  <a:lnTo>
                    <a:pt x="46" y="80"/>
                  </a:lnTo>
                  <a:lnTo>
                    <a:pt x="41" y="75"/>
                  </a:lnTo>
                  <a:lnTo>
                    <a:pt x="36" y="75"/>
                  </a:lnTo>
                  <a:lnTo>
                    <a:pt x="31" y="70"/>
                  </a:lnTo>
                  <a:lnTo>
                    <a:pt x="26" y="70"/>
                  </a:lnTo>
                  <a:lnTo>
                    <a:pt x="26" y="65"/>
                  </a:lnTo>
                  <a:lnTo>
                    <a:pt x="20" y="60"/>
                  </a:lnTo>
                  <a:lnTo>
                    <a:pt x="20" y="55"/>
                  </a:lnTo>
                  <a:lnTo>
                    <a:pt x="20" y="50"/>
                  </a:lnTo>
                  <a:lnTo>
                    <a:pt x="26" y="40"/>
                  </a:lnTo>
                  <a:lnTo>
                    <a:pt x="26" y="35"/>
                  </a:lnTo>
                  <a:lnTo>
                    <a:pt x="31" y="30"/>
                  </a:lnTo>
                  <a:lnTo>
                    <a:pt x="41" y="25"/>
                  </a:lnTo>
                  <a:lnTo>
                    <a:pt x="46" y="20"/>
                  </a:lnTo>
                  <a:lnTo>
                    <a:pt x="41" y="0"/>
                  </a:lnTo>
                  <a:lnTo>
                    <a:pt x="46" y="20"/>
                  </a:lnTo>
                  <a:lnTo>
                    <a:pt x="51" y="15"/>
                  </a:lnTo>
                  <a:lnTo>
                    <a:pt x="51" y="10"/>
                  </a:lnTo>
                  <a:lnTo>
                    <a:pt x="51" y="5"/>
                  </a:lnTo>
                  <a:lnTo>
                    <a:pt x="46" y="0"/>
                  </a:lnTo>
                  <a:lnTo>
                    <a:pt x="41" y="0"/>
                  </a:lnTo>
                  <a:lnTo>
                    <a:pt x="36" y="0"/>
                  </a:lnTo>
                  <a:lnTo>
                    <a:pt x="41" y="2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6" name="Freeform 24"/>
            <p:cNvSpPr>
              <a:spLocks/>
            </p:cNvSpPr>
            <p:nvPr/>
          </p:nvSpPr>
          <p:spPr bwMode="auto">
            <a:xfrm>
              <a:off x="1953" y="2808"/>
              <a:ext cx="36" cy="72"/>
            </a:xfrm>
            <a:custGeom>
              <a:avLst/>
              <a:gdLst>
                <a:gd name="T0" fmla="*/ 10 w 57"/>
                <a:gd name="T1" fmla="*/ 0 h 100"/>
                <a:gd name="T2" fmla="*/ 10 w 57"/>
                <a:gd name="T3" fmla="*/ 0 h 100"/>
                <a:gd name="T4" fmla="*/ 6 w 57"/>
                <a:gd name="T5" fmla="*/ 7 h 100"/>
                <a:gd name="T6" fmla="*/ 6 w 57"/>
                <a:gd name="T7" fmla="*/ 11 h 100"/>
                <a:gd name="T8" fmla="*/ 3 w 57"/>
                <a:gd name="T9" fmla="*/ 18 h 100"/>
                <a:gd name="T10" fmla="*/ 3 w 57"/>
                <a:gd name="T11" fmla="*/ 22 h 100"/>
                <a:gd name="T12" fmla="*/ 3 w 57"/>
                <a:gd name="T13" fmla="*/ 29 h 100"/>
                <a:gd name="T14" fmla="*/ 0 w 57"/>
                <a:gd name="T15" fmla="*/ 32 h 100"/>
                <a:gd name="T16" fmla="*/ 0 w 57"/>
                <a:gd name="T17" fmla="*/ 40 h 100"/>
                <a:gd name="T18" fmla="*/ 3 w 57"/>
                <a:gd name="T19" fmla="*/ 43 h 100"/>
                <a:gd name="T20" fmla="*/ 3 w 57"/>
                <a:gd name="T21" fmla="*/ 50 h 100"/>
                <a:gd name="T22" fmla="*/ 6 w 57"/>
                <a:gd name="T23" fmla="*/ 54 h 100"/>
                <a:gd name="T24" fmla="*/ 10 w 57"/>
                <a:gd name="T25" fmla="*/ 58 h 100"/>
                <a:gd name="T26" fmla="*/ 13 w 57"/>
                <a:gd name="T27" fmla="*/ 65 h 100"/>
                <a:gd name="T28" fmla="*/ 16 w 57"/>
                <a:gd name="T29" fmla="*/ 65 h 100"/>
                <a:gd name="T30" fmla="*/ 23 w 57"/>
                <a:gd name="T31" fmla="*/ 68 h 100"/>
                <a:gd name="T32" fmla="*/ 30 w 57"/>
                <a:gd name="T33" fmla="*/ 72 h 100"/>
                <a:gd name="T34" fmla="*/ 36 w 57"/>
                <a:gd name="T35" fmla="*/ 72 h 100"/>
                <a:gd name="T36" fmla="*/ 36 w 57"/>
                <a:gd name="T37" fmla="*/ 58 h 100"/>
                <a:gd name="T38" fmla="*/ 33 w 57"/>
                <a:gd name="T39" fmla="*/ 58 h 100"/>
                <a:gd name="T40" fmla="*/ 27 w 57"/>
                <a:gd name="T41" fmla="*/ 54 h 100"/>
                <a:gd name="T42" fmla="*/ 23 w 57"/>
                <a:gd name="T43" fmla="*/ 54 h 100"/>
                <a:gd name="T44" fmla="*/ 20 w 57"/>
                <a:gd name="T45" fmla="*/ 50 h 100"/>
                <a:gd name="T46" fmla="*/ 20 w 57"/>
                <a:gd name="T47" fmla="*/ 50 h 100"/>
                <a:gd name="T48" fmla="*/ 16 w 57"/>
                <a:gd name="T49" fmla="*/ 47 h 100"/>
                <a:gd name="T50" fmla="*/ 16 w 57"/>
                <a:gd name="T51" fmla="*/ 43 h 100"/>
                <a:gd name="T52" fmla="*/ 16 w 57"/>
                <a:gd name="T53" fmla="*/ 43 h 100"/>
                <a:gd name="T54" fmla="*/ 16 w 57"/>
                <a:gd name="T55" fmla="*/ 40 h 100"/>
                <a:gd name="T56" fmla="*/ 16 w 57"/>
                <a:gd name="T57" fmla="*/ 36 h 100"/>
                <a:gd name="T58" fmla="*/ 16 w 57"/>
                <a:gd name="T59" fmla="*/ 29 h 100"/>
                <a:gd name="T60" fmla="*/ 16 w 57"/>
                <a:gd name="T61" fmla="*/ 25 h 100"/>
                <a:gd name="T62" fmla="*/ 16 w 57"/>
                <a:gd name="T63" fmla="*/ 22 h 100"/>
                <a:gd name="T64" fmla="*/ 20 w 57"/>
                <a:gd name="T65" fmla="*/ 18 h 100"/>
                <a:gd name="T66" fmla="*/ 20 w 57"/>
                <a:gd name="T67" fmla="*/ 11 h 100"/>
                <a:gd name="T68" fmla="*/ 23 w 57"/>
                <a:gd name="T69" fmla="*/ 7 h 100"/>
                <a:gd name="T70" fmla="*/ 23 w 57"/>
                <a:gd name="T71" fmla="*/ 7 h 100"/>
                <a:gd name="T72" fmla="*/ 10 w 57"/>
                <a:gd name="T73" fmla="*/ 0 h 1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7"/>
                <a:gd name="T112" fmla="*/ 0 h 100"/>
                <a:gd name="T113" fmla="*/ 57 w 57"/>
                <a:gd name="T114" fmla="*/ 100 h 1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7" h="100">
                  <a:moveTo>
                    <a:pt x="16" y="0"/>
                  </a:moveTo>
                  <a:lnTo>
                    <a:pt x="16" y="0"/>
                  </a:lnTo>
                  <a:lnTo>
                    <a:pt x="10" y="10"/>
                  </a:lnTo>
                  <a:lnTo>
                    <a:pt x="10" y="15"/>
                  </a:lnTo>
                  <a:lnTo>
                    <a:pt x="5" y="25"/>
                  </a:lnTo>
                  <a:lnTo>
                    <a:pt x="5" y="30"/>
                  </a:lnTo>
                  <a:lnTo>
                    <a:pt x="5" y="40"/>
                  </a:lnTo>
                  <a:lnTo>
                    <a:pt x="0" y="45"/>
                  </a:lnTo>
                  <a:lnTo>
                    <a:pt x="0" y="55"/>
                  </a:lnTo>
                  <a:lnTo>
                    <a:pt x="5" y="60"/>
                  </a:lnTo>
                  <a:lnTo>
                    <a:pt x="5" y="70"/>
                  </a:lnTo>
                  <a:lnTo>
                    <a:pt x="10" y="75"/>
                  </a:lnTo>
                  <a:lnTo>
                    <a:pt x="16" y="80"/>
                  </a:lnTo>
                  <a:lnTo>
                    <a:pt x="21" y="90"/>
                  </a:lnTo>
                  <a:lnTo>
                    <a:pt x="26" y="90"/>
                  </a:lnTo>
                  <a:lnTo>
                    <a:pt x="36" y="95"/>
                  </a:lnTo>
                  <a:lnTo>
                    <a:pt x="47" y="100"/>
                  </a:lnTo>
                  <a:lnTo>
                    <a:pt x="57" y="100"/>
                  </a:lnTo>
                  <a:lnTo>
                    <a:pt x="57" y="80"/>
                  </a:lnTo>
                  <a:lnTo>
                    <a:pt x="52" y="80"/>
                  </a:lnTo>
                  <a:lnTo>
                    <a:pt x="42" y="75"/>
                  </a:lnTo>
                  <a:lnTo>
                    <a:pt x="36" y="75"/>
                  </a:lnTo>
                  <a:lnTo>
                    <a:pt x="31" y="70"/>
                  </a:lnTo>
                  <a:lnTo>
                    <a:pt x="26" y="65"/>
                  </a:lnTo>
                  <a:lnTo>
                    <a:pt x="26" y="60"/>
                  </a:lnTo>
                  <a:lnTo>
                    <a:pt x="26" y="55"/>
                  </a:lnTo>
                  <a:lnTo>
                    <a:pt x="26" y="50"/>
                  </a:lnTo>
                  <a:lnTo>
                    <a:pt x="26" y="40"/>
                  </a:lnTo>
                  <a:lnTo>
                    <a:pt x="26" y="35"/>
                  </a:lnTo>
                  <a:lnTo>
                    <a:pt x="26" y="30"/>
                  </a:lnTo>
                  <a:lnTo>
                    <a:pt x="31" y="25"/>
                  </a:lnTo>
                  <a:lnTo>
                    <a:pt x="31" y="15"/>
                  </a:lnTo>
                  <a:lnTo>
                    <a:pt x="36" y="10"/>
                  </a:lnTo>
                  <a:lnTo>
                    <a:pt x="16" y="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7" name="Freeform 25"/>
            <p:cNvSpPr>
              <a:spLocks/>
            </p:cNvSpPr>
            <p:nvPr/>
          </p:nvSpPr>
          <p:spPr bwMode="auto">
            <a:xfrm>
              <a:off x="1914" y="2765"/>
              <a:ext cx="66" cy="50"/>
            </a:xfrm>
            <a:custGeom>
              <a:avLst/>
              <a:gdLst>
                <a:gd name="T0" fmla="*/ 3 w 104"/>
                <a:gd name="T1" fmla="*/ 18 h 70"/>
                <a:gd name="T2" fmla="*/ 3 w 104"/>
                <a:gd name="T3" fmla="*/ 18 h 70"/>
                <a:gd name="T4" fmla="*/ 10 w 104"/>
                <a:gd name="T5" fmla="*/ 14 h 70"/>
                <a:gd name="T6" fmla="*/ 17 w 104"/>
                <a:gd name="T7" fmla="*/ 14 h 70"/>
                <a:gd name="T8" fmla="*/ 23 w 104"/>
                <a:gd name="T9" fmla="*/ 14 h 70"/>
                <a:gd name="T10" fmla="*/ 26 w 104"/>
                <a:gd name="T11" fmla="*/ 18 h 70"/>
                <a:gd name="T12" fmla="*/ 33 w 104"/>
                <a:gd name="T13" fmla="*/ 18 h 70"/>
                <a:gd name="T14" fmla="*/ 36 w 104"/>
                <a:gd name="T15" fmla="*/ 21 h 70"/>
                <a:gd name="T16" fmla="*/ 39 w 104"/>
                <a:gd name="T17" fmla="*/ 21 h 70"/>
                <a:gd name="T18" fmla="*/ 43 w 104"/>
                <a:gd name="T19" fmla="*/ 25 h 70"/>
                <a:gd name="T20" fmla="*/ 46 w 104"/>
                <a:gd name="T21" fmla="*/ 25 h 70"/>
                <a:gd name="T22" fmla="*/ 46 w 104"/>
                <a:gd name="T23" fmla="*/ 29 h 70"/>
                <a:gd name="T24" fmla="*/ 50 w 104"/>
                <a:gd name="T25" fmla="*/ 32 h 70"/>
                <a:gd name="T26" fmla="*/ 50 w 104"/>
                <a:gd name="T27" fmla="*/ 36 h 70"/>
                <a:gd name="T28" fmla="*/ 50 w 104"/>
                <a:gd name="T29" fmla="*/ 36 h 70"/>
                <a:gd name="T30" fmla="*/ 50 w 104"/>
                <a:gd name="T31" fmla="*/ 39 h 70"/>
                <a:gd name="T32" fmla="*/ 50 w 104"/>
                <a:gd name="T33" fmla="*/ 43 h 70"/>
                <a:gd name="T34" fmla="*/ 50 w 104"/>
                <a:gd name="T35" fmla="*/ 43 h 70"/>
                <a:gd name="T36" fmla="*/ 62 w 104"/>
                <a:gd name="T37" fmla="*/ 50 h 70"/>
                <a:gd name="T38" fmla="*/ 62 w 104"/>
                <a:gd name="T39" fmla="*/ 43 h 70"/>
                <a:gd name="T40" fmla="*/ 66 w 104"/>
                <a:gd name="T41" fmla="*/ 39 h 70"/>
                <a:gd name="T42" fmla="*/ 62 w 104"/>
                <a:gd name="T43" fmla="*/ 36 h 70"/>
                <a:gd name="T44" fmla="*/ 62 w 104"/>
                <a:gd name="T45" fmla="*/ 29 h 70"/>
                <a:gd name="T46" fmla="*/ 62 w 104"/>
                <a:gd name="T47" fmla="*/ 25 h 70"/>
                <a:gd name="T48" fmla="*/ 59 w 104"/>
                <a:gd name="T49" fmla="*/ 21 h 70"/>
                <a:gd name="T50" fmla="*/ 56 w 104"/>
                <a:gd name="T51" fmla="*/ 18 h 70"/>
                <a:gd name="T52" fmla="*/ 53 w 104"/>
                <a:gd name="T53" fmla="*/ 14 h 70"/>
                <a:gd name="T54" fmla="*/ 46 w 104"/>
                <a:gd name="T55" fmla="*/ 11 h 70"/>
                <a:gd name="T56" fmla="*/ 43 w 104"/>
                <a:gd name="T57" fmla="*/ 7 h 70"/>
                <a:gd name="T58" fmla="*/ 36 w 104"/>
                <a:gd name="T59" fmla="*/ 4 h 70"/>
                <a:gd name="T60" fmla="*/ 30 w 104"/>
                <a:gd name="T61" fmla="*/ 4 h 70"/>
                <a:gd name="T62" fmla="*/ 23 w 104"/>
                <a:gd name="T63" fmla="*/ 0 h 70"/>
                <a:gd name="T64" fmla="*/ 17 w 104"/>
                <a:gd name="T65" fmla="*/ 0 h 70"/>
                <a:gd name="T66" fmla="*/ 10 w 104"/>
                <a:gd name="T67" fmla="*/ 0 h 70"/>
                <a:gd name="T68" fmla="*/ 0 w 104"/>
                <a:gd name="T69" fmla="*/ 4 h 70"/>
                <a:gd name="T70" fmla="*/ 0 w 104"/>
                <a:gd name="T71" fmla="*/ 4 h 70"/>
                <a:gd name="T72" fmla="*/ 3 w 104"/>
                <a:gd name="T73" fmla="*/ 18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4"/>
                <a:gd name="T112" fmla="*/ 0 h 70"/>
                <a:gd name="T113" fmla="*/ 104 w 104"/>
                <a:gd name="T114" fmla="*/ 70 h 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4" h="70">
                  <a:moveTo>
                    <a:pt x="5" y="25"/>
                  </a:moveTo>
                  <a:lnTo>
                    <a:pt x="5" y="25"/>
                  </a:lnTo>
                  <a:lnTo>
                    <a:pt x="15" y="20"/>
                  </a:lnTo>
                  <a:lnTo>
                    <a:pt x="26" y="20"/>
                  </a:lnTo>
                  <a:lnTo>
                    <a:pt x="36" y="20"/>
                  </a:lnTo>
                  <a:lnTo>
                    <a:pt x="41" y="25"/>
                  </a:lnTo>
                  <a:lnTo>
                    <a:pt x="52" y="25"/>
                  </a:lnTo>
                  <a:lnTo>
                    <a:pt x="57" y="30"/>
                  </a:lnTo>
                  <a:lnTo>
                    <a:pt x="62" y="30"/>
                  </a:lnTo>
                  <a:lnTo>
                    <a:pt x="67" y="35"/>
                  </a:lnTo>
                  <a:lnTo>
                    <a:pt x="72" y="35"/>
                  </a:lnTo>
                  <a:lnTo>
                    <a:pt x="72" y="40"/>
                  </a:lnTo>
                  <a:lnTo>
                    <a:pt x="78" y="45"/>
                  </a:lnTo>
                  <a:lnTo>
                    <a:pt x="78" y="50"/>
                  </a:lnTo>
                  <a:lnTo>
                    <a:pt x="78" y="55"/>
                  </a:lnTo>
                  <a:lnTo>
                    <a:pt x="78" y="60"/>
                  </a:lnTo>
                  <a:lnTo>
                    <a:pt x="98" y="70"/>
                  </a:lnTo>
                  <a:lnTo>
                    <a:pt x="98" y="60"/>
                  </a:lnTo>
                  <a:lnTo>
                    <a:pt x="104" y="55"/>
                  </a:lnTo>
                  <a:lnTo>
                    <a:pt x="98" y="50"/>
                  </a:lnTo>
                  <a:lnTo>
                    <a:pt x="98" y="40"/>
                  </a:lnTo>
                  <a:lnTo>
                    <a:pt x="98" y="35"/>
                  </a:lnTo>
                  <a:lnTo>
                    <a:pt x="93" y="30"/>
                  </a:lnTo>
                  <a:lnTo>
                    <a:pt x="88" y="25"/>
                  </a:lnTo>
                  <a:lnTo>
                    <a:pt x="83" y="20"/>
                  </a:lnTo>
                  <a:lnTo>
                    <a:pt x="72" y="15"/>
                  </a:lnTo>
                  <a:lnTo>
                    <a:pt x="67" y="10"/>
                  </a:lnTo>
                  <a:lnTo>
                    <a:pt x="57" y="5"/>
                  </a:lnTo>
                  <a:lnTo>
                    <a:pt x="47" y="5"/>
                  </a:lnTo>
                  <a:lnTo>
                    <a:pt x="36" y="0"/>
                  </a:lnTo>
                  <a:lnTo>
                    <a:pt x="26" y="0"/>
                  </a:lnTo>
                  <a:lnTo>
                    <a:pt x="15" y="0"/>
                  </a:lnTo>
                  <a:lnTo>
                    <a:pt x="0" y="5"/>
                  </a:lnTo>
                  <a:lnTo>
                    <a:pt x="5" y="2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8" name="Freeform 26"/>
            <p:cNvSpPr>
              <a:spLocks/>
            </p:cNvSpPr>
            <p:nvPr/>
          </p:nvSpPr>
          <p:spPr bwMode="auto">
            <a:xfrm>
              <a:off x="1881" y="2737"/>
              <a:ext cx="36" cy="46"/>
            </a:xfrm>
            <a:custGeom>
              <a:avLst/>
              <a:gdLst>
                <a:gd name="T0" fmla="*/ 0 w 57"/>
                <a:gd name="T1" fmla="*/ 0 h 64"/>
                <a:gd name="T2" fmla="*/ 0 w 57"/>
                <a:gd name="T3" fmla="*/ 0 h 64"/>
                <a:gd name="T4" fmla="*/ 0 w 57"/>
                <a:gd name="T5" fmla="*/ 10 h 64"/>
                <a:gd name="T6" fmla="*/ 3 w 57"/>
                <a:gd name="T7" fmla="*/ 17 h 64"/>
                <a:gd name="T8" fmla="*/ 6 w 57"/>
                <a:gd name="T9" fmla="*/ 24 h 64"/>
                <a:gd name="T10" fmla="*/ 10 w 57"/>
                <a:gd name="T11" fmla="*/ 32 h 64"/>
                <a:gd name="T12" fmla="*/ 16 w 57"/>
                <a:gd name="T13" fmla="*/ 39 h 64"/>
                <a:gd name="T14" fmla="*/ 23 w 57"/>
                <a:gd name="T15" fmla="*/ 42 h 64"/>
                <a:gd name="T16" fmla="*/ 30 w 57"/>
                <a:gd name="T17" fmla="*/ 46 h 64"/>
                <a:gd name="T18" fmla="*/ 36 w 57"/>
                <a:gd name="T19" fmla="*/ 46 h 64"/>
                <a:gd name="T20" fmla="*/ 33 w 57"/>
                <a:gd name="T21" fmla="*/ 32 h 64"/>
                <a:gd name="T22" fmla="*/ 33 w 57"/>
                <a:gd name="T23" fmla="*/ 32 h 64"/>
                <a:gd name="T24" fmla="*/ 30 w 57"/>
                <a:gd name="T25" fmla="*/ 28 h 64"/>
                <a:gd name="T26" fmla="*/ 27 w 57"/>
                <a:gd name="T27" fmla="*/ 28 h 64"/>
                <a:gd name="T28" fmla="*/ 23 w 57"/>
                <a:gd name="T29" fmla="*/ 21 h 64"/>
                <a:gd name="T30" fmla="*/ 16 w 57"/>
                <a:gd name="T31" fmla="*/ 17 h 64"/>
                <a:gd name="T32" fmla="*/ 16 w 57"/>
                <a:gd name="T33" fmla="*/ 10 h 64"/>
                <a:gd name="T34" fmla="*/ 13 w 57"/>
                <a:gd name="T35" fmla="*/ 4 h 64"/>
                <a:gd name="T36" fmla="*/ 13 w 57"/>
                <a:gd name="T37" fmla="*/ 0 h 64"/>
                <a:gd name="T38" fmla="*/ 13 w 57"/>
                <a:gd name="T39" fmla="*/ 0 h 64"/>
                <a:gd name="T40" fmla="*/ 0 w 57"/>
                <a:gd name="T41" fmla="*/ 0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64"/>
                <a:gd name="T65" fmla="*/ 57 w 57"/>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64">
                  <a:moveTo>
                    <a:pt x="0" y="0"/>
                  </a:moveTo>
                  <a:lnTo>
                    <a:pt x="0" y="0"/>
                  </a:lnTo>
                  <a:lnTo>
                    <a:pt x="0" y="14"/>
                  </a:lnTo>
                  <a:lnTo>
                    <a:pt x="5" y="24"/>
                  </a:lnTo>
                  <a:lnTo>
                    <a:pt x="10" y="34"/>
                  </a:lnTo>
                  <a:lnTo>
                    <a:pt x="16" y="44"/>
                  </a:lnTo>
                  <a:lnTo>
                    <a:pt x="26" y="54"/>
                  </a:lnTo>
                  <a:lnTo>
                    <a:pt x="36" y="59"/>
                  </a:lnTo>
                  <a:lnTo>
                    <a:pt x="47" y="64"/>
                  </a:lnTo>
                  <a:lnTo>
                    <a:pt x="57" y="64"/>
                  </a:lnTo>
                  <a:lnTo>
                    <a:pt x="52" y="44"/>
                  </a:lnTo>
                  <a:lnTo>
                    <a:pt x="47" y="39"/>
                  </a:lnTo>
                  <a:lnTo>
                    <a:pt x="42" y="39"/>
                  </a:lnTo>
                  <a:lnTo>
                    <a:pt x="36" y="29"/>
                  </a:lnTo>
                  <a:lnTo>
                    <a:pt x="26" y="24"/>
                  </a:lnTo>
                  <a:lnTo>
                    <a:pt x="26" y="14"/>
                  </a:lnTo>
                  <a:lnTo>
                    <a:pt x="21" y="5"/>
                  </a:lnTo>
                  <a:lnTo>
                    <a:pt x="21" y="0"/>
                  </a:lnTo>
                  <a:lnTo>
                    <a:pt x="0" y="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9" name="Freeform 27"/>
            <p:cNvSpPr>
              <a:spLocks/>
            </p:cNvSpPr>
            <p:nvPr/>
          </p:nvSpPr>
          <p:spPr bwMode="auto">
            <a:xfrm>
              <a:off x="1878" y="2665"/>
              <a:ext cx="33" cy="72"/>
            </a:xfrm>
            <a:custGeom>
              <a:avLst/>
              <a:gdLst>
                <a:gd name="T0" fmla="*/ 20 w 52"/>
                <a:gd name="T1" fmla="*/ 0 h 100"/>
                <a:gd name="T2" fmla="*/ 20 w 52"/>
                <a:gd name="T3" fmla="*/ 0 h 100"/>
                <a:gd name="T4" fmla="*/ 20 w 52"/>
                <a:gd name="T5" fmla="*/ 4 h 100"/>
                <a:gd name="T6" fmla="*/ 17 w 52"/>
                <a:gd name="T7" fmla="*/ 7 h 100"/>
                <a:gd name="T8" fmla="*/ 17 w 52"/>
                <a:gd name="T9" fmla="*/ 11 h 100"/>
                <a:gd name="T10" fmla="*/ 13 w 52"/>
                <a:gd name="T11" fmla="*/ 14 h 100"/>
                <a:gd name="T12" fmla="*/ 10 w 52"/>
                <a:gd name="T13" fmla="*/ 22 h 100"/>
                <a:gd name="T14" fmla="*/ 10 w 52"/>
                <a:gd name="T15" fmla="*/ 25 h 100"/>
                <a:gd name="T16" fmla="*/ 6 w 52"/>
                <a:gd name="T17" fmla="*/ 29 h 100"/>
                <a:gd name="T18" fmla="*/ 6 w 52"/>
                <a:gd name="T19" fmla="*/ 32 h 100"/>
                <a:gd name="T20" fmla="*/ 3 w 52"/>
                <a:gd name="T21" fmla="*/ 40 h 100"/>
                <a:gd name="T22" fmla="*/ 3 w 52"/>
                <a:gd name="T23" fmla="*/ 43 h 100"/>
                <a:gd name="T24" fmla="*/ 3 w 52"/>
                <a:gd name="T25" fmla="*/ 47 h 100"/>
                <a:gd name="T26" fmla="*/ 3 w 52"/>
                <a:gd name="T27" fmla="*/ 54 h 100"/>
                <a:gd name="T28" fmla="*/ 0 w 52"/>
                <a:gd name="T29" fmla="*/ 58 h 100"/>
                <a:gd name="T30" fmla="*/ 0 w 52"/>
                <a:gd name="T31" fmla="*/ 61 h 100"/>
                <a:gd name="T32" fmla="*/ 0 w 52"/>
                <a:gd name="T33" fmla="*/ 68 h 100"/>
                <a:gd name="T34" fmla="*/ 3 w 52"/>
                <a:gd name="T35" fmla="*/ 72 h 100"/>
                <a:gd name="T36" fmla="*/ 17 w 52"/>
                <a:gd name="T37" fmla="*/ 72 h 100"/>
                <a:gd name="T38" fmla="*/ 13 w 52"/>
                <a:gd name="T39" fmla="*/ 65 h 100"/>
                <a:gd name="T40" fmla="*/ 17 w 52"/>
                <a:gd name="T41" fmla="*/ 61 h 100"/>
                <a:gd name="T42" fmla="*/ 17 w 52"/>
                <a:gd name="T43" fmla="*/ 58 h 100"/>
                <a:gd name="T44" fmla="*/ 17 w 52"/>
                <a:gd name="T45" fmla="*/ 54 h 100"/>
                <a:gd name="T46" fmla="*/ 17 w 52"/>
                <a:gd name="T47" fmla="*/ 50 h 100"/>
                <a:gd name="T48" fmla="*/ 17 w 52"/>
                <a:gd name="T49" fmla="*/ 47 h 100"/>
                <a:gd name="T50" fmla="*/ 17 w 52"/>
                <a:gd name="T51" fmla="*/ 43 h 100"/>
                <a:gd name="T52" fmla="*/ 20 w 52"/>
                <a:gd name="T53" fmla="*/ 40 h 100"/>
                <a:gd name="T54" fmla="*/ 20 w 52"/>
                <a:gd name="T55" fmla="*/ 36 h 100"/>
                <a:gd name="T56" fmla="*/ 23 w 52"/>
                <a:gd name="T57" fmla="*/ 32 h 100"/>
                <a:gd name="T58" fmla="*/ 23 w 52"/>
                <a:gd name="T59" fmla="*/ 25 h 100"/>
                <a:gd name="T60" fmla="*/ 26 w 52"/>
                <a:gd name="T61" fmla="*/ 22 h 100"/>
                <a:gd name="T62" fmla="*/ 26 w 52"/>
                <a:gd name="T63" fmla="*/ 18 h 100"/>
                <a:gd name="T64" fmla="*/ 30 w 52"/>
                <a:gd name="T65" fmla="*/ 14 h 100"/>
                <a:gd name="T66" fmla="*/ 30 w 52"/>
                <a:gd name="T67" fmla="*/ 11 h 100"/>
                <a:gd name="T68" fmla="*/ 33 w 52"/>
                <a:gd name="T69" fmla="*/ 7 h 100"/>
                <a:gd name="T70" fmla="*/ 33 w 52"/>
                <a:gd name="T71" fmla="*/ 7 h 100"/>
                <a:gd name="T72" fmla="*/ 20 w 52"/>
                <a:gd name="T73" fmla="*/ 0 h 1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
                <a:gd name="T112" fmla="*/ 0 h 100"/>
                <a:gd name="T113" fmla="*/ 52 w 52"/>
                <a:gd name="T114" fmla="*/ 100 h 1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 h="100">
                  <a:moveTo>
                    <a:pt x="31" y="0"/>
                  </a:moveTo>
                  <a:lnTo>
                    <a:pt x="31" y="0"/>
                  </a:lnTo>
                  <a:lnTo>
                    <a:pt x="31" y="5"/>
                  </a:lnTo>
                  <a:lnTo>
                    <a:pt x="26" y="10"/>
                  </a:lnTo>
                  <a:lnTo>
                    <a:pt x="26" y="15"/>
                  </a:lnTo>
                  <a:lnTo>
                    <a:pt x="21" y="20"/>
                  </a:lnTo>
                  <a:lnTo>
                    <a:pt x="15" y="30"/>
                  </a:lnTo>
                  <a:lnTo>
                    <a:pt x="15" y="35"/>
                  </a:lnTo>
                  <a:lnTo>
                    <a:pt x="10" y="40"/>
                  </a:lnTo>
                  <a:lnTo>
                    <a:pt x="10" y="45"/>
                  </a:lnTo>
                  <a:lnTo>
                    <a:pt x="5" y="55"/>
                  </a:lnTo>
                  <a:lnTo>
                    <a:pt x="5" y="60"/>
                  </a:lnTo>
                  <a:lnTo>
                    <a:pt x="5" y="65"/>
                  </a:lnTo>
                  <a:lnTo>
                    <a:pt x="5" y="75"/>
                  </a:lnTo>
                  <a:lnTo>
                    <a:pt x="0" y="80"/>
                  </a:lnTo>
                  <a:lnTo>
                    <a:pt x="0" y="85"/>
                  </a:lnTo>
                  <a:lnTo>
                    <a:pt x="0" y="95"/>
                  </a:lnTo>
                  <a:lnTo>
                    <a:pt x="5" y="100"/>
                  </a:lnTo>
                  <a:lnTo>
                    <a:pt x="26" y="100"/>
                  </a:lnTo>
                  <a:lnTo>
                    <a:pt x="21" y="90"/>
                  </a:lnTo>
                  <a:lnTo>
                    <a:pt x="26" y="85"/>
                  </a:lnTo>
                  <a:lnTo>
                    <a:pt x="26" y="80"/>
                  </a:lnTo>
                  <a:lnTo>
                    <a:pt x="26" y="75"/>
                  </a:lnTo>
                  <a:lnTo>
                    <a:pt x="26" y="70"/>
                  </a:lnTo>
                  <a:lnTo>
                    <a:pt x="26" y="65"/>
                  </a:lnTo>
                  <a:lnTo>
                    <a:pt x="26" y="60"/>
                  </a:lnTo>
                  <a:lnTo>
                    <a:pt x="31" y="55"/>
                  </a:lnTo>
                  <a:lnTo>
                    <a:pt x="31" y="50"/>
                  </a:lnTo>
                  <a:lnTo>
                    <a:pt x="36" y="45"/>
                  </a:lnTo>
                  <a:lnTo>
                    <a:pt x="36" y="35"/>
                  </a:lnTo>
                  <a:lnTo>
                    <a:pt x="41" y="30"/>
                  </a:lnTo>
                  <a:lnTo>
                    <a:pt x="41" y="25"/>
                  </a:lnTo>
                  <a:lnTo>
                    <a:pt x="47" y="20"/>
                  </a:lnTo>
                  <a:lnTo>
                    <a:pt x="47" y="15"/>
                  </a:lnTo>
                  <a:lnTo>
                    <a:pt x="52" y="10"/>
                  </a:lnTo>
                  <a:lnTo>
                    <a:pt x="31" y="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0" name="Freeform 28"/>
            <p:cNvSpPr>
              <a:spLocks/>
            </p:cNvSpPr>
            <p:nvPr/>
          </p:nvSpPr>
          <p:spPr bwMode="auto">
            <a:xfrm>
              <a:off x="1898" y="2404"/>
              <a:ext cx="107" cy="268"/>
            </a:xfrm>
            <a:custGeom>
              <a:avLst/>
              <a:gdLst>
                <a:gd name="T0" fmla="*/ 94 w 171"/>
                <a:gd name="T1" fmla="*/ 6 h 374"/>
                <a:gd name="T2" fmla="*/ 91 w 171"/>
                <a:gd name="T3" fmla="*/ 24 h 374"/>
                <a:gd name="T4" fmla="*/ 84 w 171"/>
                <a:gd name="T5" fmla="*/ 42 h 374"/>
                <a:gd name="T6" fmla="*/ 81 w 171"/>
                <a:gd name="T7" fmla="*/ 57 h 374"/>
                <a:gd name="T8" fmla="*/ 78 w 171"/>
                <a:gd name="T9" fmla="*/ 75 h 374"/>
                <a:gd name="T10" fmla="*/ 71 w 171"/>
                <a:gd name="T11" fmla="*/ 89 h 374"/>
                <a:gd name="T12" fmla="*/ 68 w 171"/>
                <a:gd name="T13" fmla="*/ 103 h 374"/>
                <a:gd name="T14" fmla="*/ 61 w 171"/>
                <a:gd name="T15" fmla="*/ 118 h 374"/>
                <a:gd name="T16" fmla="*/ 55 w 171"/>
                <a:gd name="T17" fmla="*/ 132 h 374"/>
                <a:gd name="T18" fmla="*/ 49 w 171"/>
                <a:gd name="T19" fmla="*/ 150 h 374"/>
                <a:gd name="T20" fmla="*/ 42 w 171"/>
                <a:gd name="T21" fmla="*/ 164 h 374"/>
                <a:gd name="T22" fmla="*/ 36 w 171"/>
                <a:gd name="T23" fmla="*/ 178 h 374"/>
                <a:gd name="T24" fmla="*/ 29 w 171"/>
                <a:gd name="T25" fmla="*/ 193 h 374"/>
                <a:gd name="T26" fmla="*/ 23 w 171"/>
                <a:gd name="T27" fmla="*/ 211 h 374"/>
                <a:gd name="T28" fmla="*/ 16 w 171"/>
                <a:gd name="T29" fmla="*/ 225 h 374"/>
                <a:gd name="T30" fmla="*/ 10 w 171"/>
                <a:gd name="T31" fmla="*/ 243 h 374"/>
                <a:gd name="T32" fmla="*/ 0 w 171"/>
                <a:gd name="T33" fmla="*/ 261 h 374"/>
                <a:gd name="T34" fmla="*/ 16 w 171"/>
                <a:gd name="T35" fmla="*/ 257 h 374"/>
                <a:gd name="T36" fmla="*/ 23 w 171"/>
                <a:gd name="T37" fmla="*/ 239 h 374"/>
                <a:gd name="T38" fmla="*/ 33 w 171"/>
                <a:gd name="T39" fmla="*/ 225 h 374"/>
                <a:gd name="T40" fmla="*/ 39 w 171"/>
                <a:gd name="T41" fmla="*/ 207 h 374"/>
                <a:gd name="T42" fmla="*/ 46 w 171"/>
                <a:gd name="T43" fmla="*/ 193 h 374"/>
                <a:gd name="T44" fmla="*/ 52 w 171"/>
                <a:gd name="T45" fmla="*/ 178 h 374"/>
                <a:gd name="T46" fmla="*/ 58 w 171"/>
                <a:gd name="T47" fmla="*/ 161 h 374"/>
                <a:gd name="T48" fmla="*/ 65 w 171"/>
                <a:gd name="T49" fmla="*/ 146 h 374"/>
                <a:gd name="T50" fmla="*/ 71 w 171"/>
                <a:gd name="T51" fmla="*/ 132 h 374"/>
                <a:gd name="T52" fmla="*/ 78 w 171"/>
                <a:gd name="T53" fmla="*/ 118 h 374"/>
                <a:gd name="T54" fmla="*/ 81 w 171"/>
                <a:gd name="T55" fmla="*/ 103 h 374"/>
                <a:gd name="T56" fmla="*/ 88 w 171"/>
                <a:gd name="T57" fmla="*/ 85 h 374"/>
                <a:gd name="T58" fmla="*/ 91 w 171"/>
                <a:gd name="T59" fmla="*/ 71 h 374"/>
                <a:gd name="T60" fmla="*/ 97 w 171"/>
                <a:gd name="T61" fmla="*/ 53 h 374"/>
                <a:gd name="T62" fmla="*/ 101 w 171"/>
                <a:gd name="T63" fmla="*/ 35 h 374"/>
                <a:gd name="T64" fmla="*/ 104 w 171"/>
                <a:gd name="T65" fmla="*/ 17 h 374"/>
                <a:gd name="T66" fmla="*/ 107 w 171"/>
                <a:gd name="T67" fmla="*/ 6 h 374"/>
                <a:gd name="T68" fmla="*/ 107 w 171"/>
                <a:gd name="T69" fmla="*/ 6 h 374"/>
                <a:gd name="T70" fmla="*/ 104 w 171"/>
                <a:gd name="T71" fmla="*/ 3 h 374"/>
                <a:gd name="T72" fmla="*/ 97 w 171"/>
                <a:gd name="T73" fmla="*/ 0 h 374"/>
                <a:gd name="T74" fmla="*/ 94 w 171"/>
                <a:gd name="T75" fmla="*/ 3 h 374"/>
                <a:gd name="T76" fmla="*/ 94 w 171"/>
                <a:gd name="T77" fmla="*/ 10 h 3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71"/>
                <a:gd name="T118" fmla="*/ 0 h 374"/>
                <a:gd name="T119" fmla="*/ 171 w 171"/>
                <a:gd name="T120" fmla="*/ 374 h 3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71" h="374">
                  <a:moveTo>
                    <a:pt x="150" y="14"/>
                  </a:moveTo>
                  <a:lnTo>
                    <a:pt x="150" y="9"/>
                  </a:lnTo>
                  <a:lnTo>
                    <a:pt x="145" y="24"/>
                  </a:lnTo>
                  <a:lnTo>
                    <a:pt x="145" y="34"/>
                  </a:lnTo>
                  <a:lnTo>
                    <a:pt x="140" y="44"/>
                  </a:lnTo>
                  <a:lnTo>
                    <a:pt x="135" y="59"/>
                  </a:lnTo>
                  <a:lnTo>
                    <a:pt x="135" y="69"/>
                  </a:lnTo>
                  <a:lnTo>
                    <a:pt x="130" y="79"/>
                  </a:lnTo>
                  <a:lnTo>
                    <a:pt x="124" y="94"/>
                  </a:lnTo>
                  <a:lnTo>
                    <a:pt x="124" y="104"/>
                  </a:lnTo>
                  <a:lnTo>
                    <a:pt x="119" y="114"/>
                  </a:lnTo>
                  <a:lnTo>
                    <a:pt x="114" y="124"/>
                  </a:lnTo>
                  <a:lnTo>
                    <a:pt x="109" y="134"/>
                  </a:lnTo>
                  <a:lnTo>
                    <a:pt x="109" y="144"/>
                  </a:lnTo>
                  <a:lnTo>
                    <a:pt x="104" y="154"/>
                  </a:lnTo>
                  <a:lnTo>
                    <a:pt x="98" y="164"/>
                  </a:lnTo>
                  <a:lnTo>
                    <a:pt x="93" y="174"/>
                  </a:lnTo>
                  <a:lnTo>
                    <a:pt x="88" y="184"/>
                  </a:lnTo>
                  <a:lnTo>
                    <a:pt x="83" y="199"/>
                  </a:lnTo>
                  <a:lnTo>
                    <a:pt x="78" y="209"/>
                  </a:lnTo>
                  <a:lnTo>
                    <a:pt x="73" y="219"/>
                  </a:lnTo>
                  <a:lnTo>
                    <a:pt x="67" y="229"/>
                  </a:lnTo>
                  <a:lnTo>
                    <a:pt x="62" y="239"/>
                  </a:lnTo>
                  <a:lnTo>
                    <a:pt x="57" y="249"/>
                  </a:lnTo>
                  <a:lnTo>
                    <a:pt x="52" y="259"/>
                  </a:lnTo>
                  <a:lnTo>
                    <a:pt x="47" y="269"/>
                  </a:lnTo>
                  <a:lnTo>
                    <a:pt x="41" y="279"/>
                  </a:lnTo>
                  <a:lnTo>
                    <a:pt x="36" y="294"/>
                  </a:lnTo>
                  <a:lnTo>
                    <a:pt x="31" y="304"/>
                  </a:lnTo>
                  <a:lnTo>
                    <a:pt x="26" y="314"/>
                  </a:lnTo>
                  <a:lnTo>
                    <a:pt x="21" y="329"/>
                  </a:lnTo>
                  <a:lnTo>
                    <a:pt x="16" y="339"/>
                  </a:lnTo>
                  <a:lnTo>
                    <a:pt x="5" y="349"/>
                  </a:lnTo>
                  <a:lnTo>
                    <a:pt x="0" y="364"/>
                  </a:lnTo>
                  <a:lnTo>
                    <a:pt x="21" y="374"/>
                  </a:lnTo>
                  <a:lnTo>
                    <a:pt x="26" y="359"/>
                  </a:lnTo>
                  <a:lnTo>
                    <a:pt x="31" y="349"/>
                  </a:lnTo>
                  <a:lnTo>
                    <a:pt x="36" y="334"/>
                  </a:lnTo>
                  <a:lnTo>
                    <a:pt x="47" y="324"/>
                  </a:lnTo>
                  <a:lnTo>
                    <a:pt x="52" y="314"/>
                  </a:lnTo>
                  <a:lnTo>
                    <a:pt x="57" y="304"/>
                  </a:lnTo>
                  <a:lnTo>
                    <a:pt x="62" y="289"/>
                  </a:lnTo>
                  <a:lnTo>
                    <a:pt x="67" y="279"/>
                  </a:lnTo>
                  <a:lnTo>
                    <a:pt x="73" y="269"/>
                  </a:lnTo>
                  <a:lnTo>
                    <a:pt x="78" y="259"/>
                  </a:lnTo>
                  <a:lnTo>
                    <a:pt x="83" y="249"/>
                  </a:lnTo>
                  <a:lnTo>
                    <a:pt x="88" y="239"/>
                  </a:lnTo>
                  <a:lnTo>
                    <a:pt x="93" y="224"/>
                  </a:lnTo>
                  <a:lnTo>
                    <a:pt x="98" y="214"/>
                  </a:lnTo>
                  <a:lnTo>
                    <a:pt x="104" y="204"/>
                  </a:lnTo>
                  <a:lnTo>
                    <a:pt x="109" y="194"/>
                  </a:lnTo>
                  <a:lnTo>
                    <a:pt x="114" y="184"/>
                  </a:lnTo>
                  <a:lnTo>
                    <a:pt x="119" y="174"/>
                  </a:lnTo>
                  <a:lnTo>
                    <a:pt x="124" y="164"/>
                  </a:lnTo>
                  <a:lnTo>
                    <a:pt x="124" y="154"/>
                  </a:lnTo>
                  <a:lnTo>
                    <a:pt x="130" y="144"/>
                  </a:lnTo>
                  <a:lnTo>
                    <a:pt x="135" y="129"/>
                  </a:lnTo>
                  <a:lnTo>
                    <a:pt x="140" y="119"/>
                  </a:lnTo>
                  <a:lnTo>
                    <a:pt x="140" y="109"/>
                  </a:lnTo>
                  <a:lnTo>
                    <a:pt x="145" y="99"/>
                  </a:lnTo>
                  <a:lnTo>
                    <a:pt x="150" y="89"/>
                  </a:lnTo>
                  <a:lnTo>
                    <a:pt x="155" y="74"/>
                  </a:lnTo>
                  <a:lnTo>
                    <a:pt x="155" y="64"/>
                  </a:lnTo>
                  <a:lnTo>
                    <a:pt x="161" y="49"/>
                  </a:lnTo>
                  <a:lnTo>
                    <a:pt x="166" y="39"/>
                  </a:lnTo>
                  <a:lnTo>
                    <a:pt x="166" y="24"/>
                  </a:lnTo>
                  <a:lnTo>
                    <a:pt x="171" y="14"/>
                  </a:lnTo>
                  <a:lnTo>
                    <a:pt x="171" y="9"/>
                  </a:lnTo>
                  <a:lnTo>
                    <a:pt x="171" y="14"/>
                  </a:lnTo>
                  <a:lnTo>
                    <a:pt x="171" y="9"/>
                  </a:lnTo>
                  <a:lnTo>
                    <a:pt x="166" y="4"/>
                  </a:lnTo>
                  <a:lnTo>
                    <a:pt x="161" y="0"/>
                  </a:lnTo>
                  <a:lnTo>
                    <a:pt x="155" y="0"/>
                  </a:lnTo>
                  <a:lnTo>
                    <a:pt x="155" y="4"/>
                  </a:lnTo>
                  <a:lnTo>
                    <a:pt x="150" y="4"/>
                  </a:lnTo>
                  <a:lnTo>
                    <a:pt x="150" y="9"/>
                  </a:lnTo>
                  <a:lnTo>
                    <a:pt x="150" y="14"/>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1" name="Freeform 29"/>
            <p:cNvSpPr>
              <a:spLocks/>
            </p:cNvSpPr>
            <p:nvPr/>
          </p:nvSpPr>
          <p:spPr bwMode="auto">
            <a:xfrm>
              <a:off x="1884" y="1801"/>
              <a:ext cx="1305" cy="1592"/>
            </a:xfrm>
            <a:custGeom>
              <a:avLst/>
              <a:gdLst>
                <a:gd name="T0" fmla="*/ 105 w 2067"/>
                <a:gd name="T1" fmla="*/ 484 h 2216"/>
                <a:gd name="T2" fmla="*/ 157 w 2067"/>
                <a:gd name="T3" fmla="*/ 301 h 2216"/>
                <a:gd name="T4" fmla="*/ 255 w 2067"/>
                <a:gd name="T5" fmla="*/ 154 h 2216"/>
                <a:gd name="T6" fmla="*/ 321 w 2067"/>
                <a:gd name="T7" fmla="*/ 101 h 2216"/>
                <a:gd name="T8" fmla="*/ 393 w 2067"/>
                <a:gd name="T9" fmla="*/ 57 h 2216"/>
                <a:gd name="T10" fmla="*/ 468 w 2067"/>
                <a:gd name="T11" fmla="*/ 29 h 2216"/>
                <a:gd name="T12" fmla="*/ 546 w 2067"/>
                <a:gd name="T13" fmla="*/ 11 h 2216"/>
                <a:gd name="T14" fmla="*/ 628 w 2067"/>
                <a:gd name="T15" fmla="*/ 0 h 2216"/>
                <a:gd name="T16" fmla="*/ 713 w 2067"/>
                <a:gd name="T17" fmla="*/ 0 h 2216"/>
                <a:gd name="T18" fmla="*/ 798 w 2067"/>
                <a:gd name="T19" fmla="*/ 4 h 2216"/>
                <a:gd name="T20" fmla="*/ 883 w 2067"/>
                <a:gd name="T21" fmla="*/ 18 h 2216"/>
                <a:gd name="T22" fmla="*/ 965 w 2067"/>
                <a:gd name="T23" fmla="*/ 40 h 2216"/>
                <a:gd name="T24" fmla="*/ 1043 w 2067"/>
                <a:gd name="T25" fmla="*/ 75 h 2216"/>
                <a:gd name="T26" fmla="*/ 1115 w 2067"/>
                <a:gd name="T27" fmla="*/ 122 h 2216"/>
                <a:gd name="T28" fmla="*/ 1181 w 2067"/>
                <a:gd name="T29" fmla="*/ 183 h 2216"/>
                <a:gd name="T30" fmla="*/ 1233 w 2067"/>
                <a:gd name="T31" fmla="*/ 251 h 2216"/>
                <a:gd name="T32" fmla="*/ 1272 w 2067"/>
                <a:gd name="T33" fmla="*/ 330 h 2216"/>
                <a:gd name="T34" fmla="*/ 1298 w 2067"/>
                <a:gd name="T35" fmla="*/ 409 h 2216"/>
                <a:gd name="T36" fmla="*/ 1305 w 2067"/>
                <a:gd name="T37" fmla="*/ 513 h 2216"/>
                <a:gd name="T38" fmla="*/ 1289 w 2067"/>
                <a:gd name="T39" fmla="*/ 677 h 2216"/>
                <a:gd name="T40" fmla="*/ 1233 w 2067"/>
                <a:gd name="T41" fmla="*/ 821 h 2216"/>
                <a:gd name="T42" fmla="*/ 1161 w 2067"/>
                <a:gd name="T43" fmla="*/ 929 h 2216"/>
                <a:gd name="T44" fmla="*/ 1112 w 2067"/>
                <a:gd name="T45" fmla="*/ 975 h 2216"/>
                <a:gd name="T46" fmla="*/ 1056 w 2067"/>
                <a:gd name="T47" fmla="*/ 1022 h 2216"/>
                <a:gd name="T48" fmla="*/ 1014 w 2067"/>
                <a:gd name="T49" fmla="*/ 1068 h 2216"/>
                <a:gd name="T50" fmla="*/ 984 w 2067"/>
                <a:gd name="T51" fmla="*/ 1133 h 2216"/>
                <a:gd name="T52" fmla="*/ 978 w 2067"/>
                <a:gd name="T53" fmla="*/ 1205 h 2216"/>
                <a:gd name="T54" fmla="*/ 998 w 2067"/>
                <a:gd name="T55" fmla="*/ 1305 h 2216"/>
                <a:gd name="T56" fmla="*/ 1027 w 2067"/>
                <a:gd name="T57" fmla="*/ 1380 h 2216"/>
                <a:gd name="T58" fmla="*/ 1020 w 2067"/>
                <a:gd name="T59" fmla="*/ 1398 h 2216"/>
                <a:gd name="T60" fmla="*/ 981 w 2067"/>
                <a:gd name="T61" fmla="*/ 1380 h 2216"/>
                <a:gd name="T62" fmla="*/ 945 w 2067"/>
                <a:gd name="T63" fmla="*/ 1384 h 2216"/>
                <a:gd name="T64" fmla="*/ 883 w 2067"/>
                <a:gd name="T65" fmla="*/ 1398 h 2216"/>
                <a:gd name="T66" fmla="*/ 818 w 2067"/>
                <a:gd name="T67" fmla="*/ 1423 h 2216"/>
                <a:gd name="T68" fmla="*/ 756 w 2067"/>
                <a:gd name="T69" fmla="*/ 1459 h 2216"/>
                <a:gd name="T70" fmla="*/ 690 w 2067"/>
                <a:gd name="T71" fmla="*/ 1499 h 2216"/>
                <a:gd name="T72" fmla="*/ 628 w 2067"/>
                <a:gd name="T73" fmla="*/ 1538 h 2216"/>
                <a:gd name="T74" fmla="*/ 563 w 2067"/>
                <a:gd name="T75" fmla="*/ 1578 h 2216"/>
                <a:gd name="T76" fmla="*/ 484 w 2067"/>
                <a:gd name="T77" fmla="*/ 1592 h 2216"/>
                <a:gd name="T78" fmla="*/ 415 w 2067"/>
                <a:gd name="T79" fmla="*/ 1578 h 2216"/>
                <a:gd name="T80" fmla="*/ 409 w 2067"/>
                <a:gd name="T81" fmla="*/ 1416 h 2216"/>
                <a:gd name="T82" fmla="*/ 354 w 2067"/>
                <a:gd name="T83" fmla="*/ 1326 h 2216"/>
                <a:gd name="T84" fmla="*/ 314 w 2067"/>
                <a:gd name="T85" fmla="*/ 1330 h 2216"/>
                <a:gd name="T86" fmla="*/ 268 w 2067"/>
                <a:gd name="T87" fmla="*/ 1330 h 2216"/>
                <a:gd name="T88" fmla="*/ 226 w 2067"/>
                <a:gd name="T89" fmla="*/ 1333 h 2216"/>
                <a:gd name="T90" fmla="*/ 180 w 2067"/>
                <a:gd name="T91" fmla="*/ 1330 h 2216"/>
                <a:gd name="T92" fmla="*/ 141 w 2067"/>
                <a:gd name="T93" fmla="*/ 1301 h 2216"/>
                <a:gd name="T94" fmla="*/ 111 w 2067"/>
                <a:gd name="T95" fmla="*/ 1237 h 2216"/>
                <a:gd name="T96" fmla="*/ 115 w 2067"/>
                <a:gd name="T97" fmla="*/ 1165 h 2216"/>
                <a:gd name="T98" fmla="*/ 92 w 2067"/>
                <a:gd name="T99" fmla="*/ 1122 h 2216"/>
                <a:gd name="T100" fmla="*/ 95 w 2067"/>
                <a:gd name="T101" fmla="*/ 1068 h 2216"/>
                <a:gd name="T102" fmla="*/ 82 w 2067"/>
                <a:gd name="T103" fmla="*/ 1022 h 2216"/>
                <a:gd name="T104" fmla="*/ 85 w 2067"/>
                <a:gd name="T105" fmla="*/ 993 h 2216"/>
                <a:gd name="T106" fmla="*/ 63 w 2067"/>
                <a:gd name="T107" fmla="*/ 975 h 2216"/>
                <a:gd name="T108" fmla="*/ 27 w 2067"/>
                <a:gd name="T109" fmla="*/ 975 h 2216"/>
                <a:gd name="T110" fmla="*/ 3 w 2067"/>
                <a:gd name="T111" fmla="*/ 943 h 2216"/>
                <a:gd name="T112" fmla="*/ 10 w 2067"/>
                <a:gd name="T113" fmla="*/ 893 h 2216"/>
                <a:gd name="T114" fmla="*/ 43 w 2067"/>
                <a:gd name="T115" fmla="*/ 818 h 2216"/>
                <a:gd name="T116" fmla="*/ 82 w 2067"/>
                <a:gd name="T117" fmla="*/ 724 h 2216"/>
                <a:gd name="T118" fmla="*/ 111 w 2067"/>
                <a:gd name="T119" fmla="*/ 627 h 22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67"/>
                <a:gd name="T181" fmla="*/ 0 h 2216"/>
                <a:gd name="T182" fmla="*/ 2067 w 2067"/>
                <a:gd name="T183" fmla="*/ 2216 h 22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67" h="2216">
                  <a:moveTo>
                    <a:pt x="182" y="848"/>
                  </a:moveTo>
                  <a:lnTo>
                    <a:pt x="171" y="824"/>
                  </a:lnTo>
                  <a:lnTo>
                    <a:pt x="166" y="789"/>
                  </a:lnTo>
                  <a:lnTo>
                    <a:pt x="166" y="754"/>
                  </a:lnTo>
                  <a:lnTo>
                    <a:pt x="166" y="714"/>
                  </a:lnTo>
                  <a:lnTo>
                    <a:pt x="166" y="674"/>
                  </a:lnTo>
                  <a:lnTo>
                    <a:pt x="176" y="634"/>
                  </a:lnTo>
                  <a:lnTo>
                    <a:pt x="182" y="589"/>
                  </a:lnTo>
                  <a:lnTo>
                    <a:pt x="197" y="549"/>
                  </a:lnTo>
                  <a:lnTo>
                    <a:pt x="213" y="504"/>
                  </a:lnTo>
                  <a:lnTo>
                    <a:pt x="228" y="459"/>
                  </a:lnTo>
                  <a:lnTo>
                    <a:pt x="249" y="419"/>
                  </a:lnTo>
                  <a:lnTo>
                    <a:pt x="270" y="379"/>
                  </a:lnTo>
                  <a:lnTo>
                    <a:pt x="296" y="340"/>
                  </a:lnTo>
                  <a:lnTo>
                    <a:pt x="321" y="300"/>
                  </a:lnTo>
                  <a:lnTo>
                    <a:pt x="352" y="265"/>
                  </a:lnTo>
                  <a:lnTo>
                    <a:pt x="389" y="230"/>
                  </a:lnTo>
                  <a:lnTo>
                    <a:pt x="404" y="215"/>
                  </a:lnTo>
                  <a:lnTo>
                    <a:pt x="420" y="200"/>
                  </a:lnTo>
                  <a:lnTo>
                    <a:pt x="441" y="190"/>
                  </a:lnTo>
                  <a:lnTo>
                    <a:pt x="456" y="175"/>
                  </a:lnTo>
                  <a:lnTo>
                    <a:pt x="472" y="160"/>
                  </a:lnTo>
                  <a:lnTo>
                    <a:pt x="492" y="150"/>
                  </a:lnTo>
                  <a:lnTo>
                    <a:pt x="508" y="140"/>
                  </a:lnTo>
                  <a:lnTo>
                    <a:pt x="529" y="125"/>
                  </a:lnTo>
                  <a:lnTo>
                    <a:pt x="544" y="115"/>
                  </a:lnTo>
                  <a:lnTo>
                    <a:pt x="565" y="105"/>
                  </a:lnTo>
                  <a:lnTo>
                    <a:pt x="586" y="95"/>
                  </a:lnTo>
                  <a:lnTo>
                    <a:pt x="601" y="90"/>
                  </a:lnTo>
                  <a:lnTo>
                    <a:pt x="622" y="80"/>
                  </a:lnTo>
                  <a:lnTo>
                    <a:pt x="643" y="70"/>
                  </a:lnTo>
                  <a:lnTo>
                    <a:pt x="663" y="65"/>
                  </a:lnTo>
                  <a:lnTo>
                    <a:pt x="679" y="55"/>
                  </a:lnTo>
                  <a:lnTo>
                    <a:pt x="699" y="50"/>
                  </a:lnTo>
                  <a:lnTo>
                    <a:pt x="720" y="45"/>
                  </a:lnTo>
                  <a:lnTo>
                    <a:pt x="741" y="40"/>
                  </a:lnTo>
                  <a:lnTo>
                    <a:pt x="762" y="35"/>
                  </a:lnTo>
                  <a:lnTo>
                    <a:pt x="782" y="30"/>
                  </a:lnTo>
                  <a:lnTo>
                    <a:pt x="803" y="25"/>
                  </a:lnTo>
                  <a:lnTo>
                    <a:pt x="824" y="20"/>
                  </a:lnTo>
                  <a:lnTo>
                    <a:pt x="844" y="15"/>
                  </a:lnTo>
                  <a:lnTo>
                    <a:pt x="865" y="15"/>
                  </a:lnTo>
                  <a:lnTo>
                    <a:pt x="886" y="10"/>
                  </a:lnTo>
                  <a:lnTo>
                    <a:pt x="907" y="10"/>
                  </a:lnTo>
                  <a:lnTo>
                    <a:pt x="927" y="5"/>
                  </a:lnTo>
                  <a:lnTo>
                    <a:pt x="948" y="5"/>
                  </a:lnTo>
                  <a:lnTo>
                    <a:pt x="974" y="5"/>
                  </a:lnTo>
                  <a:lnTo>
                    <a:pt x="995" y="0"/>
                  </a:lnTo>
                  <a:lnTo>
                    <a:pt x="1015" y="0"/>
                  </a:lnTo>
                  <a:lnTo>
                    <a:pt x="1036" y="0"/>
                  </a:lnTo>
                  <a:lnTo>
                    <a:pt x="1062" y="0"/>
                  </a:lnTo>
                  <a:lnTo>
                    <a:pt x="1083" y="0"/>
                  </a:lnTo>
                  <a:lnTo>
                    <a:pt x="1103" y="0"/>
                  </a:lnTo>
                  <a:lnTo>
                    <a:pt x="1129" y="0"/>
                  </a:lnTo>
                  <a:lnTo>
                    <a:pt x="1150" y="0"/>
                  </a:lnTo>
                  <a:lnTo>
                    <a:pt x="1171" y="0"/>
                  </a:lnTo>
                  <a:lnTo>
                    <a:pt x="1197" y="0"/>
                  </a:lnTo>
                  <a:lnTo>
                    <a:pt x="1217" y="5"/>
                  </a:lnTo>
                  <a:lnTo>
                    <a:pt x="1243" y="5"/>
                  </a:lnTo>
                  <a:lnTo>
                    <a:pt x="1264" y="5"/>
                  </a:lnTo>
                  <a:lnTo>
                    <a:pt x="1285" y="10"/>
                  </a:lnTo>
                  <a:lnTo>
                    <a:pt x="1305" y="10"/>
                  </a:lnTo>
                  <a:lnTo>
                    <a:pt x="1331" y="15"/>
                  </a:lnTo>
                  <a:lnTo>
                    <a:pt x="1352" y="15"/>
                  </a:lnTo>
                  <a:lnTo>
                    <a:pt x="1373" y="20"/>
                  </a:lnTo>
                  <a:lnTo>
                    <a:pt x="1399" y="25"/>
                  </a:lnTo>
                  <a:lnTo>
                    <a:pt x="1419" y="30"/>
                  </a:lnTo>
                  <a:lnTo>
                    <a:pt x="1440" y="35"/>
                  </a:lnTo>
                  <a:lnTo>
                    <a:pt x="1461" y="40"/>
                  </a:lnTo>
                  <a:lnTo>
                    <a:pt x="1482" y="45"/>
                  </a:lnTo>
                  <a:lnTo>
                    <a:pt x="1507" y="50"/>
                  </a:lnTo>
                  <a:lnTo>
                    <a:pt x="1528" y="55"/>
                  </a:lnTo>
                  <a:lnTo>
                    <a:pt x="1549" y="65"/>
                  </a:lnTo>
                  <a:lnTo>
                    <a:pt x="1570" y="70"/>
                  </a:lnTo>
                  <a:lnTo>
                    <a:pt x="1590" y="80"/>
                  </a:lnTo>
                  <a:lnTo>
                    <a:pt x="1611" y="85"/>
                  </a:lnTo>
                  <a:lnTo>
                    <a:pt x="1632" y="95"/>
                  </a:lnTo>
                  <a:lnTo>
                    <a:pt x="1652" y="105"/>
                  </a:lnTo>
                  <a:lnTo>
                    <a:pt x="1668" y="115"/>
                  </a:lnTo>
                  <a:lnTo>
                    <a:pt x="1689" y="125"/>
                  </a:lnTo>
                  <a:lnTo>
                    <a:pt x="1709" y="135"/>
                  </a:lnTo>
                  <a:lnTo>
                    <a:pt x="1730" y="145"/>
                  </a:lnTo>
                  <a:lnTo>
                    <a:pt x="1746" y="160"/>
                  </a:lnTo>
                  <a:lnTo>
                    <a:pt x="1766" y="170"/>
                  </a:lnTo>
                  <a:lnTo>
                    <a:pt x="1782" y="185"/>
                  </a:lnTo>
                  <a:lnTo>
                    <a:pt x="1803" y="200"/>
                  </a:lnTo>
                  <a:lnTo>
                    <a:pt x="1818" y="210"/>
                  </a:lnTo>
                  <a:lnTo>
                    <a:pt x="1834" y="225"/>
                  </a:lnTo>
                  <a:lnTo>
                    <a:pt x="1854" y="240"/>
                  </a:lnTo>
                  <a:lnTo>
                    <a:pt x="1870" y="255"/>
                  </a:lnTo>
                  <a:lnTo>
                    <a:pt x="1885" y="270"/>
                  </a:lnTo>
                  <a:lnTo>
                    <a:pt x="1896" y="285"/>
                  </a:lnTo>
                  <a:lnTo>
                    <a:pt x="1911" y="305"/>
                  </a:lnTo>
                  <a:lnTo>
                    <a:pt x="1927" y="320"/>
                  </a:lnTo>
                  <a:lnTo>
                    <a:pt x="1937" y="335"/>
                  </a:lnTo>
                  <a:lnTo>
                    <a:pt x="1953" y="350"/>
                  </a:lnTo>
                  <a:lnTo>
                    <a:pt x="1963" y="369"/>
                  </a:lnTo>
                  <a:lnTo>
                    <a:pt x="1974" y="384"/>
                  </a:lnTo>
                  <a:lnTo>
                    <a:pt x="1984" y="404"/>
                  </a:lnTo>
                  <a:lnTo>
                    <a:pt x="1994" y="419"/>
                  </a:lnTo>
                  <a:lnTo>
                    <a:pt x="2005" y="439"/>
                  </a:lnTo>
                  <a:lnTo>
                    <a:pt x="2015" y="459"/>
                  </a:lnTo>
                  <a:lnTo>
                    <a:pt x="2025" y="479"/>
                  </a:lnTo>
                  <a:lnTo>
                    <a:pt x="2030" y="494"/>
                  </a:lnTo>
                  <a:lnTo>
                    <a:pt x="2041" y="514"/>
                  </a:lnTo>
                  <a:lnTo>
                    <a:pt x="2046" y="534"/>
                  </a:lnTo>
                  <a:lnTo>
                    <a:pt x="2051" y="554"/>
                  </a:lnTo>
                  <a:lnTo>
                    <a:pt x="2056" y="569"/>
                  </a:lnTo>
                  <a:lnTo>
                    <a:pt x="2056" y="589"/>
                  </a:lnTo>
                  <a:lnTo>
                    <a:pt x="2062" y="609"/>
                  </a:lnTo>
                  <a:lnTo>
                    <a:pt x="2067" y="629"/>
                  </a:lnTo>
                  <a:lnTo>
                    <a:pt x="2067" y="649"/>
                  </a:lnTo>
                  <a:lnTo>
                    <a:pt x="2067" y="669"/>
                  </a:lnTo>
                  <a:lnTo>
                    <a:pt x="2067" y="714"/>
                  </a:lnTo>
                  <a:lnTo>
                    <a:pt x="2067" y="754"/>
                  </a:lnTo>
                  <a:lnTo>
                    <a:pt x="2067" y="794"/>
                  </a:lnTo>
                  <a:lnTo>
                    <a:pt x="2062" y="834"/>
                  </a:lnTo>
                  <a:lnTo>
                    <a:pt x="2056" y="873"/>
                  </a:lnTo>
                  <a:lnTo>
                    <a:pt x="2051" y="908"/>
                  </a:lnTo>
                  <a:lnTo>
                    <a:pt x="2041" y="943"/>
                  </a:lnTo>
                  <a:lnTo>
                    <a:pt x="2030" y="978"/>
                  </a:lnTo>
                  <a:lnTo>
                    <a:pt x="2020" y="1008"/>
                  </a:lnTo>
                  <a:lnTo>
                    <a:pt x="2005" y="1043"/>
                  </a:lnTo>
                  <a:lnTo>
                    <a:pt x="1989" y="1073"/>
                  </a:lnTo>
                  <a:lnTo>
                    <a:pt x="1974" y="1108"/>
                  </a:lnTo>
                  <a:lnTo>
                    <a:pt x="1953" y="1143"/>
                  </a:lnTo>
                  <a:lnTo>
                    <a:pt x="1927" y="1178"/>
                  </a:lnTo>
                  <a:lnTo>
                    <a:pt x="1906" y="1213"/>
                  </a:lnTo>
                  <a:lnTo>
                    <a:pt x="1875" y="1248"/>
                  </a:lnTo>
                  <a:lnTo>
                    <a:pt x="1865" y="1263"/>
                  </a:lnTo>
                  <a:lnTo>
                    <a:pt x="1849" y="1278"/>
                  </a:lnTo>
                  <a:lnTo>
                    <a:pt x="1839" y="1293"/>
                  </a:lnTo>
                  <a:lnTo>
                    <a:pt x="1823" y="1308"/>
                  </a:lnTo>
                  <a:lnTo>
                    <a:pt x="1813" y="1317"/>
                  </a:lnTo>
                  <a:lnTo>
                    <a:pt x="1797" y="1327"/>
                  </a:lnTo>
                  <a:lnTo>
                    <a:pt x="1787" y="1337"/>
                  </a:lnTo>
                  <a:lnTo>
                    <a:pt x="1772" y="1347"/>
                  </a:lnTo>
                  <a:lnTo>
                    <a:pt x="1761" y="1357"/>
                  </a:lnTo>
                  <a:lnTo>
                    <a:pt x="1746" y="1367"/>
                  </a:lnTo>
                  <a:lnTo>
                    <a:pt x="1735" y="1377"/>
                  </a:lnTo>
                  <a:lnTo>
                    <a:pt x="1720" y="1387"/>
                  </a:lnTo>
                  <a:lnTo>
                    <a:pt x="1704" y="1397"/>
                  </a:lnTo>
                  <a:lnTo>
                    <a:pt x="1689" y="1407"/>
                  </a:lnTo>
                  <a:lnTo>
                    <a:pt x="1673" y="1422"/>
                  </a:lnTo>
                  <a:lnTo>
                    <a:pt x="1652" y="1432"/>
                  </a:lnTo>
                  <a:lnTo>
                    <a:pt x="1642" y="1442"/>
                  </a:lnTo>
                  <a:lnTo>
                    <a:pt x="1632" y="1452"/>
                  </a:lnTo>
                  <a:lnTo>
                    <a:pt x="1621" y="1462"/>
                  </a:lnTo>
                  <a:lnTo>
                    <a:pt x="1611" y="1477"/>
                  </a:lnTo>
                  <a:lnTo>
                    <a:pt x="1606" y="1487"/>
                  </a:lnTo>
                  <a:lnTo>
                    <a:pt x="1595" y="1502"/>
                  </a:lnTo>
                  <a:lnTo>
                    <a:pt x="1585" y="1517"/>
                  </a:lnTo>
                  <a:lnTo>
                    <a:pt x="1580" y="1532"/>
                  </a:lnTo>
                  <a:lnTo>
                    <a:pt x="1570" y="1547"/>
                  </a:lnTo>
                  <a:lnTo>
                    <a:pt x="1564" y="1562"/>
                  </a:lnTo>
                  <a:lnTo>
                    <a:pt x="1559" y="1577"/>
                  </a:lnTo>
                  <a:lnTo>
                    <a:pt x="1554" y="1592"/>
                  </a:lnTo>
                  <a:lnTo>
                    <a:pt x="1549" y="1607"/>
                  </a:lnTo>
                  <a:lnTo>
                    <a:pt x="1549" y="1622"/>
                  </a:lnTo>
                  <a:lnTo>
                    <a:pt x="1544" y="1637"/>
                  </a:lnTo>
                  <a:lnTo>
                    <a:pt x="1544" y="1652"/>
                  </a:lnTo>
                  <a:lnTo>
                    <a:pt x="1549" y="1677"/>
                  </a:lnTo>
                  <a:lnTo>
                    <a:pt x="1549" y="1707"/>
                  </a:lnTo>
                  <a:lnTo>
                    <a:pt x="1554" y="1732"/>
                  </a:lnTo>
                  <a:lnTo>
                    <a:pt x="1559" y="1757"/>
                  </a:lnTo>
                  <a:lnTo>
                    <a:pt x="1564" y="1777"/>
                  </a:lnTo>
                  <a:lnTo>
                    <a:pt x="1575" y="1796"/>
                  </a:lnTo>
                  <a:lnTo>
                    <a:pt x="1580" y="1816"/>
                  </a:lnTo>
                  <a:lnTo>
                    <a:pt x="1590" y="1831"/>
                  </a:lnTo>
                  <a:lnTo>
                    <a:pt x="1595" y="1851"/>
                  </a:lnTo>
                  <a:lnTo>
                    <a:pt x="1606" y="1866"/>
                  </a:lnTo>
                  <a:lnTo>
                    <a:pt x="1611" y="1886"/>
                  </a:lnTo>
                  <a:lnTo>
                    <a:pt x="1621" y="1901"/>
                  </a:lnTo>
                  <a:lnTo>
                    <a:pt x="1627" y="1921"/>
                  </a:lnTo>
                  <a:lnTo>
                    <a:pt x="1632" y="1936"/>
                  </a:lnTo>
                  <a:lnTo>
                    <a:pt x="1637" y="1956"/>
                  </a:lnTo>
                  <a:lnTo>
                    <a:pt x="1642" y="1976"/>
                  </a:lnTo>
                  <a:lnTo>
                    <a:pt x="1632" y="1966"/>
                  </a:lnTo>
                  <a:lnTo>
                    <a:pt x="1627" y="1956"/>
                  </a:lnTo>
                  <a:lnTo>
                    <a:pt x="1616" y="1946"/>
                  </a:lnTo>
                  <a:lnTo>
                    <a:pt x="1606" y="1941"/>
                  </a:lnTo>
                  <a:lnTo>
                    <a:pt x="1595" y="1936"/>
                  </a:lnTo>
                  <a:lnTo>
                    <a:pt x="1585" y="1931"/>
                  </a:lnTo>
                  <a:lnTo>
                    <a:pt x="1575" y="1926"/>
                  </a:lnTo>
                  <a:lnTo>
                    <a:pt x="1564" y="1926"/>
                  </a:lnTo>
                  <a:lnTo>
                    <a:pt x="1554" y="1921"/>
                  </a:lnTo>
                  <a:lnTo>
                    <a:pt x="1544" y="1921"/>
                  </a:lnTo>
                  <a:lnTo>
                    <a:pt x="1533" y="1921"/>
                  </a:lnTo>
                  <a:lnTo>
                    <a:pt x="1523" y="1921"/>
                  </a:lnTo>
                  <a:lnTo>
                    <a:pt x="1513" y="1921"/>
                  </a:lnTo>
                  <a:lnTo>
                    <a:pt x="1507" y="1926"/>
                  </a:lnTo>
                  <a:lnTo>
                    <a:pt x="1497" y="1926"/>
                  </a:lnTo>
                  <a:lnTo>
                    <a:pt x="1487" y="1926"/>
                  </a:lnTo>
                  <a:lnTo>
                    <a:pt x="1471" y="1931"/>
                  </a:lnTo>
                  <a:lnTo>
                    <a:pt x="1450" y="1931"/>
                  </a:lnTo>
                  <a:lnTo>
                    <a:pt x="1435" y="1936"/>
                  </a:lnTo>
                  <a:lnTo>
                    <a:pt x="1414" y="1941"/>
                  </a:lnTo>
                  <a:lnTo>
                    <a:pt x="1399" y="1946"/>
                  </a:lnTo>
                  <a:lnTo>
                    <a:pt x="1383" y="1951"/>
                  </a:lnTo>
                  <a:lnTo>
                    <a:pt x="1362" y="1956"/>
                  </a:lnTo>
                  <a:lnTo>
                    <a:pt x="1347" y="1961"/>
                  </a:lnTo>
                  <a:lnTo>
                    <a:pt x="1331" y="1966"/>
                  </a:lnTo>
                  <a:lnTo>
                    <a:pt x="1316" y="1976"/>
                  </a:lnTo>
                  <a:lnTo>
                    <a:pt x="1295" y="1981"/>
                  </a:lnTo>
                  <a:lnTo>
                    <a:pt x="1280" y="1991"/>
                  </a:lnTo>
                  <a:lnTo>
                    <a:pt x="1264" y="1996"/>
                  </a:lnTo>
                  <a:lnTo>
                    <a:pt x="1243" y="2006"/>
                  </a:lnTo>
                  <a:lnTo>
                    <a:pt x="1228" y="2011"/>
                  </a:lnTo>
                  <a:lnTo>
                    <a:pt x="1212" y="2021"/>
                  </a:lnTo>
                  <a:lnTo>
                    <a:pt x="1197" y="2031"/>
                  </a:lnTo>
                  <a:lnTo>
                    <a:pt x="1176" y="2036"/>
                  </a:lnTo>
                  <a:lnTo>
                    <a:pt x="1160" y="2046"/>
                  </a:lnTo>
                  <a:lnTo>
                    <a:pt x="1145" y="2056"/>
                  </a:lnTo>
                  <a:lnTo>
                    <a:pt x="1129" y="2066"/>
                  </a:lnTo>
                  <a:lnTo>
                    <a:pt x="1114" y="2076"/>
                  </a:lnTo>
                  <a:lnTo>
                    <a:pt x="1093" y="2086"/>
                  </a:lnTo>
                  <a:lnTo>
                    <a:pt x="1078" y="2091"/>
                  </a:lnTo>
                  <a:lnTo>
                    <a:pt x="1062" y="2101"/>
                  </a:lnTo>
                  <a:lnTo>
                    <a:pt x="1046" y="2111"/>
                  </a:lnTo>
                  <a:lnTo>
                    <a:pt x="1031" y="2121"/>
                  </a:lnTo>
                  <a:lnTo>
                    <a:pt x="1015" y="2131"/>
                  </a:lnTo>
                  <a:lnTo>
                    <a:pt x="995" y="2141"/>
                  </a:lnTo>
                  <a:lnTo>
                    <a:pt x="979" y="2151"/>
                  </a:lnTo>
                  <a:lnTo>
                    <a:pt x="964" y="2161"/>
                  </a:lnTo>
                  <a:lnTo>
                    <a:pt x="948" y="2171"/>
                  </a:lnTo>
                  <a:lnTo>
                    <a:pt x="927" y="2181"/>
                  </a:lnTo>
                  <a:lnTo>
                    <a:pt x="912" y="2191"/>
                  </a:lnTo>
                  <a:lnTo>
                    <a:pt x="891" y="2196"/>
                  </a:lnTo>
                  <a:lnTo>
                    <a:pt x="870" y="2201"/>
                  </a:lnTo>
                  <a:lnTo>
                    <a:pt x="850" y="2206"/>
                  </a:lnTo>
                  <a:lnTo>
                    <a:pt x="829" y="2211"/>
                  </a:lnTo>
                  <a:lnTo>
                    <a:pt x="808" y="2211"/>
                  </a:lnTo>
                  <a:lnTo>
                    <a:pt x="788" y="2216"/>
                  </a:lnTo>
                  <a:lnTo>
                    <a:pt x="767" y="2216"/>
                  </a:lnTo>
                  <a:lnTo>
                    <a:pt x="746" y="2216"/>
                  </a:lnTo>
                  <a:lnTo>
                    <a:pt x="731" y="2211"/>
                  </a:lnTo>
                  <a:lnTo>
                    <a:pt x="710" y="2211"/>
                  </a:lnTo>
                  <a:lnTo>
                    <a:pt x="689" y="2206"/>
                  </a:lnTo>
                  <a:lnTo>
                    <a:pt x="674" y="2201"/>
                  </a:lnTo>
                  <a:lnTo>
                    <a:pt x="658" y="2196"/>
                  </a:lnTo>
                  <a:lnTo>
                    <a:pt x="643" y="2191"/>
                  </a:lnTo>
                  <a:lnTo>
                    <a:pt x="648" y="2146"/>
                  </a:lnTo>
                  <a:lnTo>
                    <a:pt x="653" y="2101"/>
                  </a:lnTo>
                  <a:lnTo>
                    <a:pt x="658" y="2056"/>
                  </a:lnTo>
                  <a:lnTo>
                    <a:pt x="653" y="2011"/>
                  </a:lnTo>
                  <a:lnTo>
                    <a:pt x="648" y="1971"/>
                  </a:lnTo>
                  <a:lnTo>
                    <a:pt x="637" y="1926"/>
                  </a:lnTo>
                  <a:lnTo>
                    <a:pt x="622" y="1886"/>
                  </a:lnTo>
                  <a:lnTo>
                    <a:pt x="601" y="1846"/>
                  </a:lnTo>
                  <a:lnTo>
                    <a:pt x="586" y="1846"/>
                  </a:lnTo>
                  <a:lnTo>
                    <a:pt x="575" y="1846"/>
                  </a:lnTo>
                  <a:lnTo>
                    <a:pt x="560" y="1846"/>
                  </a:lnTo>
                  <a:lnTo>
                    <a:pt x="549" y="1846"/>
                  </a:lnTo>
                  <a:lnTo>
                    <a:pt x="539" y="1846"/>
                  </a:lnTo>
                  <a:lnTo>
                    <a:pt x="529" y="1851"/>
                  </a:lnTo>
                  <a:lnTo>
                    <a:pt x="518" y="1851"/>
                  </a:lnTo>
                  <a:lnTo>
                    <a:pt x="508" y="1851"/>
                  </a:lnTo>
                  <a:lnTo>
                    <a:pt x="497" y="1851"/>
                  </a:lnTo>
                  <a:lnTo>
                    <a:pt x="487" y="1851"/>
                  </a:lnTo>
                  <a:lnTo>
                    <a:pt x="472" y="1851"/>
                  </a:lnTo>
                  <a:lnTo>
                    <a:pt x="461" y="1851"/>
                  </a:lnTo>
                  <a:lnTo>
                    <a:pt x="451" y="1851"/>
                  </a:lnTo>
                  <a:lnTo>
                    <a:pt x="441" y="1851"/>
                  </a:lnTo>
                  <a:lnTo>
                    <a:pt x="425" y="1851"/>
                  </a:lnTo>
                  <a:lnTo>
                    <a:pt x="415" y="1851"/>
                  </a:lnTo>
                  <a:lnTo>
                    <a:pt x="404" y="1851"/>
                  </a:lnTo>
                  <a:lnTo>
                    <a:pt x="394" y="1856"/>
                  </a:lnTo>
                  <a:lnTo>
                    <a:pt x="378" y="1856"/>
                  </a:lnTo>
                  <a:lnTo>
                    <a:pt x="368" y="1856"/>
                  </a:lnTo>
                  <a:lnTo>
                    <a:pt x="358" y="1856"/>
                  </a:lnTo>
                  <a:lnTo>
                    <a:pt x="347" y="1856"/>
                  </a:lnTo>
                  <a:lnTo>
                    <a:pt x="332" y="1856"/>
                  </a:lnTo>
                  <a:lnTo>
                    <a:pt x="321" y="1856"/>
                  </a:lnTo>
                  <a:lnTo>
                    <a:pt x="311" y="1851"/>
                  </a:lnTo>
                  <a:lnTo>
                    <a:pt x="301" y="1851"/>
                  </a:lnTo>
                  <a:lnTo>
                    <a:pt x="285" y="1851"/>
                  </a:lnTo>
                  <a:lnTo>
                    <a:pt x="275" y="1846"/>
                  </a:lnTo>
                  <a:lnTo>
                    <a:pt x="264" y="1841"/>
                  </a:lnTo>
                  <a:lnTo>
                    <a:pt x="259" y="1836"/>
                  </a:lnTo>
                  <a:lnTo>
                    <a:pt x="249" y="1831"/>
                  </a:lnTo>
                  <a:lnTo>
                    <a:pt x="239" y="1826"/>
                  </a:lnTo>
                  <a:lnTo>
                    <a:pt x="223" y="1811"/>
                  </a:lnTo>
                  <a:lnTo>
                    <a:pt x="213" y="1796"/>
                  </a:lnTo>
                  <a:lnTo>
                    <a:pt x="202" y="1782"/>
                  </a:lnTo>
                  <a:lnTo>
                    <a:pt x="192" y="1767"/>
                  </a:lnTo>
                  <a:lnTo>
                    <a:pt x="187" y="1752"/>
                  </a:lnTo>
                  <a:lnTo>
                    <a:pt x="182" y="1737"/>
                  </a:lnTo>
                  <a:lnTo>
                    <a:pt x="176" y="1722"/>
                  </a:lnTo>
                  <a:lnTo>
                    <a:pt x="176" y="1707"/>
                  </a:lnTo>
                  <a:lnTo>
                    <a:pt x="171" y="1692"/>
                  </a:lnTo>
                  <a:lnTo>
                    <a:pt x="176" y="1677"/>
                  </a:lnTo>
                  <a:lnTo>
                    <a:pt x="176" y="1657"/>
                  </a:lnTo>
                  <a:lnTo>
                    <a:pt x="176" y="1642"/>
                  </a:lnTo>
                  <a:lnTo>
                    <a:pt x="182" y="1622"/>
                  </a:lnTo>
                  <a:lnTo>
                    <a:pt x="187" y="1607"/>
                  </a:lnTo>
                  <a:lnTo>
                    <a:pt x="192" y="1587"/>
                  </a:lnTo>
                  <a:lnTo>
                    <a:pt x="192" y="1572"/>
                  </a:lnTo>
                  <a:lnTo>
                    <a:pt x="176" y="1572"/>
                  </a:lnTo>
                  <a:lnTo>
                    <a:pt x="161" y="1567"/>
                  </a:lnTo>
                  <a:lnTo>
                    <a:pt x="145" y="1562"/>
                  </a:lnTo>
                  <a:lnTo>
                    <a:pt x="140" y="1547"/>
                  </a:lnTo>
                  <a:lnTo>
                    <a:pt x="135" y="1537"/>
                  </a:lnTo>
                  <a:lnTo>
                    <a:pt x="140" y="1522"/>
                  </a:lnTo>
                  <a:lnTo>
                    <a:pt x="151" y="1507"/>
                  </a:lnTo>
                  <a:lnTo>
                    <a:pt x="166" y="1492"/>
                  </a:lnTo>
                  <a:lnTo>
                    <a:pt x="151" y="1487"/>
                  </a:lnTo>
                  <a:lnTo>
                    <a:pt x="135" y="1482"/>
                  </a:lnTo>
                  <a:lnTo>
                    <a:pt x="130" y="1472"/>
                  </a:lnTo>
                  <a:lnTo>
                    <a:pt x="125" y="1462"/>
                  </a:lnTo>
                  <a:lnTo>
                    <a:pt x="119" y="1447"/>
                  </a:lnTo>
                  <a:lnTo>
                    <a:pt x="125" y="1437"/>
                  </a:lnTo>
                  <a:lnTo>
                    <a:pt x="130" y="1422"/>
                  </a:lnTo>
                  <a:lnTo>
                    <a:pt x="135" y="1407"/>
                  </a:lnTo>
                  <a:lnTo>
                    <a:pt x="135" y="1402"/>
                  </a:lnTo>
                  <a:lnTo>
                    <a:pt x="135" y="1397"/>
                  </a:lnTo>
                  <a:lnTo>
                    <a:pt x="135" y="1392"/>
                  </a:lnTo>
                  <a:lnTo>
                    <a:pt x="135" y="1387"/>
                  </a:lnTo>
                  <a:lnTo>
                    <a:pt x="135" y="1382"/>
                  </a:lnTo>
                  <a:lnTo>
                    <a:pt x="130" y="1377"/>
                  </a:lnTo>
                  <a:lnTo>
                    <a:pt x="125" y="1372"/>
                  </a:lnTo>
                  <a:lnTo>
                    <a:pt x="119" y="1367"/>
                  </a:lnTo>
                  <a:lnTo>
                    <a:pt x="114" y="1362"/>
                  </a:lnTo>
                  <a:lnTo>
                    <a:pt x="109" y="1362"/>
                  </a:lnTo>
                  <a:lnTo>
                    <a:pt x="99" y="1357"/>
                  </a:lnTo>
                  <a:lnTo>
                    <a:pt x="94" y="1357"/>
                  </a:lnTo>
                  <a:lnTo>
                    <a:pt x="83" y="1352"/>
                  </a:lnTo>
                  <a:lnTo>
                    <a:pt x="73" y="1352"/>
                  </a:lnTo>
                  <a:lnTo>
                    <a:pt x="62" y="1352"/>
                  </a:lnTo>
                  <a:lnTo>
                    <a:pt x="52" y="1357"/>
                  </a:lnTo>
                  <a:lnTo>
                    <a:pt x="42" y="1357"/>
                  </a:lnTo>
                  <a:lnTo>
                    <a:pt x="37" y="1352"/>
                  </a:lnTo>
                  <a:lnTo>
                    <a:pt x="26" y="1347"/>
                  </a:lnTo>
                  <a:lnTo>
                    <a:pt x="21" y="1342"/>
                  </a:lnTo>
                  <a:lnTo>
                    <a:pt x="16" y="1332"/>
                  </a:lnTo>
                  <a:lnTo>
                    <a:pt x="11" y="1322"/>
                  </a:lnTo>
                  <a:lnTo>
                    <a:pt x="5" y="1313"/>
                  </a:lnTo>
                  <a:lnTo>
                    <a:pt x="5" y="1303"/>
                  </a:lnTo>
                  <a:lnTo>
                    <a:pt x="0" y="1288"/>
                  </a:lnTo>
                  <a:lnTo>
                    <a:pt x="5" y="1278"/>
                  </a:lnTo>
                  <a:lnTo>
                    <a:pt x="5" y="1263"/>
                  </a:lnTo>
                  <a:lnTo>
                    <a:pt x="11" y="1253"/>
                  </a:lnTo>
                  <a:lnTo>
                    <a:pt x="16" y="1243"/>
                  </a:lnTo>
                  <a:lnTo>
                    <a:pt x="21" y="1228"/>
                  </a:lnTo>
                  <a:lnTo>
                    <a:pt x="26" y="1218"/>
                  </a:lnTo>
                  <a:lnTo>
                    <a:pt x="31" y="1208"/>
                  </a:lnTo>
                  <a:lnTo>
                    <a:pt x="42" y="1183"/>
                  </a:lnTo>
                  <a:lnTo>
                    <a:pt x="57" y="1158"/>
                  </a:lnTo>
                  <a:lnTo>
                    <a:pt x="68" y="1138"/>
                  </a:lnTo>
                  <a:lnTo>
                    <a:pt x="78" y="1113"/>
                  </a:lnTo>
                  <a:lnTo>
                    <a:pt x="88" y="1093"/>
                  </a:lnTo>
                  <a:lnTo>
                    <a:pt x="99" y="1073"/>
                  </a:lnTo>
                  <a:lnTo>
                    <a:pt x="109" y="1048"/>
                  </a:lnTo>
                  <a:lnTo>
                    <a:pt x="119" y="1028"/>
                  </a:lnTo>
                  <a:lnTo>
                    <a:pt x="130" y="1008"/>
                  </a:lnTo>
                  <a:lnTo>
                    <a:pt x="135" y="988"/>
                  </a:lnTo>
                  <a:lnTo>
                    <a:pt x="145" y="968"/>
                  </a:lnTo>
                  <a:lnTo>
                    <a:pt x="156" y="943"/>
                  </a:lnTo>
                  <a:lnTo>
                    <a:pt x="161" y="923"/>
                  </a:lnTo>
                  <a:lnTo>
                    <a:pt x="166" y="898"/>
                  </a:lnTo>
                  <a:lnTo>
                    <a:pt x="176" y="873"/>
                  </a:lnTo>
                  <a:lnTo>
                    <a:pt x="182" y="848"/>
                  </a:lnTo>
                  <a:close/>
                </a:path>
              </a:pathLst>
            </a:custGeom>
            <a:solidFill>
              <a:srgbClr val="000000"/>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2" name="Freeform 30"/>
            <p:cNvSpPr>
              <a:spLocks/>
            </p:cNvSpPr>
            <p:nvPr/>
          </p:nvSpPr>
          <p:spPr bwMode="auto">
            <a:xfrm>
              <a:off x="2538" y="2364"/>
              <a:ext cx="144" cy="158"/>
            </a:xfrm>
            <a:custGeom>
              <a:avLst/>
              <a:gdLst>
                <a:gd name="T0" fmla="*/ 66 w 228"/>
                <a:gd name="T1" fmla="*/ 158 h 219"/>
                <a:gd name="T2" fmla="*/ 52 w 228"/>
                <a:gd name="T3" fmla="*/ 158 h 219"/>
                <a:gd name="T4" fmla="*/ 39 w 228"/>
                <a:gd name="T5" fmla="*/ 151 h 219"/>
                <a:gd name="T6" fmla="*/ 27 w 228"/>
                <a:gd name="T7" fmla="*/ 140 h 219"/>
                <a:gd name="T8" fmla="*/ 16 w 228"/>
                <a:gd name="T9" fmla="*/ 129 h 219"/>
                <a:gd name="T10" fmla="*/ 10 w 228"/>
                <a:gd name="T11" fmla="*/ 118 h 219"/>
                <a:gd name="T12" fmla="*/ 3 w 228"/>
                <a:gd name="T13" fmla="*/ 104 h 219"/>
                <a:gd name="T14" fmla="*/ 0 w 228"/>
                <a:gd name="T15" fmla="*/ 86 h 219"/>
                <a:gd name="T16" fmla="*/ 0 w 228"/>
                <a:gd name="T17" fmla="*/ 71 h 219"/>
                <a:gd name="T18" fmla="*/ 3 w 228"/>
                <a:gd name="T19" fmla="*/ 57 h 219"/>
                <a:gd name="T20" fmla="*/ 10 w 228"/>
                <a:gd name="T21" fmla="*/ 43 h 219"/>
                <a:gd name="T22" fmla="*/ 16 w 228"/>
                <a:gd name="T23" fmla="*/ 29 h 219"/>
                <a:gd name="T24" fmla="*/ 27 w 228"/>
                <a:gd name="T25" fmla="*/ 18 h 219"/>
                <a:gd name="T26" fmla="*/ 39 w 228"/>
                <a:gd name="T27" fmla="*/ 11 h 219"/>
                <a:gd name="T28" fmla="*/ 52 w 228"/>
                <a:gd name="T29" fmla="*/ 4 h 219"/>
                <a:gd name="T30" fmla="*/ 66 w 228"/>
                <a:gd name="T31" fmla="*/ 0 h 219"/>
                <a:gd name="T32" fmla="*/ 78 w 228"/>
                <a:gd name="T33" fmla="*/ 0 h 219"/>
                <a:gd name="T34" fmla="*/ 95 w 228"/>
                <a:gd name="T35" fmla="*/ 4 h 219"/>
                <a:gd name="T36" fmla="*/ 108 w 228"/>
                <a:gd name="T37" fmla="*/ 11 h 219"/>
                <a:gd name="T38" fmla="*/ 118 w 228"/>
                <a:gd name="T39" fmla="*/ 18 h 219"/>
                <a:gd name="T40" fmla="*/ 128 w 228"/>
                <a:gd name="T41" fmla="*/ 29 h 219"/>
                <a:gd name="T42" fmla="*/ 138 w 228"/>
                <a:gd name="T43" fmla="*/ 43 h 219"/>
                <a:gd name="T44" fmla="*/ 144 w 228"/>
                <a:gd name="T45" fmla="*/ 57 h 219"/>
                <a:gd name="T46" fmla="*/ 144 w 228"/>
                <a:gd name="T47" fmla="*/ 71 h 219"/>
                <a:gd name="T48" fmla="*/ 144 w 228"/>
                <a:gd name="T49" fmla="*/ 86 h 219"/>
                <a:gd name="T50" fmla="*/ 144 w 228"/>
                <a:gd name="T51" fmla="*/ 104 h 219"/>
                <a:gd name="T52" fmla="*/ 138 w 228"/>
                <a:gd name="T53" fmla="*/ 118 h 219"/>
                <a:gd name="T54" fmla="*/ 128 w 228"/>
                <a:gd name="T55" fmla="*/ 129 h 219"/>
                <a:gd name="T56" fmla="*/ 118 w 228"/>
                <a:gd name="T57" fmla="*/ 140 h 219"/>
                <a:gd name="T58" fmla="*/ 108 w 228"/>
                <a:gd name="T59" fmla="*/ 151 h 219"/>
                <a:gd name="T60" fmla="*/ 95 w 228"/>
                <a:gd name="T61" fmla="*/ 158 h 219"/>
                <a:gd name="T62" fmla="*/ 78 w 228"/>
                <a:gd name="T63" fmla="*/ 158 h 2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8"/>
                <a:gd name="T97" fmla="*/ 0 h 219"/>
                <a:gd name="T98" fmla="*/ 228 w 228"/>
                <a:gd name="T99" fmla="*/ 219 h 2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8" h="219">
                  <a:moveTo>
                    <a:pt x="114" y="219"/>
                  </a:moveTo>
                  <a:lnTo>
                    <a:pt x="104" y="219"/>
                  </a:lnTo>
                  <a:lnTo>
                    <a:pt x="93" y="219"/>
                  </a:lnTo>
                  <a:lnTo>
                    <a:pt x="83" y="219"/>
                  </a:lnTo>
                  <a:lnTo>
                    <a:pt x="73" y="214"/>
                  </a:lnTo>
                  <a:lnTo>
                    <a:pt x="62" y="209"/>
                  </a:lnTo>
                  <a:lnTo>
                    <a:pt x="52" y="204"/>
                  </a:lnTo>
                  <a:lnTo>
                    <a:pt x="42" y="194"/>
                  </a:lnTo>
                  <a:lnTo>
                    <a:pt x="31" y="189"/>
                  </a:lnTo>
                  <a:lnTo>
                    <a:pt x="26" y="179"/>
                  </a:lnTo>
                  <a:lnTo>
                    <a:pt x="21" y="174"/>
                  </a:lnTo>
                  <a:lnTo>
                    <a:pt x="16" y="164"/>
                  </a:lnTo>
                  <a:lnTo>
                    <a:pt x="10" y="154"/>
                  </a:lnTo>
                  <a:lnTo>
                    <a:pt x="5" y="144"/>
                  </a:lnTo>
                  <a:lnTo>
                    <a:pt x="0" y="134"/>
                  </a:lnTo>
                  <a:lnTo>
                    <a:pt x="0" y="119"/>
                  </a:lnTo>
                  <a:lnTo>
                    <a:pt x="0" y="109"/>
                  </a:lnTo>
                  <a:lnTo>
                    <a:pt x="0" y="99"/>
                  </a:lnTo>
                  <a:lnTo>
                    <a:pt x="0" y="89"/>
                  </a:lnTo>
                  <a:lnTo>
                    <a:pt x="5" y="79"/>
                  </a:lnTo>
                  <a:lnTo>
                    <a:pt x="10" y="64"/>
                  </a:lnTo>
                  <a:lnTo>
                    <a:pt x="16" y="59"/>
                  </a:lnTo>
                  <a:lnTo>
                    <a:pt x="21" y="50"/>
                  </a:lnTo>
                  <a:lnTo>
                    <a:pt x="26" y="40"/>
                  </a:lnTo>
                  <a:lnTo>
                    <a:pt x="31" y="30"/>
                  </a:lnTo>
                  <a:lnTo>
                    <a:pt x="42" y="25"/>
                  </a:lnTo>
                  <a:lnTo>
                    <a:pt x="52" y="20"/>
                  </a:lnTo>
                  <a:lnTo>
                    <a:pt x="62" y="15"/>
                  </a:lnTo>
                  <a:lnTo>
                    <a:pt x="73" y="10"/>
                  </a:lnTo>
                  <a:lnTo>
                    <a:pt x="83" y="5"/>
                  </a:lnTo>
                  <a:lnTo>
                    <a:pt x="93" y="0"/>
                  </a:lnTo>
                  <a:lnTo>
                    <a:pt x="104" y="0"/>
                  </a:lnTo>
                  <a:lnTo>
                    <a:pt x="114" y="0"/>
                  </a:lnTo>
                  <a:lnTo>
                    <a:pt x="124" y="0"/>
                  </a:lnTo>
                  <a:lnTo>
                    <a:pt x="140" y="0"/>
                  </a:lnTo>
                  <a:lnTo>
                    <a:pt x="150" y="5"/>
                  </a:lnTo>
                  <a:lnTo>
                    <a:pt x="161" y="10"/>
                  </a:lnTo>
                  <a:lnTo>
                    <a:pt x="171" y="15"/>
                  </a:lnTo>
                  <a:lnTo>
                    <a:pt x="181" y="20"/>
                  </a:lnTo>
                  <a:lnTo>
                    <a:pt x="187" y="25"/>
                  </a:lnTo>
                  <a:lnTo>
                    <a:pt x="197" y="30"/>
                  </a:lnTo>
                  <a:lnTo>
                    <a:pt x="202" y="40"/>
                  </a:lnTo>
                  <a:lnTo>
                    <a:pt x="212" y="50"/>
                  </a:lnTo>
                  <a:lnTo>
                    <a:pt x="218" y="59"/>
                  </a:lnTo>
                  <a:lnTo>
                    <a:pt x="223" y="64"/>
                  </a:lnTo>
                  <a:lnTo>
                    <a:pt x="228" y="79"/>
                  </a:lnTo>
                  <a:lnTo>
                    <a:pt x="228" y="89"/>
                  </a:lnTo>
                  <a:lnTo>
                    <a:pt x="228" y="99"/>
                  </a:lnTo>
                  <a:lnTo>
                    <a:pt x="228" y="109"/>
                  </a:lnTo>
                  <a:lnTo>
                    <a:pt x="228" y="119"/>
                  </a:lnTo>
                  <a:lnTo>
                    <a:pt x="228" y="134"/>
                  </a:lnTo>
                  <a:lnTo>
                    <a:pt x="228" y="144"/>
                  </a:lnTo>
                  <a:lnTo>
                    <a:pt x="223" y="154"/>
                  </a:lnTo>
                  <a:lnTo>
                    <a:pt x="218" y="164"/>
                  </a:lnTo>
                  <a:lnTo>
                    <a:pt x="212" y="174"/>
                  </a:lnTo>
                  <a:lnTo>
                    <a:pt x="202" y="179"/>
                  </a:lnTo>
                  <a:lnTo>
                    <a:pt x="197" y="189"/>
                  </a:lnTo>
                  <a:lnTo>
                    <a:pt x="187" y="194"/>
                  </a:lnTo>
                  <a:lnTo>
                    <a:pt x="181" y="204"/>
                  </a:lnTo>
                  <a:lnTo>
                    <a:pt x="171" y="209"/>
                  </a:lnTo>
                  <a:lnTo>
                    <a:pt x="161" y="214"/>
                  </a:lnTo>
                  <a:lnTo>
                    <a:pt x="150" y="219"/>
                  </a:lnTo>
                  <a:lnTo>
                    <a:pt x="140" y="219"/>
                  </a:lnTo>
                  <a:lnTo>
                    <a:pt x="124" y="219"/>
                  </a:lnTo>
                  <a:lnTo>
                    <a:pt x="114" y="219"/>
                  </a:lnTo>
                  <a:close/>
                </a:path>
              </a:pathLst>
            </a:custGeom>
            <a:solidFill>
              <a:srgbClr val="000000"/>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3" name="Freeform 31"/>
            <p:cNvSpPr>
              <a:spLocks/>
            </p:cNvSpPr>
            <p:nvPr/>
          </p:nvSpPr>
          <p:spPr bwMode="auto">
            <a:xfrm>
              <a:off x="2541" y="2368"/>
              <a:ext cx="138" cy="150"/>
            </a:xfrm>
            <a:custGeom>
              <a:avLst/>
              <a:gdLst>
                <a:gd name="T0" fmla="*/ 63 w 218"/>
                <a:gd name="T1" fmla="*/ 150 h 209"/>
                <a:gd name="T2" fmla="*/ 49 w 218"/>
                <a:gd name="T3" fmla="*/ 146 h 209"/>
                <a:gd name="T4" fmla="*/ 36 w 218"/>
                <a:gd name="T5" fmla="*/ 143 h 209"/>
                <a:gd name="T6" fmla="*/ 27 w 218"/>
                <a:gd name="T7" fmla="*/ 132 h 209"/>
                <a:gd name="T8" fmla="*/ 16 w 218"/>
                <a:gd name="T9" fmla="*/ 125 h 209"/>
                <a:gd name="T10" fmla="*/ 10 w 218"/>
                <a:gd name="T11" fmla="*/ 111 h 209"/>
                <a:gd name="T12" fmla="*/ 3 w 218"/>
                <a:gd name="T13" fmla="*/ 96 h 209"/>
                <a:gd name="T14" fmla="*/ 0 w 218"/>
                <a:gd name="T15" fmla="*/ 82 h 209"/>
                <a:gd name="T16" fmla="*/ 0 w 218"/>
                <a:gd name="T17" fmla="*/ 67 h 209"/>
                <a:gd name="T18" fmla="*/ 3 w 218"/>
                <a:gd name="T19" fmla="*/ 53 h 209"/>
                <a:gd name="T20" fmla="*/ 10 w 218"/>
                <a:gd name="T21" fmla="*/ 39 h 209"/>
                <a:gd name="T22" fmla="*/ 16 w 218"/>
                <a:gd name="T23" fmla="*/ 29 h 209"/>
                <a:gd name="T24" fmla="*/ 27 w 218"/>
                <a:gd name="T25" fmla="*/ 18 h 209"/>
                <a:gd name="T26" fmla="*/ 36 w 218"/>
                <a:gd name="T27" fmla="*/ 11 h 209"/>
                <a:gd name="T28" fmla="*/ 49 w 218"/>
                <a:gd name="T29" fmla="*/ 4 h 209"/>
                <a:gd name="T30" fmla="*/ 63 w 218"/>
                <a:gd name="T31" fmla="*/ 0 h 209"/>
                <a:gd name="T32" fmla="*/ 75 w 218"/>
                <a:gd name="T33" fmla="*/ 0 h 209"/>
                <a:gd name="T34" fmla="*/ 89 w 218"/>
                <a:gd name="T35" fmla="*/ 4 h 209"/>
                <a:gd name="T36" fmla="*/ 102 w 218"/>
                <a:gd name="T37" fmla="*/ 11 h 209"/>
                <a:gd name="T38" fmla="*/ 111 w 218"/>
                <a:gd name="T39" fmla="*/ 18 h 209"/>
                <a:gd name="T40" fmla="*/ 122 w 218"/>
                <a:gd name="T41" fmla="*/ 29 h 209"/>
                <a:gd name="T42" fmla="*/ 131 w 218"/>
                <a:gd name="T43" fmla="*/ 39 h 209"/>
                <a:gd name="T44" fmla="*/ 135 w 218"/>
                <a:gd name="T45" fmla="*/ 53 h 209"/>
                <a:gd name="T46" fmla="*/ 138 w 218"/>
                <a:gd name="T47" fmla="*/ 67 h 209"/>
                <a:gd name="T48" fmla="*/ 138 w 218"/>
                <a:gd name="T49" fmla="*/ 82 h 209"/>
                <a:gd name="T50" fmla="*/ 135 w 218"/>
                <a:gd name="T51" fmla="*/ 96 h 209"/>
                <a:gd name="T52" fmla="*/ 131 w 218"/>
                <a:gd name="T53" fmla="*/ 111 h 209"/>
                <a:gd name="T54" fmla="*/ 122 w 218"/>
                <a:gd name="T55" fmla="*/ 125 h 209"/>
                <a:gd name="T56" fmla="*/ 111 w 218"/>
                <a:gd name="T57" fmla="*/ 132 h 209"/>
                <a:gd name="T58" fmla="*/ 102 w 218"/>
                <a:gd name="T59" fmla="*/ 143 h 209"/>
                <a:gd name="T60" fmla="*/ 89 w 218"/>
                <a:gd name="T61" fmla="*/ 146 h 209"/>
                <a:gd name="T62" fmla="*/ 75 w 218"/>
                <a:gd name="T63" fmla="*/ 150 h 2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09"/>
                <a:gd name="T98" fmla="*/ 218 w 218"/>
                <a:gd name="T99" fmla="*/ 209 h 20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09">
                  <a:moveTo>
                    <a:pt x="109" y="209"/>
                  </a:moveTo>
                  <a:lnTo>
                    <a:pt x="99" y="209"/>
                  </a:lnTo>
                  <a:lnTo>
                    <a:pt x="88" y="209"/>
                  </a:lnTo>
                  <a:lnTo>
                    <a:pt x="78" y="204"/>
                  </a:lnTo>
                  <a:lnTo>
                    <a:pt x="68" y="199"/>
                  </a:lnTo>
                  <a:lnTo>
                    <a:pt x="57" y="199"/>
                  </a:lnTo>
                  <a:lnTo>
                    <a:pt x="47" y="194"/>
                  </a:lnTo>
                  <a:lnTo>
                    <a:pt x="42" y="184"/>
                  </a:lnTo>
                  <a:lnTo>
                    <a:pt x="31" y="179"/>
                  </a:lnTo>
                  <a:lnTo>
                    <a:pt x="26" y="174"/>
                  </a:lnTo>
                  <a:lnTo>
                    <a:pt x="21" y="164"/>
                  </a:lnTo>
                  <a:lnTo>
                    <a:pt x="16" y="154"/>
                  </a:lnTo>
                  <a:lnTo>
                    <a:pt x="11" y="144"/>
                  </a:lnTo>
                  <a:lnTo>
                    <a:pt x="5" y="134"/>
                  </a:lnTo>
                  <a:lnTo>
                    <a:pt x="5" y="124"/>
                  </a:lnTo>
                  <a:lnTo>
                    <a:pt x="0" y="114"/>
                  </a:lnTo>
                  <a:lnTo>
                    <a:pt x="0" y="104"/>
                  </a:lnTo>
                  <a:lnTo>
                    <a:pt x="0" y="94"/>
                  </a:lnTo>
                  <a:lnTo>
                    <a:pt x="5" y="84"/>
                  </a:lnTo>
                  <a:lnTo>
                    <a:pt x="5" y="74"/>
                  </a:lnTo>
                  <a:lnTo>
                    <a:pt x="11" y="64"/>
                  </a:lnTo>
                  <a:lnTo>
                    <a:pt x="16" y="54"/>
                  </a:lnTo>
                  <a:lnTo>
                    <a:pt x="21" y="50"/>
                  </a:lnTo>
                  <a:lnTo>
                    <a:pt x="26" y="40"/>
                  </a:lnTo>
                  <a:lnTo>
                    <a:pt x="31" y="30"/>
                  </a:lnTo>
                  <a:lnTo>
                    <a:pt x="42" y="25"/>
                  </a:lnTo>
                  <a:lnTo>
                    <a:pt x="47" y="20"/>
                  </a:lnTo>
                  <a:lnTo>
                    <a:pt x="57" y="15"/>
                  </a:lnTo>
                  <a:lnTo>
                    <a:pt x="68" y="10"/>
                  </a:lnTo>
                  <a:lnTo>
                    <a:pt x="78" y="5"/>
                  </a:lnTo>
                  <a:lnTo>
                    <a:pt x="88" y="5"/>
                  </a:lnTo>
                  <a:lnTo>
                    <a:pt x="99" y="0"/>
                  </a:lnTo>
                  <a:lnTo>
                    <a:pt x="109" y="0"/>
                  </a:lnTo>
                  <a:lnTo>
                    <a:pt x="119" y="0"/>
                  </a:lnTo>
                  <a:lnTo>
                    <a:pt x="130" y="5"/>
                  </a:lnTo>
                  <a:lnTo>
                    <a:pt x="140" y="5"/>
                  </a:lnTo>
                  <a:lnTo>
                    <a:pt x="150" y="10"/>
                  </a:lnTo>
                  <a:lnTo>
                    <a:pt x="161" y="15"/>
                  </a:lnTo>
                  <a:lnTo>
                    <a:pt x="171" y="20"/>
                  </a:lnTo>
                  <a:lnTo>
                    <a:pt x="176" y="25"/>
                  </a:lnTo>
                  <a:lnTo>
                    <a:pt x="187" y="30"/>
                  </a:lnTo>
                  <a:lnTo>
                    <a:pt x="192" y="40"/>
                  </a:lnTo>
                  <a:lnTo>
                    <a:pt x="202" y="50"/>
                  </a:lnTo>
                  <a:lnTo>
                    <a:pt x="207" y="54"/>
                  </a:lnTo>
                  <a:lnTo>
                    <a:pt x="207" y="64"/>
                  </a:lnTo>
                  <a:lnTo>
                    <a:pt x="213" y="74"/>
                  </a:lnTo>
                  <a:lnTo>
                    <a:pt x="218" y="84"/>
                  </a:lnTo>
                  <a:lnTo>
                    <a:pt x="218" y="94"/>
                  </a:lnTo>
                  <a:lnTo>
                    <a:pt x="218" y="104"/>
                  </a:lnTo>
                  <a:lnTo>
                    <a:pt x="218" y="114"/>
                  </a:lnTo>
                  <a:lnTo>
                    <a:pt x="218" y="124"/>
                  </a:lnTo>
                  <a:lnTo>
                    <a:pt x="213" y="134"/>
                  </a:lnTo>
                  <a:lnTo>
                    <a:pt x="207" y="144"/>
                  </a:lnTo>
                  <a:lnTo>
                    <a:pt x="207" y="154"/>
                  </a:lnTo>
                  <a:lnTo>
                    <a:pt x="202" y="164"/>
                  </a:lnTo>
                  <a:lnTo>
                    <a:pt x="192" y="174"/>
                  </a:lnTo>
                  <a:lnTo>
                    <a:pt x="187" y="179"/>
                  </a:lnTo>
                  <a:lnTo>
                    <a:pt x="176" y="184"/>
                  </a:lnTo>
                  <a:lnTo>
                    <a:pt x="171" y="194"/>
                  </a:lnTo>
                  <a:lnTo>
                    <a:pt x="161" y="199"/>
                  </a:lnTo>
                  <a:lnTo>
                    <a:pt x="150" y="199"/>
                  </a:lnTo>
                  <a:lnTo>
                    <a:pt x="140" y="204"/>
                  </a:lnTo>
                  <a:lnTo>
                    <a:pt x="130" y="209"/>
                  </a:lnTo>
                  <a:lnTo>
                    <a:pt x="119" y="209"/>
                  </a:lnTo>
                  <a:lnTo>
                    <a:pt x="109" y="209"/>
                  </a:lnTo>
                  <a:close/>
                </a:path>
              </a:pathLst>
            </a:custGeom>
            <a:solidFill>
              <a:srgbClr val="330033"/>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4" name="Freeform 32"/>
            <p:cNvSpPr>
              <a:spLocks/>
            </p:cNvSpPr>
            <p:nvPr/>
          </p:nvSpPr>
          <p:spPr bwMode="auto">
            <a:xfrm>
              <a:off x="2548" y="2375"/>
              <a:ext cx="128" cy="139"/>
            </a:xfrm>
            <a:custGeom>
              <a:avLst/>
              <a:gdLst>
                <a:gd name="T0" fmla="*/ 56 w 202"/>
                <a:gd name="T1" fmla="*/ 139 h 194"/>
                <a:gd name="T2" fmla="*/ 42 w 202"/>
                <a:gd name="T3" fmla="*/ 135 h 194"/>
                <a:gd name="T4" fmla="*/ 32 w 202"/>
                <a:gd name="T5" fmla="*/ 128 h 194"/>
                <a:gd name="T6" fmla="*/ 23 w 202"/>
                <a:gd name="T7" fmla="*/ 121 h 194"/>
                <a:gd name="T8" fmla="*/ 13 w 202"/>
                <a:gd name="T9" fmla="*/ 114 h 194"/>
                <a:gd name="T10" fmla="*/ 6 w 202"/>
                <a:gd name="T11" fmla="*/ 103 h 194"/>
                <a:gd name="T12" fmla="*/ 3 w 202"/>
                <a:gd name="T13" fmla="*/ 89 h 194"/>
                <a:gd name="T14" fmla="*/ 0 w 202"/>
                <a:gd name="T15" fmla="*/ 75 h 194"/>
                <a:gd name="T16" fmla="*/ 0 w 202"/>
                <a:gd name="T17" fmla="*/ 60 h 194"/>
                <a:gd name="T18" fmla="*/ 3 w 202"/>
                <a:gd name="T19" fmla="*/ 46 h 194"/>
                <a:gd name="T20" fmla="*/ 6 w 202"/>
                <a:gd name="T21" fmla="*/ 35 h 194"/>
                <a:gd name="T22" fmla="*/ 13 w 202"/>
                <a:gd name="T23" fmla="*/ 25 h 194"/>
                <a:gd name="T24" fmla="*/ 23 w 202"/>
                <a:gd name="T25" fmla="*/ 14 h 194"/>
                <a:gd name="T26" fmla="*/ 32 w 202"/>
                <a:gd name="T27" fmla="*/ 7 h 194"/>
                <a:gd name="T28" fmla="*/ 42 w 202"/>
                <a:gd name="T29" fmla="*/ 0 h 194"/>
                <a:gd name="T30" fmla="*/ 56 w 202"/>
                <a:gd name="T31" fmla="*/ 0 h 194"/>
                <a:gd name="T32" fmla="*/ 68 w 202"/>
                <a:gd name="T33" fmla="*/ 0 h 194"/>
                <a:gd name="T34" fmla="*/ 82 w 202"/>
                <a:gd name="T35" fmla="*/ 0 h 194"/>
                <a:gd name="T36" fmla="*/ 92 w 202"/>
                <a:gd name="T37" fmla="*/ 7 h 194"/>
                <a:gd name="T38" fmla="*/ 105 w 202"/>
                <a:gd name="T39" fmla="*/ 14 h 194"/>
                <a:gd name="T40" fmla="*/ 112 w 202"/>
                <a:gd name="T41" fmla="*/ 25 h 194"/>
                <a:gd name="T42" fmla="*/ 118 w 202"/>
                <a:gd name="T43" fmla="*/ 35 h 194"/>
                <a:gd name="T44" fmla="*/ 124 w 202"/>
                <a:gd name="T45" fmla="*/ 46 h 194"/>
                <a:gd name="T46" fmla="*/ 128 w 202"/>
                <a:gd name="T47" fmla="*/ 60 h 194"/>
                <a:gd name="T48" fmla="*/ 128 w 202"/>
                <a:gd name="T49" fmla="*/ 75 h 194"/>
                <a:gd name="T50" fmla="*/ 124 w 202"/>
                <a:gd name="T51" fmla="*/ 89 h 194"/>
                <a:gd name="T52" fmla="*/ 118 w 202"/>
                <a:gd name="T53" fmla="*/ 103 h 194"/>
                <a:gd name="T54" fmla="*/ 112 w 202"/>
                <a:gd name="T55" fmla="*/ 114 h 194"/>
                <a:gd name="T56" fmla="*/ 105 w 202"/>
                <a:gd name="T57" fmla="*/ 121 h 194"/>
                <a:gd name="T58" fmla="*/ 92 w 202"/>
                <a:gd name="T59" fmla="*/ 128 h 194"/>
                <a:gd name="T60" fmla="*/ 82 w 202"/>
                <a:gd name="T61" fmla="*/ 135 h 194"/>
                <a:gd name="T62" fmla="*/ 68 w 202"/>
                <a:gd name="T63" fmla="*/ 139 h 1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2"/>
                <a:gd name="T97" fmla="*/ 0 h 194"/>
                <a:gd name="T98" fmla="*/ 202 w 202"/>
                <a:gd name="T99" fmla="*/ 194 h 1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2" h="194">
                  <a:moveTo>
                    <a:pt x="98" y="194"/>
                  </a:moveTo>
                  <a:lnTo>
                    <a:pt x="88" y="194"/>
                  </a:lnTo>
                  <a:lnTo>
                    <a:pt x="77" y="189"/>
                  </a:lnTo>
                  <a:lnTo>
                    <a:pt x="67" y="189"/>
                  </a:lnTo>
                  <a:lnTo>
                    <a:pt x="57" y="184"/>
                  </a:lnTo>
                  <a:lnTo>
                    <a:pt x="51" y="179"/>
                  </a:lnTo>
                  <a:lnTo>
                    <a:pt x="41" y="174"/>
                  </a:lnTo>
                  <a:lnTo>
                    <a:pt x="36" y="169"/>
                  </a:lnTo>
                  <a:lnTo>
                    <a:pt x="26" y="164"/>
                  </a:lnTo>
                  <a:lnTo>
                    <a:pt x="20" y="159"/>
                  </a:lnTo>
                  <a:lnTo>
                    <a:pt x="15" y="149"/>
                  </a:lnTo>
                  <a:lnTo>
                    <a:pt x="10" y="144"/>
                  </a:lnTo>
                  <a:lnTo>
                    <a:pt x="5" y="134"/>
                  </a:lnTo>
                  <a:lnTo>
                    <a:pt x="5" y="124"/>
                  </a:lnTo>
                  <a:lnTo>
                    <a:pt x="0" y="114"/>
                  </a:lnTo>
                  <a:lnTo>
                    <a:pt x="0" y="104"/>
                  </a:lnTo>
                  <a:lnTo>
                    <a:pt x="0" y="94"/>
                  </a:lnTo>
                  <a:lnTo>
                    <a:pt x="0" y="84"/>
                  </a:lnTo>
                  <a:lnTo>
                    <a:pt x="0" y="74"/>
                  </a:lnTo>
                  <a:lnTo>
                    <a:pt x="5" y="64"/>
                  </a:lnTo>
                  <a:lnTo>
                    <a:pt x="5" y="59"/>
                  </a:lnTo>
                  <a:lnTo>
                    <a:pt x="10" y="49"/>
                  </a:lnTo>
                  <a:lnTo>
                    <a:pt x="15" y="40"/>
                  </a:lnTo>
                  <a:lnTo>
                    <a:pt x="20" y="35"/>
                  </a:lnTo>
                  <a:lnTo>
                    <a:pt x="26" y="25"/>
                  </a:lnTo>
                  <a:lnTo>
                    <a:pt x="36" y="20"/>
                  </a:lnTo>
                  <a:lnTo>
                    <a:pt x="41" y="15"/>
                  </a:lnTo>
                  <a:lnTo>
                    <a:pt x="51" y="10"/>
                  </a:lnTo>
                  <a:lnTo>
                    <a:pt x="57" y="5"/>
                  </a:lnTo>
                  <a:lnTo>
                    <a:pt x="67" y="0"/>
                  </a:lnTo>
                  <a:lnTo>
                    <a:pt x="77" y="0"/>
                  </a:lnTo>
                  <a:lnTo>
                    <a:pt x="88" y="0"/>
                  </a:lnTo>
                  <a:lnTo>
                    <a:pt x="98" y="0"/>
                  </a:lnTo>
                  <a:lnTo>
                    <a:pt x="108" y="0"/>
                  </a:lnTo>
                  <a:lnTo>
                    <a:pt x="119" y="0"/>
                  </a:lnTo>
                  <a:lnTo>
                    <a:pt x="129" y="0"/>
                  </a:lnTo>
                  <a:lnTo>
                    <a:pt x="139" y="5"/>
                  </a:lnTo>
                  <a:lnTo>
                    <a:pt x="145" y="10"/>
                  </a:lnTo>
                  <a:lnTo>
                    <a:pt x="155" y="15"/>
                  </a:lnTo>
                  <a:lnTo>
                    <a:pt x="165" y="20"/>
                  </a:lnTo>
                  <a:lnTo>
                    <a:pt x="171" y="25"/>
                  </a:lnTo>
                  <a:lnTo>
                    <a:pt x="176" y="35"/>
                  </a:lnTo>
                  <a:lnTo>
                    <a:pt x="181" y="40"/>
                  </a:lnTo>
                  <a:lnTo>
                    <a:pt x="186" y="49"/>
                  </a:lnTo>
                  <a:lnTo>
                    <a:pt x="191" y="59"/>
                  </a:lnTo>
                  <a:lnTo>
                    <a:pt x="196" y="64"/>
                  </a:lnTo>
                  <a:lnTo>
                    <a:pt x="196" y="74"/>
                  </a:lnTo>
                  <a:lnTo>
                    <a:pt x="202" y="84"/>
                  </a:lnTo>
                  <a:lnTo>
                    <a:pt x="202" y="94"/>
                  </a:lnTo>
                  <a:lnTo>
                    <a:pt x="202" y="104"/>
                  </a:lnTo>
                  <a:lnTo>
                    <a:pt x="196" y="114"/>
                  </a:lnTo>
                  <a:lnTo>
                    <a:pt x="196" y="124"/>
                  </a:lnTo>
                  <a:lnTo>
                    <a:pt x="191" y="134"/>
                  </a:lnTo>
                  <a:lnTo>
                    <a:pt x="186" y="144"/>
                  </a:lnTo>
                  <a:lnTo>
                    <a:pt x="181" y="149"/>
                  </a:lnTo>
                  <a:lnTo>
                    <a:pt x="176" y="159"/>
                  </a:lnTo>
                  <a:lnTo>
                    <a:pt x="171" y="164"/>
                  </a:lnTo>
                  <a:lnTo>
                    <a:pt x="165" y="169"/>
                  </a:lnTo>
                  <a:lnTo>
                    <a:pt x="155" y="174"/>
                  </a:lnTo>
                  <a:lnTo>
                    <a:pt x="145" y="179"/>
                  </a:lnTo>
                  <a:lnTo>
                    <a:pt x="139" y="184"/>
                  </a:lnTo>
                  <a:lnTo>
                    <a:pt x="129" y="189"/>
                  </a:lnTo>
                  <a:lnTo>
                    <a:pt x="119" y="189"/>
                  </a:lnTo>
                  <a:lnTo>
                    <a:pt x="108" y="194"/>
                  </a:lnTo>
                  <a:lnTo>
                    <a:pt x="98" y="194"/>
                  </a:lnTo>
                  <a:close/>
                </a:path>
              </a:pathLst>
            </a:custGeom>
            <a:solidFill>
              <a:srgbClr val="660066"/>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5" name="Freeform 33"/>
            <p:cNvSpPr>
              <a:spLocks/>
            </p:cNvSpPr>
            <p:nvPr/>
          </p:nvSpPr>
          <p:spPr bwMode="auto">
            <a:xfrm>
              <a:off x="2551" y="2379"/>
              <a:ext cx="118" cy="128"/>
            </a:xfrm>
            <a:custGeom>
              <a:avLst/>
              <a:gdLst>
                <a:gd name="T0" fmla="*/ 53 w 186"/>
                <a:gd name="T1" fmla="*/ 128 h 179"/>
                <a:gd name="T2" fmla="*/ 43 w 186"/>
                <a:gd name="T3" fmla="*/ 128 h 179"/>
                <a:gd name="T4" fmla="*/ 29 w 186"/>
                <a:gd name="T5" fmla="*/ 121 h 179"/>
                <a:gd name="T6" fmla="*/ 20 w 186"/>
                <a:gd name="T7" fmla="*/ 114 h 179"/>
                <a:gd name="T8" fmla="*/ 13 w 186"/>
                <a:gd name="T9" fmla="*/ 107 h 179"/>
                <a:gd name="T10" fmla="*/ 6 w 186"/>
                <a:gd name="T11" fmla="*/ 96 h 179"/>
                <a:gd name="T12" fmla="*/ 0 w 186"/>
                <a:gd name="T13" fmla="*/ 85 h 179"/>
                <a:gd name="T14" fmla="*/ 0 w 186"/>
                <a:gd name="T15" fmla="*/ 71 h 179"/>
                <a:gd name="T16" fmla="*/ 0 w 186"/>
                <a:gd name="T17" fmla="*/ 56 h 179"/>
                <a:gd name="T18" fmla="*/ 0 w 186"/>
                <a:gd name="T19" fmla="*/ 46 h 179"/>
                <a:gd name="T20" fmla="*/ 6 w 186"/>
                <a:gd name="T21" fmla="*/ 35 h 179"/>
                <a:gd name="T22" fmla="*/ 13 w 186"/>
                <a:gd name="T23" fmla="*/ 25 h 179"/>
                <a:gd name="T24" fmla="*/ 20 w 186"/>
                <a:gd name="T25" fmla="*/ 14 h 179"/>
                <a:gd name="T26" fmla="*/ 29 w 186"/>
                <a:gd name="T27" fmla="*/ 7 h 179"/>
                <a:gd name="T28" fmla="*/ 43 w 186"/>
                <a:gd name="T29" fmla="*/ 4 h 179"/>
                <a:gd name="T30" fmla="*/ 53 w 186"/>
                <a:gd name="T31" fmla="*/ 0 h 179"/>
                <a:gd name="T32" fmla="*/ 65 w 186"/>
                <a:gd name="T33" fmla="*/ 0 h 179"/>
                <a:gd name="T34" fmla="*/ 79 w 186"/>
                <a:gd name="T35" fmla="*/ 4 h 179"/>
                <a:gd name="T36" fmla="*/ 89 w 186"/>
                <a:gd name="T37" fmla="*/ 7 h 179"/>
                <a:gd name="T38" fmla="*/ 98 w 186"/>
                <a:gd name="T39" fmla="*/ 14 h 179"/>
                <a:gd name="T40" fmla="*/ 105 w 186"/>
                <a:gd name="T41" fmla="*/ 25 h 179"/>
                <a:gd name="T42" fmla="*/ 112 w 186"/>
                <a:gd name="T43" fmla="*/ 35 h 179"/>
                <a:gd name="T44" fmla="*/ 118 w 186"/>
                <a:gd name="T45" fmla="*/ 46 h 179"/>
                <a:gd name="T46" fmla="*/ 118 w 186"/>
                <a:gd name="T47" fmla="*/ 56 h 179"/>
                <a:gd name="T48" fmla="*/ 118 w 186"/>
                <a:gd name="T49" fmla="*/ 71 h 179"/>
                <a:gd name="T50" fmla="*/ 118 w 186"/>
                <a:gd name="T51" fmla="*/ 85 h 179"/>
                <a:gd name="T52" fmla="*/ 112 w 186"/>
                <a:gd name="T53" fmla="*/ 96 h 179"/>
                <a:gd name="T54" fmla="*/ 105 w 186"/>
                <a:gd name="T55" fmla="*/ 107 h 179"/>
                <a:gd name="T56" fmla="*/ 98 w 186"/>
                <a:gd name="T57" fmla="*/ 114 h 179"/>
                <a:gd name="T58" fmla="*/ 89 w 186"/>
                <a:gd name="T59" fmla="*/ 121 h 179"/>
                <a:gd name="T60" fmla="*/ 79 w 186"/>
                <a:gd name="T61" fmla="*/ 128 h 179"/>
                <a:gd name="T62" fmla="*/ 65 w 186"/>
                <a:gd name="T63" fmla="*/ 128 h 1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6"/>
                <a:gd name="T97" fmla="*/ 0 h 179"/>
                <a:gd name="T98" fmla="*/ 186 w 186"/>
                <a:gd name="T99" fmla="*/ 179 h 17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6" h="179">
                  <a:moveTo>
                    <a:pt x="93" y="179"/>
                  </a:moveTo>
                  <a:lnTo>
                    <a:pt x="83" y="179"/>
                  </a:lnTo>
                  <a:lnTo>
                    <a:pt x="72" y="179"/>
                  </a:lnTo>
                  <a:lnTo>
                    <a:pt x="67" y="179"/>
                  </a:lnTo>
                  <a:lnTo>
                    <a:pt x="57" y="174"/>
                  </a:lnTo>
                  <a:lnTo>
                    <a:pt x="46" y="169"/>
                  </a:lnTo>
                  <a:lnTo>
                    <a:pt x="41" y="164"/>
                  </a:lnTo>
                  <a:lnTo>
                    <a:pt x="31" y="159"/>
                  </a:lnTo>
                  <a:lnTo>
                    <a:pt x="26" y="154"/>
                  </a:lnTo>
                  <a:lnTo>
                    <a:pt x="21" y="149"/>
                  </a:lnTo>
                  <a:lnTo>
                    <a:pt x="15" y="139"/>
                  </a:lnTo>
                  <a:lnTo>
                    <a:pt x="10" y="134"/>
                  </a:lnTo>
                  <a:lnTo>
                    <a:pt x="5" y="124"/>
                  </a:lnTo>
                  <a:lnTo>
                    <a:pt x="0" y="119"/>
                  </a:lnTo>
                  <a:lnTo>
                    <a:pt x="0" y="109"/>
                  </a:lnTo>
                  <a:lnTo>
                    <a:pt x="0" y="99"/>
                  </a:lnTo>
                  <a:lnTo>
                    <a:pt x="0" y="89"/>
                  </a:lnTo>
                  <a:lnTo>
                    <a:pt x="0" y="79"/>
                  </a:lnTo>
                  <a:lnTo>
                    <a:pt x="0" y="74"/>
                  </a:lnTo>
                  <a:lnTo>
                    <a:pt x="0" y="64"/>
                  </a:lnTo>
                  <a:lnTo>
                    <a:pt x="5" y="54"/>
                  </a:lnTo>
                  <a:lnTo>
                    <a:pt x="10" y="49"/>
                  </a:lnTo>
                  <a:lnTo>
                    <a:pt x="15" y="39"/>
                  </a:lnTo>
                  <a:lnTo>
                    <a:pt x="21" y="35"/>
                  </a:lnTo>
                  <a:lnTo>
                    <a:pt x="26" y="25"/>
                  </a:lnTo>
                  <a:lnTo>
                    <a:pt x="31" y="20"/>
                  </a:lnTo>
                  <a:lnTo>
                    <a:pt x="41" y="15"/>
                  </a:lnTo>
                  <a:lnTo>
                    <a:pt x="46" y="10"/>
                  </a:lnTo>
                  <a:lnTo>
                    <a:pt x="57" y="5"/>
                  </a:lnTo>
                  <a:lnTo>
                    <a:pt x="67" y="5"/>
                  </a:lnTo>
                  <a:lnTo>
                    <a:pt x="72" y="0"/>
                  </a:lnTo>
                  <a:lnTo>
                    <a:pt x="83" y="0"/>
                  </a:lnTo>
                  <a:lnTo>
                    <a:pt x="93" y="0"/>
                  </a:lnTo>
                  <a:lnTo>
                    <a:pt x="103" y="0"/>
                  </a:lnTo>
                  <a:lnTo>
                    <a:pt x="114" y="0"/>
                  </a:lnTo>
                  <a:lnTo>
                    <a:pt x="124" y="5"/>
                  </a:lnTo>
                  <a:lnTo>
                    <a:pt x="129" y="5"/>
                  </a:lnTo>
                  <a:lnTo>
                    <a:pt x="140" y="10"/>
                  </a:lnTo>
                  <a:lnTo>
                    <a:pt x="145" y="15"/>
                  </a:lnTo>
                  <a:lnTo>
                    <a:pt x="155" y="20"/>
                  </a:lnTo>
                  <a:lnTo>
                    <a:pt x="160" y="25"/>
                  </a:lnTo>
                  <a:lnTo>
                    <a:pt x="166" y="35"/>
                  </a:lnTo>
                  <a:lnTo>
                    <a:pt x="171" y="39"/>
                  </a:lnTo>
                  <a:lnTo>
                    <a:pt x="176" y="49"/>
                  </a:lnTo>
                  <a:lnTo>
                    <a:pt x="181" y="54"/>
                  </a:lnTo>
                  <a:lnTo>
                    <a:pt x="186" y="64"/>
                  </a:lnTo>
                  <a:lnTo>
                    <a:pt x="186" y="74"/>
                  </a:lnTo>
                  <a:lnTo>
                    <a:pt x="186" y="79"/>
                  </a:lnTo>
                  <a:lnTo>
                    <a:pt x="186" y="89"/>
                  </a:lnTo>
                  <a:lnTo>
                    <a:pt x="186" y="99"/>
                  </a:lnTo>
                  <a:lnTo>
                    <a:pt x="186" y="109"/>
                  </a:lnTo>
                  <a:lnTo>
                    <a:pt x="186" y="119"/>
                  </a:lnTo>
                  <a:lnTo>
                    <a:pt x="181" y="124"/>
                  </a:lnTo>
                  <a:lnTo>
                    <a:pt x="176" y="134"/>
                  </a:lnTo>
                  <a:lnTo>
                    <a:pt x="171" y="139"/>
                  </a:lnTo>
                  <a:lnTo>
                    <a:pt x="166" y="149"/>
                  </a:lnTo>
                  <a:lnTo>
                    <a:pt x="160" y="154"/>
                  </a:lnTo>
                  <a:lnTo>
                    <a:pt x="155" y="159"/>
                  </a:lnTo>
                  <a:lnTo>
                    <a:pt x="145" y="164"/>
                  </a:lnTo>
                  <a:lnTo>
                    <a:pt x="140" y="169"/>
                  </a:lnTo>
                  <a:lnTo>
                    <a:pt x="129" y="174"/>
                  </a:lnTo>
                  <a:lnTo>
                    <a:pt x="124" y="179"/>
                  </a:lnTo>
                  <a:lnTo>
                    <a:pt x="114" y="179"/>
                  </a:lnTo>
                  <a:lnTo>
                    <a:pt x="103" y="179"/>
                  </a:lnTo>
                  <a:lnTo>
                    <a:pt x="93" y="179"/>
                  </a:lnTo>
                  <a:close/>
                </a:path>
              </a:pathLst>
            </a:custGeom>
            <a:solidFill>
              <a:srgbClr val="990099"/>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6" name="Freeform 34"/>
            <p:cNvSpPr>
              <a:spLocks/>
            </p:cNvSpPr>
            <p:nvPr/>
          </p:nvSpPr>
          <p:spPr bwMode="auto">
            <a:xfrm>
              <a:off x="2555" y="2382"/>
              <a:ext cx="111" cy="122"/>
            </a:xfrm>
            <a:custGeom>
              <a:avLst/>
              <a:gdLst>
                <a:gd name="T0" fmla="*/ 56 w 176"/>
                <a:gd name="T1" fmla="*/ 122 h 169"/>
                <a:gd name="T2" fmla="*/ 46 w 176"/>
                <a:gd name="T3" fmla="*/ 122 h 169"/>
                <a:gd name="T4" fmla="*/ 36 w 176"/>
                <a:gd name="T5" fmla="*/ 118 h 169"/>
                <a:gd name="T6" fmla="*/ 26 w 176"/>
                <a:gd name="T7" fmla="*/ 111 h 169"/>
                <a:gd name="T8" fmla="*/ 16 w 176"/>
                <a:gd name="T9" fmla="*/ 104 h 169"/>
                <a:gd name="T10" fmla="*/ 10 w 176"/>
                <a:gd name="T11" fmla="*/ 97 h 169"/>
                <a:gd name="T12" fmla="*/ 3 w 176"/>
                <a:gd name="T13" fmla="*/ 86 h 169"/>
                <a:gd name="T14" fmla="*/ 3 w 176"/>
                <a:gd name="T15" fmla="*/ 75 h 169"/>
                <a:gd name="T16" fmla="*/ 0 w 176"/>
                <a:gd name="T17" fmla="*/ 61 h 169"/>
                <a:gd name="T18" fmla="*/ 3 w 176"/>
                <a:gd name="T19" fmla="*/ 50 h 169"/>
                <a:gd name="T20" fmla="*/ 3 w 176"/>
                <a:gd name="T21" fmla="*/ 39 h 169"/>
                <a:gd name="T22" fmla="*/ 10 w 176"/>
                <a:gd name="T23" fmla="*/ 28 h 169"/>
                <a:gd name="T24" fmla="*/ 16 w 176"/>
                <a:gd name="T25" fmla="*/ 18 h 169"/>
                <a:gd name="T26" fmla="*/ 26 w 176"/>
                <a:gd name="T27" fmla="*/ 11 h 169"/>
                <a:gd name="T28" fmla="*/ 36 w 176"/>
                <a:gd name="T29" fmla="*/ 7 h 169"/>
                <a:gd name="T30" fmla="*/ 46 w 176"/>
                <a:gd name="T31" fmla="*/ 4 h 169"/>
                <a:gd name="T32" fmla="*/ 56 w 176"/>
                <a:gd name="T33" fmla="*/ 0 h 169"/>
                <a:gd name="T34" fmla="*/ 62 w 176"/>
                <a:gd name="T35" fmla="*/ 0 h 169"/>
                <a:gd name="T36" fmla="*/ 66 w 176"/>
                <a:gd name="T37" fmla="*/ 4 h 169"/>
                <a:gd name="T38" fmla="*/ 72 w 176"/>
                <a:gd name="T39" fmla="*/ 4 h 169"/>
                <a:gd name="T40" fmla="*/ 78 w 176"/>
                <a:gd name="T41" fmla="*/ 7 h 169"/>
                <a:gd name="T42" fmla="*/ 81 w 176"/>
                <a:gd name="T43" fmla="*/ 7 h 169"/>
                <a:gd name="T44" fmla="*/ 88 w 176"/>
                <a:gd name="T45" fmla="*/ 11 h 169"/>
                <a:gd name="T46" fmla="*/ 91 w 176"/>
                <a:gd name="T47" fmla="*/ 14 h 169"/>
                <a:gd name="T48" fmla="*/ 95 w 176"/>
                <a:gd name="T49" fmla="*/ 18 h 169"/>
                <a:gd name="T50" fmla="*/ 98 w 176"/>
                <a:gd name="T51" fmla="*/ 25 h 169"/>
                <a:gd name="T52" fmla="*/ 102 w 176"/>
                <a:gd name="T53" fmla="*/ 28 h 169"/>
                <a:gd name="T54" fmla="*/ 105 w 176"/>
                <a:gd name="T55" fmla="*/ 32 h 169"/>
                <a:gd name="T56" fmla="*/ 108 w 176"/>
                <a:gd name="T57" fmla="*/ 39 h 169"/>
                <a:gd name="T58" fmla="*/ 108 w 176"/>
                <a:gd name="T59" fmla="*/ 43 h 169"/>
                <a:gd name="T60" fmla="*/ 111 w 176"/>
                <a:gd name="T61" fmla="*/ 50 h 169"/>
                <a:gd name="T62" fmla="*/ 111 w 176"/>
                <a:gd name="T63" fmla="*/ 57 h 169"/>
                <a:gd name="T64" fmla="*/ 111 w 176"/>
                <a:gd name="T65" fmla="*/ 61 h 169"/>
                <a:gd name="T66" fmla="*/ 111 w 176"/>
                <a:gd name="T67" fmla="*/ 68 h 169"/>
                <a:gd name="T68" fmla="*/ 111 w 176"/>
                <a:gd name="T69" fmla="*/ 75 h 169"/>
                <a:gd name="T70" fmla="*/ 108 w 176"/>
                <a:gd name="T71" fmla="*/ 79 h 169"/>
                <a:gd name="T72" fmla="*/ 108 w 176"/>
                <a:gd name="T73" fmla="*/ 86 h 169"/>
                <a:gd name="T74" fmla="*/ 105 w 176"/>
                <a:gd name="T75" fmla="*/ 90 h 169"/>
                <a:gd name="T76" fmla="*/ 102 w 176"/>
                <a:gd name="T77" fmla="*/ 97 h 169"/>
                <a:gd name="T78" fmla="*/ 98 w 176"/>
                <a:gd name="T79" fmla="*/ 100 h 169"/>
                <a:gd name="T80" fmla="*/ 95 w 176"/>
                <a:gd name="T81" fmla="*/ 104 h 169"/>
                <a:gd name="T82" fmla="*/ 91 w 176"/>
                <a:gd name="T83" fmla="*/ 108 h 169"/>
                <a:gd name="T84" fmla="*/ 88 w 176"/>
                <a:gd name="T85" fmla="*/ 111 h 169"/>
                <a:gd name="T86" fmla="*/ 81 w 176"/>
                <a:gd name="T87" fmla="*/ 115 h 169"/>
                <a:gd name="T88" fmla="*/ 78 w 176"/>
                <a:gd name="T89" fmla="*/ 118 h 169"/>
                <a:gd name="T90" fmla="*/ 72 w 176"/>
                <a:gd name="T91" fmla="*/ 118 h 169"/>
                <a:gd name="T92" fmla="*/ 66 w 176"/>
                <a:gd name="T93" fmla="*/ 122 h 169"/>
                <a:gd name="T94" fmla="*/ 62 w 176"/>
                <a:gd name="T95" fmla="*/ 122 h 169"/>
                <a:gd name="T96" fmla="*/ 56 w 176"/>
                <a:gd name="T97" fmla="*/ 122 h 1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6"/>
                <a:gd name="T148" fmla="*/ 0 h 169"/>
                <a:gd name="T149" fmla="*/ 176 w 176"/>
                <a:gd name="T150" fmla="*/ 169 h 1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6" h="169">
                  <a:moveTo>
                    <a:pt x="88" y="169"/>
                  </a:moveTo>
                  <a:lnTo>
                    <a:pt x="73" y="169"/>
                  </a:lnTo>
                  <a:lnTo>
                    <a:pt x="57" y="164"/>
                  </a:lnTo>
                  <a:lnTo>
                    <a:pt x="41" y="154"/>
                  </a:lnTo>
                  <a:lnTo>
                    <a:pt x="26" y="144"/>
                  </a:lnTo>
                  <a:lnTo>
                    <a:pt x="16" y="134"/>
                  </a:lnTo>
                  <a:lnTo>
                    <a:pt x="5" y="119"/>
                  </a:lnTo>
                  <a:lnTo>
                    <a:pt x="5" y="104"/>
                  </a:lnTo>
                  <a:lnTo>
                    <a:pt x="0" y="84"/>
                  </a:lnTo>
                  <a:lnTo>
                    <a:pt x="5" y="69"/>
                  </a:lnTo>
                  <a:lnTo>
                    <a:pt x="5" y="54"/>
                  </a:lnTo>
                  <a:lnTo>
                    <a:pt x="16" y="39"/>
                  </a:lnTo>
                  <a:lnTo>
                    <a:pt x="26" y="25"/>
                  </a:lnTo>
                  <a:lnTo>
                    <a:pt x="41" y="15"/>
                  </a:lnTo>
                  <a:lnTo>
                    <a:pt x="57" y="10"/>
                  </a:lnTo>
                  <a:lnTo>
                    <a:pt x="73" y="5"/>
                  </a:lnTo>
                  <a:lnTo>
                    <a:pt x="88" y="0"/>
                  </a:lnTo>
                  <a:lnTo>
                    <a:pt x="98" y="0"/>
                  </a:lnTo>
                  <a:lnTo>
                    <a:pt x="104" y="5"/>
                  </a:lnTo>
                  <a:lnTo>
                    <a:pt x="114" y="5"/>
                  </a:lnTo>
                  <a:lnTo>
                    <a:pt x="124" y="10"/>
                  </a:lnTo>
                  <a:lnTo>
                    <a:pt x="129" y="10"/>
                  </a:lnTo>
                  <a:lnTo>
                    <a:pt x="140" y="15"/>
                  </a:lnTo>
                  <a:lnTo>
                    <a:pt x="145" y="20"/>
                  </a:lnTo>
                  <a:lnTo>
                    <a:pt x="150" y="25"/>
                  </a:lnTo>
                  <a:lnTo>
                    <a:pt x="155" y="34"/>
                  </a:lnTo>
                  <a:lnTo>
                    <a:pt x="161" y="39"/>
                  </a:lnTo>
                  <a:lnTo>
                    <a:pt x="166" y="44"/>
                  </a:lnTo>
                  <a:lnTo>
                    <a:pt x="171" y="54"/>
                  </a:lnTo>
                  <a:lnTo>
                    <a:pt x="171" y="59"/>
                  </a:lnTo>
                  <a:lnTo>
                    <a:pt x="176" y="69"/>
                  </a:lnTo>
                  <a:lnTo>
                    <a:pt x="176" y="79"/>
                  </a:lnTo>
                  <a:lnTo>
                    <a:pt x="176" y="84"/>
                  </a:lnTo>
                  <a:lnTo>
                    <a:pt x="176" y="94"/>
                  </a:lnTo>
                  <a:lnTo>
                    <a:pt x="176" y="104"/>
                  </a:lnTo>
                  <a:lnTo>
                    <a:pt x="171" y="109"/>
                  </a:lnTo>
                  <a:lnTo>
                    <a:pt x="171" y="119"/>
                  </a:lnTo>
                  <a:lnTo>
                    <a:pt x="166" y="124"/>
                  </a:lnTo>
                  <a:lnTo>
                    <a:pt x="161" y="134"/>
                  </a:lnTo>
                  <a:lnTo>
                    <a:pt x="155" y="139"/>
                  </a:lnTo>
                  <a:lnTo>
                    <a:pt x="150" y="144"/>
                  </a:lnTo>
                  <a:lnTo>
                    <a:pt x="145" y="149"/>
                  </a:lnTo>
                  <a:lnTo>
                    <a:pt x="140" y="154"/>
                  </a:lnTo>
                  <a:lnTo>
                    <a:pt x="129" y="159"/>
                  </a:lnTo>
                  <a:lnTo>
                    <a:pt x="124" y="164"/>
                  </a:lnTo>
                  <a:lnTo>
                    <a:pt x="114" y="164"/>
                  </a:lnTo>
                  <a:lnTo>
                    <a:pt x="104" y="169"/>
                  </a:lnTo>
                  <a:lnTo>
                    <a:pt x="98" y="169"/>
                  </a:lnTo>
                  <a:lnTo>
                    <a:pt x="88" y="169"/>
                  </a:lnTo>
                  <a:close/>
                </a:path>
              </a:pathLst>
            </a:custGeom>
            <a:solidFill>
              <a:srgbClr val="CC00CC"/>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7" name="Freeform 35"/>
            <p:cNvSpPr>
              <a:spLocks/>
            </p:cNvSpPr>
            <p:nvPr/>
          </p:nvSpPr>
          <p:spPr bwMode="auto">
            <a:xfrm>
              <a:off x="2558" y="2386"/>
              <a:ext cx="105" cy="114"/>
            </a:xfrm>
            <a:custGeom>
              <a:avLst/>
              <a:gdLst>
                <a:gd name="T0" fmla="*/ 53 w 166"/>
                <a:gd name="T1" fmla="*/ 114 h 159"/>
                <a:gd name="T2" fmla="*/ 43 w 166"/>
                <a:gd name="T3" fmla="*/ 110 h 159"/>
                <a:gd name="T4" fmla="*/ 33 w 166"/>
                <a:gd name="T5" fmla="*/ 107 h 159"/>
                <a:gd name="T6" fmla="*/ 23 w 166"/>
                <a:gd name="T7" fmla="*/ 103 h 159"/>
                <a:gd name="T8" fmla="*/ 16 w 166"/>
                <a:gd name="T9" fmla="*/ 96 h 159"/>
                <a:gd name="T10" fmla="*/ 10 w 166"/>
                <a:gd name="T11" fmla="*/ 89 h 159"/>
                <a:gd name="T12" fmla="*/ 7 w 166"/>
                <a:gd name="T13" fmla="*/ 78 h 159"/>
                <a:gd name="T14" fmla="*/ 3 w 166"/>
                <a:gd name="T15" fmla="*/ 67 h 159"/>
                <a:gd name="T16" fmla="*/ 0 w 166"/>
                <a:gd name="T17" fmla="*/ 57 h 159"/>
                <a:gd name="T18" fmla="*/ 3 w 166"/>
                <a:gd name="T19" fmla="*/ 46 h 159"/>
                <a:gd name="T20" fmla="*/ 7 w 166"/>
                <a:gd name="T21" fmla="*/ 35 h 159"/>
                <a:gd name="T22" fmla="*/ 10 w 166"/>
                <a:gd name="T23" fmla="*/ 24 h 159"/>
                <a:gd name="T24" fmla="*/ 16 w 166"/>
                <a:gd name="T25" fmla="*/ 18 h 159"/>
                <a:gd name="T26" fmla="*/ 23 w 166"/>
                <a:gd name="T27" fmla="*/ 11 h 159"/>
                <a:gd name="T28" fmla="*/ 33 w 166"/>
                <a:gd name="T29" fmla="*/ 7 h 159"/>
                <a:gd name="T30" fmla="*/ 43 w 166"/>
                <a:gd name="T31" fmla="*/ 4 h 159"/>
                <a:gd name="T32" fmla="*/ 53 w 166"/>
                <a:gd name="T33" fmla="*/ 0 h 159"/>
                <a:gd name="T34" fmla="*/ 63 w 166"/>
                <a:gd name="T35" fmla="*/ 4 h 159"/>
                <a:gd name="T36" fmla="*/ 72 w 166"/>
                <a:gd name="T37" fmla="*/ 7 h 159"/>
                <a:gd name="T38" fmla="*/ 82 w 166"/>
                <a:gd name="T39" fmla="*/ 11 h 159"/>
                <a:gd name="T40" fmla="*/ 89 w 166"/>
                <a:gd name="T41" fmla="*/ 18 h 159"/>
                <a:gd name="T42" fmla="*/ 95 w 166"/>
                <a:gd name="T43" fmla="*/ 24 h 159"/>
                <a:gd name="T44" fmla="*/ 99 w 166"/>
                <a:gd name="T45" fmla="*/ 35 h 159"/>
                <a:gd name="T46" fmla="*/ 102 w 166"/>
                <a:gd name="T47" fmla="*/ 46 h 159"/>
                <a:gd name="T48" fmla="*/ 105 w 166"/>
                <a:gd name="T49" fmla="*/ 57 h 159"/>
                <a:gd name="T50" fmla="*/ 102 w 166"/>
                <a:gd name="T51" fmla="*/ 67 h 159"/>
                <a:gd name="T52" fmla="*/ 99 w 166"/>
                <a:gd name="T53" fmla="*/ 78 h 159"/>
                <a:gd name="T54" fmla="*/ 95 w 166"/>
                <a:gd name="T55" fmla="*/ 89 h 159"/>
                <a:gd name="T56" fmla="*/ 89 w 166"/>
                <a:gd name="T57" fmla="*/ 96 h 159"/>
                <a:gd name="T58" fmla="*/ 82 w 166"/>
                <a:gd name="T59" fmla="*/ 103 h 159"/>
                <a:gd name="T60" fmla="*/ 72 w 166"/>
                <a:gd name="T61" fmla="*/ 107 h 159"/>
                <a:gd name="T62" fmla="*/ 63 w 166"/>
                <a:gd name="T63" fmla="*/ 110 h 159"/>
                <a:gd name="T64" fmla="*/ 53 w 166"/>
                <a:gd name="T65" fmla="*/ 114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6"/>
                <a:gd name="T100" fmla="*/ 0 h 159"/>
                <a:gd name="T101" fmla="*/ 166 w 166"/>
                <a:gd name="T102" fmla="*/ 159 h 1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6" h="159">
                  <a:moveTo>
                    <a:pt x="83" y="159"/>
                  </a:moveTo>
                  <a:lnTo>
                    <a:pt x="68" y="154"/>
                  </a:lnTo>
                  <a:lnTo>
                    <a:pt x="52" y="149"/>
                  </a:lnTo>
                  <a:lnTo>
                    <a:pt x="36" y="144"/>
                  </a:lnTo>
                  <a:lnTo>
                    <a:pt x="26" y="134"/>
                  </a:lnTo>
                  <a:lnTo>
                    <a:pt x="16" y="124"/>
                  </a:lnTo>
                  <a:lnTo>
                    <a:pt x="11" y="109"/>
                  </a:lnTo>
                  <a:lnTo>
                    <a:pt x="5" y="94"/>
                  </a:lnTo>
                  <a:lnTo>
                    <a:pt x="0" y="79"/>
                  </a:lnTo>
                  <a:lnTo>
                    <a:pt x="5" y="64"/>
                  </a:lnTo>
                  <a:lnTo>
                    <a:pt x="11" y="49"/>
                  </a:lnTo>
                  <a:lnTo>
                    <a:pt x="16" y="34"/>
                  </a:lnTo>
                  <a:lnTo>
                    <a:pt x="26" y="25"/>
                  </a:lnTo>
                  <a:lnTo>
                    <a:pt x="36" y="15"/>
                  </a:lnTo>
                  <a:lnTo>
                    <a:pt x="52" y="10"/>
                  </a:lnTo>
                  <a:lnTo>
                    <a:pt x="68" y="5"/>
                  </a:lnTo>
                  <a:lnTo>
                    <a:pt x="83" y="0"/>
                  </a:lnTo>
                  <a:lnTo>
                    <a:pt x="99" y="5"/>
                  </a:lnTo>
                  <a:lnTo>
                    <a:pt x="114" y="10"/>
                  </a:lnTo>
                  <a:lnTo>
                    <a:pt x="130" y="15"/>
                  </a:lnTo>
                  <a:lnTo>
                    <a:pt x="140" y="25"/>
                  </a:lnTo>
                  <a:lnTo>
                    <a:pt x="150" y="34"/>
                  </a:lnTo>
                  <a:lnTo>
                    <a:pt x="156" y="49"/>
                  </a:lnTo>
                  <a:lnTo>
                    <a:pt x="161" y="64"/>
                  </a:lnTo>
                  <a:lnTo>
                    <a:pt x="166" y="79"/>
                  </a:lnTo>
                  <a:lnTo>
                    <a:pt x="161" y="94"/>
                  </a:lnTo>
                  <a:lnTo>
                    <a:pt x="156" y="109"/>
                  </a:lnTo>
                  <a:lnTo>
                    <a:pt x="150" y="124"/>
                  </a:lnTo>
                  <a:lnTo>
                    <a:pt x="140" y="134"/>
                  </a:lnTo>
                  <a:lnTo>
                    <a:pt x="130" y="144"/>
                  </a:lnTo>
                  <a:lnTo>
                    <a:pt x="114" y="149"/>
                  </a:lnTo>
                  <a:lnTo>
                    <a:pt x="99" y="154"/>
                  </a:lnTo>
                  <a:lnTo>
                    <a:pt x="83" y="159"/>
                  </a:lnTo>
                  <a:close/>
                </a:path>
              </a:pathLst>
            </a:custGeom>
            <a:solidFill>
              <a:srgbClr val="FF00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8" name="Rectangle 36"/>
            <p:cNvSpPr>
              <a:spLocks noChangeArrowheads="1"/>
            </p:cNvSpPr>
            <p:nvPr/>
          </p:nvSpPr>
          <p:spPr bwMode="auto">
            <a:xfrm>
              <a:off x="2091" y="2432"/>
              <a:ext cx="1042" cy="21"/>
            </a:xfrm>
            <a:prstGeom prst="rect">
              <a:avLst/>
            </a:prstGeom>
            <a:solidFill>
              <a:srgbClr val="000000"/>
            </a:solidFill>
            <a:ln w="9525">
              <a:noFill/>
              <a:miter lim="800000"/>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9" name="Freeform 37"/>
            <p:cNvSpPr>
              <a:spLocks/>
            </p:cNvSpPr>
            <p:nvPr/>
          </p:nvSpPr>
          <p:spPr bwMode="auto">
            <a:xfrm>
              <a:off x="2113" y="2432"/>
              <a:ext cx="997" cy="21"/>
            </a:xfrm>
            <a:custGeom>
              <a:avLst/>
              <a:gdLst>
                <a:gd name="T0" fmla="*/ 0 w 1579"/>
                <a:gd name="T1" fmla="*/ 14 h 30"/>
                <a:gd name="T2" fmla="*/ 0 w 1579"/>
                <a:gd name="T3" fmla="*/ 7 h 30"/>
                <a:gd name="T4" fmla="*/ 29 w 1579"/>
                <a:gd name="T5" fmla="*/ 0 h 30"/>
                <a:gd name="T6" fmla="*/ 85 w 1579"/>
                <a:gd name="T7" fmla="*/ 0 h 30"/>
                <a:gd name="T8" fmla="*/ 128 w 1579"/>
                <a:gd name="T9" fmla="*/ 0 h 30"/>
                <a:gd name="T10" fmla="*/ 170 w 1579"/>
                <a:gd name="T11" fmla="*/ 0 h 30"/>
                <a:gd name="T12" fmla="*/ 206 w 1579"/>
                <a:gd name="T13" fmla="*/ 0 h 30"/>
                <a:gd name="T14" fmla="*/ 239 w 1579"/>
                <a:gd name="T15" fmla="*/ 0 h 30"/>
                <a:gd name="T16" fmla="*/ 275 w 1579"/>
                <a:gd name="T17" fmla="*/ 0 h 30"/>
                <a:gd name="T18" fmla="*/ 314 w 1579"/>
                <a:gd name="T19" fmla="*/ 0 h 30"/>
                <a:gd name="T20" fmla="*/ 353 w 1579"/>
                <a:gd name="T21" fmla="*/ 0 h 30"/>
                <a:gd name="T22" fmla="*/ 402 w 1579"/>
                <a:gd name="T23" fmla="*/ 0 h 30"/>
                <a:gd name="T24" fmla="*/ 458 w 1579"/>
                <a:gd name="T25" fmla="*/ 0 h 30"/>
                <a:gd name="T26" fmla="*/ 523 w 1579"/>
                <a:gd name="T27" fmla="*/ 0 h 30"/>
                <a:gd name="T28" fmla="*/ 602 w 1579"/>
                <a:gd name="T29" fmla="*/ 0 h 30"/>
                <a:gd name="T30" fmla="*/ 693 w 1579"/>
                <a:gd name="T31" fmla="*/ 0 h 30"/>
                <a:gd name="T32" fmla="*/ 801 w 1579"/>
                <a:gd name="T33" fmla="*/ 0 h 30"/>
                <a:gd name="T34" fmla="*/ 929 w 1579"/>
                <a:gd name="T35" fmla="*/ 0 h 30"/>
                <a:gd name="T36" fmla="*/ 997 w 1579"/>
                <a:gd name="T37" fmla="*/ 4 h 30"/>
                <a:gd name="T38" fmla="*/ 997 w 1579"/>
                <a:gd name="T39" fmla="*/ 11 h 30"/>
                <a:gd name="T40" fmla="*/ 968 w 1579"/>
                <a:gd name="T41" fmla="*/ 21 h 30"/>
                <a:gd name="T42" fmla="*/ 916 w 1579"/>
                <a:gd name="T43" fmla="*/ 21 h 30"/>
                <a:gd name="T44" fmla="*/ 869 w 1579"/>
                <a:gd name="T45" fmla="*/ 21 h 30"/>
                <a:gd name="T46" fmla="*/ 830 w 1579"/>
                <a:gd name="T47" fmla="*/ 21 h 30"/>
                <a:gd name="T48" fmla="*/ 791 w 1579"/>
                <a:gd name="T49" fmla="*/ 21 h 30"/>
                <a:gd name="T50" fmla="*/ 758 w 1579"/>
                <a:gd name="T51" fmla="*/ 21 h 30"/>
                <a:gd name="T52" fmla="*/ 722 w 1579"/>
                <a:gd name="T53" fmla="*/ 21 h 30"/>
                <a:gd name="T54" fmla="*/ 686 w 1579"/>
                <a:gd name="T55" fmla="*/ 21 h 30"/>
                <a:gd name="T56" fmla="*/ 644 w 1579"/>
                <a:gd name="T57" fmla="*/ 21 h 30"/>
                <a:gd name="T58" fmla="*/ 595 w 1579"/>
                <a:gd name="T59" fmla="*/ 21 h 30"/>
                <a:gd name="T60" fmla="*/ 539 w 1579"/>
                <a:gd name="T61" fmla="*/ 21 h 30"/>
                <a:gd name="T62" fmla="*/ 474 w 1579"/>
                <a:gd name="T63" fmla="*/ 21 h 30"/>
                <a:gd name="T64" fmla="*/ 396 w 1579"/>
                <a:gd name="T65" fmla="*/ 21 h 30"/>
                <a:gd name="T66" fmla="*/ 304 w 1579"/>
                <a:gd name="T67" fmla="*/ 21 h 30"/>
                <a:gd name="T68" fmla="*/ 196 w 1579"/>
                <a:gd name="T69" fmla="*/ 21 h 30"/>
                <a:gd name="T70" fmla="*/ 72 w 1579"/>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79"/>
                <a:gd name="T109" fmla="*/ 0 h 30"/>
                <a:gd name="T110" fmla="*/ 1579 w 1579"/>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79" h="30">
                  <a:moveTo>
                    <a:pt x="0" y="30"/>
                  </a:moveTo>
                  <a:lnTo>
                    <a:pt x="0" y="20"/>
                  </a:lnTo>
                  <a:lnTo>
                    <a:pt x="0" y="10"/>
                  </a:lnTo>
                  <a:lnTo>
                    <a:pt x="0" y="0"/>
                  </a:lnTo>
                  <a:lnTo>
                    <a:pt x="46" y="0"/>
                  </a:lnTo>
                  <a:lnTo>
                    <a:pt x="93" y="0"/>
                  </a:lnTo>
                  <a:lnTo>
                    <a:pt x="134" y="0"/>
                  </a:lnTo>
                  <a:lnTo>
                    <a:pt x="171" y="0"/>
                  </a:lnTo>
                  <a:lnTo>
                    <a:pt x="202" y="0"/>
                  </a:lnTo>
                  <a:lnTo>
                    <a:pt x="238" y="0"/>
                  </a:lnTo>
                  <a:lnTo>
                    <a:pt x="269" y="0"/>
                  </a:lnTo>
                  <a:lnTo>
                    <a:pt x="295" y="0"/>
                  </a:lnTo>
                  <a:lnTo>
                    <a:pt x="326" y="0"/>
                  </a:lnTo>
                  <a:lnTo>
                    <a:pt x="352" y="0"/>
                  </a:lnTo>
                  <a:lnTo>
                    <a:pt x="378" y="0"/>
                  </a:lnTo>
                  <a:lnTo>
                    <a:pt x="409" y="0"/>
                  </a:lnTo>
                  <a:lnTo>
                    <a:pt x="435" y="0"/>
                  </a:lnTo>
                  <a:lnTo>
                    <a:pt x="466" y="0"/>
                  </a:lnTo>
                  <a:lnTo>
                    <a:pt x="497" y="0"/>
                  </a:lnTo>
                  <a:lnTo>
                    <a:pt x="528" y="0"/>
                  </a:lnTo>
                  <a:lnTo>
                    <a:pt x="559" y="0"/>
                  </a:lnTo>
                  <a:lnTo>
                    <a:pt x="595" y="0"/>
                  </a:lnTo>
                  <a:lnTo>
                    <a:pt x="637" y="0"/>
                  </a:lnTo>
                  <a:lnTo>
                    <a:pt x="678" y="0"/>
                  </a:lnTo>
                  <a:lnTo>
                    <a:pt x="725" y="0"/>
                  </a:lnTo>
                  <a:lnTo>
                    <a:pt x="777" y="0"/>
                  </a:lnTo>
                  <a:lnTo>
                    <a:pt x="828" y="0"/>
                  </a:lnTo>
                  <a:lnTo>
                    <a:pt x="891" y="0"/>
                  </a:lnTo>
                  <a:lnTo>
                    <a:pt x="953" y="0"/>
                  </a:lnTo>
                  <a:lnTo>
                    <a:pt x="1025" y="0"/>
                  </a:lnTo>
                  <a:lnTo>
                    <a:pt x="1098" y="0"/>
                  </a:lnTo>
                  <a:lnTo>
                    <a:pt x="1181" y="0"/>
                  </a:lnTo>
                  <a:lnTo>
                    <a:pt x="1269" y="0"/>
                  </a:lnTo>
                  <a:lnTo>
                    <a:pt x="1367" y="0"/>
                  </a:lnTo>
                  <a:lnTo>
                    <a:pt x="1471" y="0"/>
                  </a:lnTo>
                  <a:lnTo>
                    <a:pt x="1579" y="0"/>
                  </a:lnTo>
                  <a:lnTo>
                    <a:pt x="1579" y="5"/>
                  </a:lnTo>
                  <a:lnTo>
                    <a:pt x="1579" y="15"/>
                  </a:lnTo>
                  <a:lnTo>
                    <a:pt x="1579" y="30"/>
                  </a:lnTo>
                  <a:lnTo>
                    <a:pt x="1533" y="30"/>
                  </a:lnTo>
                  <a:lnTo>
                    <a:pt x="1491" y="30"/>
                  </a:lnTo>
                  <a:lnTo>
                    <a:pt x="1450" y="30"/>
                  </a:lnTo>
                  <a:lnTo>
                    <a:pt x="1409" y="30"/>
                  </a:lnTo>
                  <a:lnTo>
                    <a:pt x="1377" y="30"/>
                  </a:lnTo>
                  <a:lnTo>
                    <a:pt x="1346" y="30"/>
                  </a:lnTo>
                  <a:lnTo>
                    <a:pt x="1315" y="30"/>
                  </a:lnTo>
                  <a:lnTo>
                    <a:pt x="1284" y="30"/>
                  </a:lnTo>
                  <a:lnTo>
                    <a:pt x="1253" y="30"/>
                  </a:lnTo>
                  <a:lnTo>
                    <a:pt x="1227" y="30"/>
                  </a:lnTo>
                  <a:lnTo>
                    <a:pt x="1201" y="30"/>
                  </a:lnTo>
                  <a:lnTo>
                    <a:pt x="1170" y="30"/>
                  </a:lnTo>
                  <a:lnTo>
                    <a:pt x="1144" y="30"/>
                  </a:lnTo>
                  <a:lnTo>
                    <a:pt x="1113" y="30"/>
                  </a:lnTo>
                  <a:lnTo>
                    <a:pt x="1087" y="30"/>
                  </a:lnTo>
                  <a:lnTo>
                    <a:pt x="1051" y="30"/>
                  </a:lnTo>
                  <a:lnTo>
                    <a:pt x="1020" y="30"/>
                  </a:lnTo>
                  <a:lnTo>
                    <a:pt x="984" y="30"/>
                  </a:lnTo>
                  <a:lnTo>
                    <a:pt x="942" y="30"/>
                  </a:lnTo>
                  <a:lnTo>
                    <a:pt x="901" y="30"/>
                  </a:lnTo>
                  <a:lnTo>
                    <a:pt x="854" y="30"/>
                  </a:lnTo>
                  <a:lnTo>
                    <a:pt x="803" y="30"/>
                  </a:lnTo>
                  <a:lnTo>
                    <a:pt x="751" y="30"/>
                  </a:lnTo>
                  <a:lnTo>
                    <a:pt x="694" y="30"/>
                  </a:lnTo>
                  <a:lnTo>
                    <a:pt x="627" y="30"/>
                  </a:lnTo>
                  <a:lnTo>
                    <a:pt x="559" y="30"/>
                  </a:lnTo>
                  <a:lnTo>
                    <a:pt x="481" y="30"/>
                  </a:lnTo>
                  <a:lnTo>
                    <a:pt x="399" y="30"/>
                  </a:lnTo>
                  <a:lnTo>
                    <a:pt x="311" y="30"/>
                  </a:lnTo>
                  <a:lnTo>
                    <a:pt x="217" y="30"/>
                  </a:lnTo>
                  <a:lnTo>
                    <a:pt x="114" y="30"/>
                  </a:lnTo>
                  <a:lnTo>
                    <a:pt x="0" y="30"/>
                  </a:lnTo>
                  <a:close/>
                </a:path>
              </a:pathLst>
            </a:custGeom>
            <a:solidFill>
              <a:srgbClr val="0D000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0" name="Freeform 38"/>
            <p:cNvSpPr>
              <a:spLocks/>
            </p:cNvSpPr>
            <p:nvPr/>
          </p:nvSpPr>
          <p:spPr bwMode="auto">
            <a:xfrm>
              <a:off x="2139" y="2432"/>
              <a:ext cx="948" cy="21"/>
            </a:xfrm>
            <a:custGeom>
              <a:avLst/>
              <a:gdLst>
                <a:gd name="T0" fmla="*/ 0 w 1502"/>
                <a:gd name="T1" fmla="*/ 14 h 30"/>
                <a:gd name="T2" fmla="*/ 0 w 1502"/>
                <a:gd name="T3" fmla="*/ 7 h 30"/>
                <a:gd name="T4" fmla="*/ 27 w 1502"/>
                <a:gd name="T5" fmla="*/ 0 h 30"/>
                <a:gd name="T6" fmla="*/ 79 w 1502"/>
                <a:gd name="T7" fmla="*/ 0 h 30"/>
                <a:gd name="T8" fmla="*/ 121 w 1502"/>
                <a:gd name="T9" fmla="*/ 0 h 30"/>
                <a:gd name="T10" fmla="*/ 160 w 1502"/>
                <a:gd name="T11" fmla="*/ 0 h 30"/>
                <a:gd name="T12" fmla="*/ 193 w 1502"/>
                <a:gd name="T13" fmla="*/ 0 h 30"/>
                <a:gd name="T14" fmla="*/ 226 w 1502"/>
                <a:gd name="T15" fmla="*/ 0 h 30"/>
                <a:gd name="T16" fmla="*/ 258 w 1502"/>
                <a:gd name="T17" fmla="*/ 0 h 30"/>
                <a:gd name="T18" fmla="*/ 294 w 1502"/>
                <a:gd name="T19" fmla="*/ 0 h 30"/>
                <a:gd name="T20" fmla="*/ 334 w 1502"/>
                <a:gd name="T21" fmla="*/ 0 h 30"/>
                <a:gd name="T22" fmla="*/ 379 w 1502"/>
                <a:gd name="T23" fmla="*/ 0 h 30"/>
                <a:gd name="T24" fmla="*/ 435 w 1502"/>
                <a:gd name="T25" fmla="*/ 0 h 30"/>
                <a:gd name="T26" fmla="*/ 497 w 1502"/>
                <a:gd name="T27" fmla="*/ 0 h 30"/>
                <a:gd name="T28" fmla="*/ 569 w 1502"/>
                <a:gd name="T29" fmla="*/ 0 h 30"/>
                <a:gd name="T30" fmla="*/ 657 w 1502"/>
                <a:gd name="T31" fmla="*/ 0 h 30"/>
                <a:gd name="T32" fmla="*/ 762 w 1502"/>
                <a:gd name="T33" fmla="*/ 0 h 30"/>
                <a:gd name="T34" fmla="*/ 879 w 1502"/>
                <a:gd name="T35" fmla="*/ 0 h 30"/>
                <a:gd name="T36" fmla="*/ 948 w 1502"/>
                <a:gd name="T37" fmla="*/ 4 h 30"/>
                <a:gd name="T38" fmla="*/ 948 w 1502"/>
                <a:gd name="T39" fmla="*/ 11 h 30"/>
                <a:gd name="T40" fmla="*/ 919 w 1502"/>
                <a:gd name="T41" fmla="*/ 21 h 30"/>
                <a:gd name="T42" fmla="*/ 870 w 1502"/>
                <a:gd name="T43" fmla="*/ 21 h 30"/>
                <a:gd name="T44" fmla="*/ 824 w 1502"/>
                <a:gd name="T45" fmla="*/ 21 h 30"/>
                <a:gd name="T46" fmla="*/ 788 w 1502"/>
                <a:gd name="T47" fmla="*/ 21 h 30"/>
                <a:gd name="T48" fmla="*/ 752 w 1502"/>
                <a:gd name="T49" fmla="*/ 21 h 30"/>
                <a:gd name="T50" fmla="*/ 720 w 1502"/>
                <a:gd name="T51" fmla="*/ 21 h 30"/>
                <a:gd name="T52" fmla="*/ 687 w 1502"/>
                <a:gd name="T53" fmla="*/ 21 h 30"/>
                <a:gd name="T54" fmla="*/ 651 w 1502"/>
                <a:gd name="T55" fmla="*/ 21 h 30"/>
                <a:gd name="T56" fmla="*/ 612 w 1502"/>
                <a:gd name="T57" fmla="*/ 21 h 30"/>
                <a:gd name="T58" fmla="*/ 566 w 1502"/>
                <a:gd name="T59" fmla="*/ 21 h 30"/>
                <a:gd name="T60" fmla="*/ 513 w 1502"/>
                <a:gd name="T61" fmla="*/ 21 h 30"/>
                <a:gd name="T62" fmla="*/ 448 w 1502"/>
                <a:gd name="T63" fmla="*/ 21 h 30"/>
                <a:gd name="T64" fmla="*/ 376 w 1502"/>
                <a:gd name="T65" fmla="*/ 21 h 30"/>
                <a:gd name="T66" fmla="*/ 288 w 1502"/>
                <a:gd name="T67" fmla="*/ 21 h 30"/>
                <a:gd name="T68" fmla="*/ 186 w 1502"/>
                <a:gd name="T69" fmla="*/ 21 h 30"/>
                <a:gd name="T70" fmla="*/ 66 w 1502"/>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02"/>
                <a:gd name="T109" fmla="*/ 0 h 30"/>
                <a:gd name="T110" fmla="*/ 1502 w 1502"/>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02" h="30">
                  <a:moveTo>
                    <a:pt x="0" y="30"/>
                  </a:moveTo>
                  <a:lnTo>
                    <a:pt x="0" y="20"/>
                  </a:lnTo>
                  <a:lnTo>
                    <a:pt x="0" y="10"/>
                  </a:lnTo>
                  <a:lnTo>
                    <a:pt x="0" y="0"/>
                  </a:lnTo>
                  <a:lnTo>
                    <a:pt x="42" y="0"/>
                  </a:lnTo>
                  <a:lnTo>
                    <a:pt x="83" y="0"/>
                  </a:lnTo>
                  <a:lnTo>
                    <a:pt x="125" y="0"/>
                  </a:lnTo>
                  <a:lnTo>
                    <a:pt x="161" y="0"/>
                  </a:lnTo>
                  <a:lnTo>
                    <a:pt x="192" y="0"/>
                  </a:lnTo>
                  <a:lnTo>
                    <a:pt x="223" y="0"/>
                  </a:lnTo>
                  <a:lnTo>
                    <a:pt x="254" y="0"/>
                  </a:lnTo>
                  <a:lnTo>
                    <a:pt x="280" y="0"/>
                  </a:lnTo>
                  <a:lnTo>
                    <a:pt x="306" y="0"/>
                  </a:lnTo>
                  <a:lnTo>
                    <a:pt x="332" y="0"/>
                  </a:lnTo>
                  <a:lnTo>
                    <a:pt x="358" y="0"/>
                  </a:lnTo>
                  <a:lnTo>
                    <a:pt x="384" y="0"/>
                  </a:lnTo>
                  <a:lnTo>
                    <a:pt x="409" y="0"/>
                  </a:lnTo>
                  <a:lnTo>
                    <a:pt x="440" y="0"/>
                  </a:lnTo>
                  <a:lnTo>
                    <a:pt x="466" y="0"/>
                  </a:lnTo>
                  <a:lnTo>
                    <a:pt x="497" y="0"/>
                  </a:lnTo>
                  <a:lnTo>
                    <a:pt x="529" y="0"/>
                  </a:lnTo>
                  <a:lnTo>
                    <a:pt x="565" y="0"/>
                  </a:lnTo>
                  <a:lnTo>
                    <a:pt x="601" y="0"/>
                  </a:lnTo>
                  <a:lnTo>
                    <a:pt x="642" y="0"/>
                  </a:lnTo>
                  <a:lnTo>
                    <a:pt x="689" y="0"/>
                  </a:lnTo>
                  <a:lnTo>
                    <a:pt x="736" y="0"/>
                  </a:lnTo>
                  <a:lnTo>
                    <a:pt x="787" y="0"/>
                  </a:lnTo>
                  <a:lnTo>
                    <a:pt x="844" y="0"/>
                  </a:lnTo>
                  <a:lnTo>
                    <a:pt x="901" y="0"/>
                  </a:lnTo>
                  <a:lnTo>
                    <a:pt x="969" y="0"/>
                  </a:lnTo>
                  <a:lnTo>
                    <a:pt x="1041" y="0"/>
                  </a:lnTo>
                  <a:lnTo>
                    <a:pt x="1119" y="0"/>
                  </a:lnTo>
                  <a:lnTo>
                    <a:pt x="1207" y="0"/>
                  </a:lnTo>
                  <a:lnTo>
                    <a:pt x="1295" y="0"/>
                  </a:lnTo>
                  <a:lnTo>
                    <a:pt x="1393" y="0"/>
                  </a:lnTo>
                  <a:lnTo>
                    <a:pt x="1502" y="0"/>
                  </a:lnTo>
                  <a:lnTo>
                    <a:pt x="1502" y="5"/>
                  </a:lnTo>
                  <a:lnTo>
                    <a:pt x="1502" y="15"/>
                  </a:lnTo>
                  <a:lnTo>
                    <a:pt x="1502" y="30"/>
                  </a:lnTo>
                  <a:lnTo>
                    <a:pt x="1456" y="30"/>
                  </a:lnTo>
                  <a:lnTo>
                    <a:pt x="1414" y="30"/>
                  </a:lnTo>
                  <a:lnTo>
                    <a:pt x="1378" y="30"/>
                  </a:lnTo>
                  <a:lnTo>
                    <a:pt x="1342" y="30"/>
                  </a:lnTo>
                  <a:lnTo>
                    <a:pt x="1305" y="30"/>
                  </a:lnTo>
                  <a:lnTo>
                    <a:pt x="1274" y="30"/>
                  </a:lnTo>
                  <a:lnTo>
                    <a:pt x="1248" y="30"/>
                  </a:lnTo>
                  <a:lnTo>
                    <a:pt x="1217" y="30"/>
                  </a:lnTo>
                  <a:lnTo>
                    <a:pt x="1191" y="30"/>
                  </a:lnTo>
                  <a:lnTo>
                    <a:pt x="1166" y="30"/>
                  </a:lnTo>
                  <a:lnTo>
                    <a:pt x="1140" y="30"/>
                  </a:lnTo>
                  <a:lnTo>
                    <a:pt x="1114" y="30"/>
                  </a:lnTo>
                  <a:lnTo>
                    <a:pt x="1088" y="30"/>
                  </a:lnTo>
                  <a:lnTo>
                    <a:pt x="1057" y="30"/>
                  </a:lnTo>
                  <a:lnTo>
                    <a:pt x="1031" y="30"/>
                  </a:lnTo>
                  <a:lnTo>
                    <a:pt x="1000" y="30"/>
                  </a:lnTo>
                  <a:lnTo>
                    <a:pt x="969" y="30"/>
                  </a:lnTo>
                  <a:lnTo>
                    <a:pt x="932" y="30"/>
                  </a:lnTo>
                  <a:lnTo>
                    <a:pt x="896" y="30"/>
                  </a:lnTo>
                  <a:lnTo>
                    <a:pt x="855" y="30"/>
                  </a:lnTo>
                  <a:lnTo>
                    <a:pt x="813" y="30"/>
                  </a:lnTo>
                  <a:lnTo>
                    <a:pt x="762" y="30"/>
                  </a:lnTo>
                  <a:lnTo>
                    <a:pt x="710" y="30"/>
                  </a:lnTo>
                  <a:lnTo>
                    <a:pt x="653" y="30"/>
                  </a:lnTo>
                  <a:lnTo>
                    <a:pt x="596" y="30"/>
                  </a:lnTo>
                  <a:lnTo>
                    <a:pt x="529" y="30"/>
                  </a:lnTo>
                  <a:lnTo>
                    <a:pt x="456" y="30"/>
                  </a:lnTo>
                  <a:lnTo>
                    <a:pt x="378" y="30"/>
                  </a:lnTo>
                  <a:lnTo>
                    <a:pt x="295" y="30"/>
                  </a:lnTo>
                  <a:lnTo>
                    <a:pt x="202" y="30"/>
                  </a:lnTo>
                  <a:lnTo>
                    <a:pt x="104" y="30"/>
                  </a:lnTo>
                  <a:lnTo>
                    <a:pt x="0" y="30"/>
                  </a:lnTo>
                  <a:close/>
                </a:path>
              </a:pathLst>
            </a:custGeom>
            <a:solidFill>
              <a:srgbClr val="190019"/>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1" name="Freeform 39"/>
            <p:cNvSpPr>
              <a:spLocks/>
            </p:cNvSpPr>
            <p:nvPr/>
          </p:nvSpPr>
          <p:spPr bwMode="auto">
            <a:xfrm>
              <a:off x="2163" y="2432"/>
              <a:ext cx="902" cy="21"/>
            </a:xfrm>
            <a:custGeom>
              <a:avLst/>
              <a:gdLst>
                <a:gd name="T0" fmla="*/ 0 w 1429"/>
                <a:gd name="T1" fmla="*/ 14 h 30"/>
                <a:gd name="T2" fmla="*/ 0 w 1429"/>
                <a:gd name="T3" fmla="*/ 7 h 30"/>
                <a:gd name="T4" fmla="*/ 26 w 1429"/>
                <a:gd name="T5" fmla="*/ 0 h 30"/>
                <a:gd name="T6" fmla="*/ 71 w 1429"/>
                <a:gd name="T7" fmla="*/ 0 h 30"/>
                <a:gd name="T8" fmla="*/ 114 w 1429"/>
                <a:gd name="T9" fmla="*/ 0 h 30"/>
                <a:gd name="T10" fmla="*/ 150 w 1429"/>
                <a:gd name="T11" fmla="*/ 0 h 30"/>
                <a:gd name="T12" fmla="*/ 183 w 1429"/>
                <a:gd name="T13" fmla="*/ 0 h 30"/>
                <a:gd name="T14" fmla="*/ 215 w 1429"/>
                <a:gd name="T15" fmla="*/ 0 h 30"/>
                <a:gd name="T16" fmla="*/ 248 w 1429"/>
                <a:gd name="T17" fmla="*/ 0 h 30"/>
                <a:gd name="T18" fmla="*/ 281 w 1429"/>
                <a:gd name="T19" fmla="*/ 0 h 30"/>
                <a:gd name="T20" fmla="*/ 320 w 1429"/>
                <a:gd name="T21" fmla="*/ 0 h 30"/>
                <a:gd name="T22" fmla="*/ 362 w 1429"/>
                <a:gd name="T23" fmla="*/ 0 h 30"/>
                <a:gd name="T24" fmla="*/ 412 w 1429"/>
                <a:gd name="T25" fmla="*/ 0 h 30"/>
                <a:gd name="T26" fmla="*/ 473 w 1429"/>
                <a:gd name="T27" fmla="*/ 0 h 30"/>
                <a:gd name="T28" fmla="*/ 542 w 1429"/>
                <a:gd name="T29" fmla="*/ 0 h 30"/>
                <a:gd name="T30" fmla="*/ 627 w 1429"/>
                <a:gd name="T31" fmla="*/ 0 h 30"/>
                <a:gd name="T32" fmla="*/ 722 w 1429"/>
                <a:gd name="T33" fmla="*/ 0 h 30"/>
                <a:gd name="T34" fmla="*/ 836 w 1429"/>
                <a:gd name="T35" fmla="*/ 0 h 30"/>
                <a:gd name="T36" fmla="*/ 902 w 1429"/>
                <a:gd name="T37" fmla="*/ 4 h 30"/>
                <a:gd name="T38" fmla="*/ 902 w 1429"/>
                <a:gd name="T39" fmla="*/ 11 h 30"/>
                <a:gd name="T40" fmla="*/ 872 w 1429"/>
                <a:gd name="T41" fmla="*/ 21 h 30"/>
                <a:gd name="T42" fmla="*/ 827 w 1429"/>
                <a:gd name="T43" fmla="*/ 21 h 30"/>
                <a:gd name="T44" fmla="*/ 784 w 1429"/>
                <a:gd name="T45" fmla="*/ 21 h 30"/>
                <a:gd name="T46" fmla="*/ 749 w 1429"/>
                <a:gd name="T47" fmla="*/ 21 h 30"/>
                <a:gd name="T48" fmla="*/ 716 w 1429"/>
                <a:gd name="T49" fmla="*/ 21 h 30"/>
                <a:gd name="T50" fmla="*/ 683 w 1429"/>
                <a:gd name="T51" fmla="*/ 21 h 30"/>
                <a:gd name="T52" fmla="*/ 653 w 1429"/>
                <a:gd name="T53" fmla="*/ 21 h 30"/>
                <a:gd name="T54" fmla="*/ 617 w 1429"/>
                <a:gd name="T55" fmla="*/ 21 h 30"/>
                <a:gd name="T56" fmla="*/ 581 w 1429"/>
                <a:gd name="T57" fmla="*/ 21 h 30"/>
                <a:gd name="T58" fmla="*/ 536 w 1429"/>
                <a:gd name="T59" fmla="*/ 21 h 30"/>
                <a:gd name="T60" fmla="*/ 487 w 1429"/>
                <a:gd name="T61" fmla="*/ 21 h 30"/>
                <a:gd name="T62" fmla="*/ 428 w 1429"/>
                <a:gd name="T63" fmla="*/ 21 h 30"/>
                <a:gd name="T64" fmla="*/ 356 w 1429"/>
                <a:gd name="T65" fmla="*/ 21 h 30"/>
                <a:gd name="T66" fmla="*/ 275 w 1429"/>
                <a:gd name="T67" fmla="*/ 21 h 30"/>
                <a:gd name="T68" fmla="*/ 176 w 1429"/>
                <a:gd name="T69" fmla="*/ 21 h 30"/>
                <a:gd name="T70" fmla="*/ 62 w 1429"/>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29"/>
                <a:gd name="T109" fmla="*/ 0 h 30"/>
                <a:gd name="T110" fmla="*/ 1429 w 1429"/>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29" h="30">
                  <a:moveTo>
                    <a:pt x="0" y="30"/>
                  </a:moveTo>
                  <a:lnTo>
                    <a:pt x="0" y="20"/>
                  </a:lnTo>
                  <a:lnTo>
                    <a:pt x="0" y="10"/>
                  </a:lnTo>
                  <a:lnTo>
                    <a:pt x="0" y="0"/>
                  </a:lnTo>
                  <a:lnTo>
                    <a:pt x="41" y="0"/>
                  </a:lnTo>
                  <a:lnTo>
                    <a:pt x="77" y="0"/>
                  </a:lnTo>
                  <a:lnTo>
                    <a:pt x="113" y="0"/>
                  </a:lnTo>
                  <a:lnTo>
                    <a:pt x="150" y="0"/>
                  </a:lnTo>
                  <a:lnTo>
                    <a:pt x="181" y="0"/>
                  </a:lnTo>
                  <a:lnTo>
                    <a:pt x="212" y="0"/>
                  </a:lnTo>
                  <a:lnTo>
                    <a:pt x="238" y="0"/>
                  </a:lnTo>
                  <a:lnTo>
                    <a:pt x="264" y="0"/>
                  </a:lnTo>
                  <a:lnTo>
                    <a:pt x="290" y="0"/>
                  </a:lnTo>
                  <a:lnTo>
                    <a:pt x="315" y="0"/>
                  </a:lnTo>
                  <a:lnTo>
                    <a:pt x="341" y="0"/>
                  </a:lnTo>
                  <a:lnTo>
                    <a:pt x="367" y="0"/>
                  </a:lnTo>
                  <a:lnTo>
                    <a:pt x="393" y="0"/>
                  </a:lnTo>
                  <a:lnTo>
                    <a:pt x="419" y="0"/>
                  </a:lnTo>
                  <a:lnTo>
                    <a:pt x="445" y="0"/>
                  </a:lnTo>
                  <a:lnTo>
                    <a:pt x="476" y="0"/>
                  </a:lnTo>
                  <a:lnTo>
                    <a:pt x="507" y="0"/>
                  </a:lnTo>
                  <a:lnTo>
                    <a:pt x="538" y="0"/>
                  </a:lnTo>
                  <a:lnTo>
                    <a:pt x="574" y="0"/>
                  </a:lnTo>
                  <a:lnTo>
                    <a:pt x="611" y="0"/>
                  </a:lnTo>
                  <a:lnTo>
                    <a:pt x="652" y="0"/>
                  </a:lnTo>
                  <a:lnTo>
                    <a:pt x="699" y="0"/>
                  </a:lnTo>
                  <a:lnTo>
                    <a:pt x="750" y="0"/>
                  </a:lnTo>
                  <a:lnTo>
                    <a:pt x="802" y="0"/>
                  </a:lnTo>
                  <a:lnTo>
                    <a:pt x="859" y="0"/>
                  </a:lnTo>
                  <a:lnTo>
                    <a:pt x="921" y="0"/>
                  </a:lnTo>
                  <a:lnTo>
                    <a:pt x="994" y="0"/>
                  </a:lnTo>
                  <a:lnTo>
                    <a:pt x="1066" y="0"/>
                  </a:lnTo>
                  <a:lnTo>
                    <a:pt x="1144" y="0"/>
                  </a:lnTo>
                  <a:lnTo>
                    <a:pt x="1232" y="0"/>
                  </a:lnTo>
                  <a:lnTo>
                    <a:pt x="1325" y="0"/>
                  </a:lnTo>
                  <a:lnTo>
                    <a:pt x="1429" y="0"/>
                  </a:lnTo>
                  <a:lnTo>
                    <a:pt x="1429" y="5"/>
                  </a:lnTo>
                  <a:lnTo>
                    <a:pt x="1429" y="15"/>
                  </a:lnTo>
                  <a:lnTo>
                    <a:pt x="1429" y="30"/>
                  </a:lnTo>
                  <a:lnTo>
                    <a:pt x="1382" y="30"/>
                  </a:lnTo>
                  <a:lnTo>
                    <a:pt x="1346" y="30"/>
                  </a:lnTo>
                  <a:lnTo>
                    <a:pt x="1310" y="30"/>
                  </a:lnTo>
                  <a:lnTo>
                    <a:pt x="1274" y="30"/>
                  </a:lnTo>
                  <a:lnTo>
                    <a:pt x="1242" y="30"/>
                  </a:lnTo>
                  <a:lnTo>
                    <a:pt x="1211" y="30"/>
                  </a:lnTo>
                  <a:lnTo>
                    <a:pt x="1186" y="30"/>
                  </a:lnTo>
                  <a:lnTo>
                    <a:pt x="1160" y="30"/>
                  </a:lnTo>
                  <a:lnTo>
                    <a:pt x="1134" y="30"/>
                  </a:lnTo>
                  <a:lnTo>
                    <a:pt x="1108" y="30"/>
                  </a:lnTo>
                  <a:lnTo>
                    <a:pt x="1082" y="30"/>
                  </a:lnTo>
                  <a:lnTo>
                    <a:pt x="1061" y="30"/>
                  </a:lnTo>
                  <a:lnTo>
                    <a:pt x="1035" y="30"/>
                  </a:lnTo>
                  <a:lnTo>
                    <a:pt x="1009" y="30"/>
                  </a:lnTo>
                  <a:lnTo>
                    <a:pt x="978" y="30"/>
                  </a:lnTo>
                  <a:lnTo>
                    <a:pt x="952" y="30"/>
                  </a:lnTo>
                  <a:lnTo>
                    <a:pt x="921" y="30"/>
                  </a:lnTo>
                  <a:lnTo>
                    <a:pt x="885" y="30"/>
                  </a:lnTo>
                  <a:lnTo>
                    <a:pt x="849" y="30"/>
                  </a:lnTo>
                  <a:lnTo>
                    <a:pt x="813" y="30"/>
                  </a:lnTo>
                  <a:lnTo>
                    <a:pt x="771" y="30"/>
                  </a:lnTo>
                  <a:lnTo>
                    <a:pt x="725" y="30"/>
                  </a:lnTo>
                  <a:lnTo>
                    <a:pt x="678" y="30"/>
                  </a:lnTo>
                  <a:lnTo>
                    <a:pt x="621" y="30"/>
                  </a:lnTo>
                  <a:lnTo>
                    <a:pt x="564" y="30"/>
                  </a:lnTo>
                  <a:lnTo>
                    <a:pt x="502" y="30"/>
                  </a:lnTo>
                  <a:lnTo>
                    <a:pt x="435" y="30"/>
                  </a:lnTo>
                  <a:lnTo>
                    <a:pt x="357" y="30"/>
                  </a:lnTo>
                  <a:lnTo>
                    <a:pt x="279" y="30"/>
                  </a:lnTo>
                  <a:lnTo>
                    <a:pt x="191" y="30"/>
                  </a:lnTo>
                  <a:lnTo>
                    <a:pt x="98" y="30"/>
                  </a:lnTo>
                  <a:lnTo>
                    <a:pt x="0" y="30"/>
                  </a:lnTo>
                  <a:close/>
                </a:path>
              </a:pathLst>
            </a:custGeom>
            <a:solidFill>
              <a:srgbClr val="240024"/>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2" name="Freeform 40"/>
            <p:cNvSpPr>
              <a:spLocks/>
            </p:cNvSpPr>
            <p:nvPr/>
          </p:nvSpPr>
          <p:spPr bwMode="auto">
            <a:xfrm>
              <a:off x="2182" y="2432"/>
              <a:ext cx="860" cy="21"/>
            </a:xfrm>
            <a:custGeom>
              <a:avLst/>
              <a:gdLst>
                <a:gd name="T0" fmla="*/ 0 w 1362"/>
                <a:gd name="T1" fmla="*/ 14 h 30"/>
                <a:gd name="T2" fmla="*/ 0 w 1362"/>
                <a:gd name="T3" fmla="*/ 7 h 30"/>
                <a:gd name="T4" fmla="*/ 26 w 1362"/>
                <a:gd name="T5" fmla="*/ 0 h 30"/>
                <a:gd name="T6" fmla="*/ 72 w 1362"/>
                <a:gd name="T7" fmla="*/ 0 h 30"/>
                <a:gd name="T8" fmla="*/ 111 w 1362"/>
                <a:gd name="T9" fmla="*/ 0 h 30"/>
                <a:gd name="T10" fmla="*/ 147 w 1362"/>
                <a:gd name="T11" fmla="*/ 0 h 30"/>
                <a:gd name="T12" fmla="*/ 176 w 1362"/>
                <a:gd name="T13" fmla="*/ 0 h 30"/>
                <a:gd name="T14" fmla="*/ 206 w 1362"/>
                <a:gd name="T15" fmla="*/ 0 h 30"/>
                <a:gd name="T16" fmla="*/ 239 w 1362"/>
                <a:gd name="T17" fmla="*/ 0 h 30"/>
                <a:gd name="T18" fmla="*/ 271 w 1362"/>
                <a:gd name="T19" fmla="*/ 0 h 30"/>
                <a:gd name="T20" fmla="*/ 307 w 1362"/>
                <a:gd name="T21" fmla="*/ 0 h 30"/>
                <a:gd name="T22" fmla="*/ 347 w 1362"/>
                <a:gd name="T23" fmla="*/ 0 h 30"/>
                <a:gd name="T24" fmla="*/ 395 w 1362"/>
                <a:gd name="T25" fmla="*/ 0 h 30"/>
                <a:gd name="T26" fmla="*/ 451 w 1362"/>
                <a:gd name="T27" fmla="*/ 0 h 30"/>
                <a:gd name="T28" fmla="*/ 520 w 1362"/>
                <a:gd name="T29" fmla="*/ 0 h 30"/>
                <a:gd name="T30" fmla="*/ 598 w 1362"/>
                <a:gd name="T31" fmla="*/ 0 h 30"/>
                <a:gd name="T32" fmla="*/ 690 w 1362"/>
                <a:gd name="T33" fmla="*/ 0 h 30"/>
                <a:gd name="T34" fmla="*/ 797 w 1362"/>
                <a:gd name="T35" fmla="*/ 0 h 30"/>
                <a:gd name="T36" fmla="*/ 860 w 1362"/>
                <a:gd name="T37" fmla="*/ 4 h 30"/>
                <a:gd name="T38" fmla="*/ 860 w 1362"/>
                <a:gd name="T39" fmla="*/ 11 h 30"/>
                <a:gd name="T40" fmla="*/ 833 w 1362"/>
                <a:gd name="T41" fmla="*/ 21 h 30"/>
                <a:gd name="T42" fmla="*/ 788 w 1362"/>
                <a:gd name="T43" fmla="*/ 21 h 30"/>
                <a:gd name="T44" fmla="*/ 749 w 1362"/>
                <a:gd name="T45" fmla="*/ 21 h 30"/>
                <a:gd name="T46" fmla="*/ 713 w 1362"/>
                <a:gd name="T47" fmla="*/ 21 h 30"/>
                <a:gd name="T48" fmla="*/ 683 w 1362"/>
                <a:gd name="T49" fmla="*/ 21 h 30"/>
                <a:gd name="T50" fmla="*/ 654 w 1362"/>
                <a:gd name="T51" fmla="*/ 21 h 30"/>
                <a:gd name="T52" fmla="*/ 621 w 1362"/>
                <a:gd name="T53" fmla="*/ 21 h 30"/>
                <a:gd name="T54" fmla="*/ 592 w 1362"/>
                <a:gd name="T55" fmla="*/ 21 h 30"/>
                <a:gd name="T56" fmla="*/ 556 w 1362"/>
                <a:gd name="T57" fmla="*/ 21 h 30"/>
                <a:gd name="T58" fmla="*/ 513 w 1362"/>
                <a:gd name="T59" fmla="*/ 21 h 30"/>
                <a:gd name="T60" fmla="*/ 464 w 1362"/>
                <a:gd name="T61" fmla="*/ 21 h 30"/>
                <a:gd name="T62" fmla="*/ 409 w 1362"/>
                <a:gd name="T63" fmla="*/ 21 h 30"/>
                <a:gd name="T64" fmla="*/ 340 w 1362"/>
                <a:gd name="T65" fmla="*/ 21 h 30"/>
                <a:gd name="T66" fmla="*/ 261 w 1362"/>
                <a:gd name="T67" fmla="*/ 21 h 30"/>
                <a:gd name="T68" fmla="*/ 170 w 1362"/>
                <a:gd name="T69" fmla="*/ 21 h 30"/>
                <a:gd name="T70" fmla="*/ 62 w 1362"/>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62"/>
                <a:gd name="T109" fmla="*/ 0 h 30"/>
                <a:gd name="T110" fmla="*/ 1362 w 1362"/>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62" h="30">
                  <a:moveTo>
                    <a:pt x="0" y="30"/>
                  </a:moveTo>
                  <a:lnTo>
                    <a:pt x="0" y="20"/>
                  </a:lnTo>
                  <a:lnTo>
                    <a:pt x="0" y="10"/>
                  </a:lnTo>
                  <a:lnTo>
                    <a:pt x="0" y="0"/>
                  </a:lnTo>
                  <a:lnTo>
                    <a:pt x="41" y="0"/>
                  </a:lnTo>
                  <a:lnTo>
                    <a:pt x="77" y="0"/>
                  </a:lnTo>
                  <a:lnTo>
                    <a:pt x="114" y="0"/>
                  </a:lnTo>
                  <a:lnTo>
                    <a:pt x="145" y="0"/>
                  </a:lnTo>
                  <a:lnTo>
                    <a:pt x="176" y="0"/>
                  </a:lnTo>
                  <a:lnTo>
                    <a:pt x="207" y="0"/>
                  </a:lnTo>
                  <a:lnTo>
                    <a:pt x="233" y="0"/>
                  </a:lnTo>
                  <a:lnTo>
                    <a:pt x="259" y="0"/>
                  </a:lnTo>
                  <a:lnTo>
                    <a:pt x="279" y="0"/>
                  </a:lnTo>
                  <a:lnTo>
                    <a:pt x="305" y="0"/>
                  </a:lnTo>
                  <a:lnTo>
                    <a:pt x="326" y="0"/>
                  </a:lnTo>
                  <a:lnTo>
                    <a:pt x="352" y="0"/>
                  </a:lnTo>
                  <a:lnTo>
                    <a:pt x="378" y="0"/>
                  </a:lnTo>
                  <a:lnTo>
                    <a:pt x="398" y="0"/>
                  </a:lnTo>
                  <a:lnTo>
                    <a:pt x="429" y="0"/>
                  </a:lnTo>
                  <a:lnTo>
                    <a:pt x="455" y="0"/>
                  </a:lnTo>
                  <a:lnTo>
                    <a:pt x="486" y="0"/>
                  </a:lnTo>
                  <a:lnTo>
                    <a:pt x="518" y="0"/>
                  </a:lnTo>
                  <a:lnTo>
                    <a:pt x="549" y="0"/>
                  </a:lnTo>
                  <a:lnTo>
                    <a:pt x="585" y="0"/>
                  </a:lnTo>
                  <a:lnTo>
                    <a:pt x="626" y="0"/>
                  </a:lnTo>
                  <a:lnTo>
                    <a:pt x="668" y="0"/>
                  </a:lnTo>
                  <a:lnTo>
                    <a:pt x="714" y="0"/>
                  </a:lnTo>
                  <a:lnTo>
                    <a:pt x="766" y="0"/>
                  </a:lnTo>
                  <a:lnTo>
                    <a:pt x="823" y="0"/>
                  </a:lnTo>
                  <a:lnTo>
                    <a:pt x="880" y="0"/>
                  </a:lnTo>
                  <a:lnTo>
                    <a:pt x="947" y="0"/>
                  </a:lnTo>
                  <a:lnTo>
                    <a:pt x="1015" y="0"/>
                  </a:lnTo>
                  <a:lnTo>
                    <a:pt x="1092" y="0"/>
                  </a:lnTo>
                  <a:lnTo>
                    <a:pt x="1175" y="0"/>
                  </a:lnTo>
                  <a:lnTo>
                    <a:pt x="1263" y="0"/>
                  </a:lnTo>
                  <a:lnTo>
                    <a:pt x="1362" y="0"/>
                  </a:lnTo>
                  <a:lnTo>
                    <a:pt x="1362" y="5"/>
                  </a:lnTo>
                  <a:lnTo>
                    <a:pt x="1362" y="15"/>
                  </a:lnTo>
                  <a:lnTo>
                    <a:pt x="1362" y="30"/>
                  </a:lnTo>
                  <a:lnTo>
                    <a:pt x="1320" y="30"/>
                  </a:lnTo>
                  <a:lnTo>
                    <a:pt x="1284" y="30"/>
                  </a:lnTo>
                  <a:lnTo>
                    <a:pt x="1248" y="30"/>
                  </a:lnTo>
                  <a:lnTo>
                    <a:pt x="1217" y="30"/>
                  </a:lnTo>
                  <a:lnTo>
                    <a:pt x="1186" y="30"/>
                  </a:lnTo>
                  <a:lnTo>
                    <a:pt x="1160" y="30"/>
                  </a:lnTo>
                  <a:lnTo>
                    <a:pt x="1129" y="30"/>
                  </a:lnTo>
                  <a:lnTo>
                    <a:pt x="1108" y="30"/>
                  </a:lnTo>
                  <a:lnTo>
                    <a:pt x="1082" y="30"/>
                  </a:lnTo>
                  <a:lnTo>
                    <a:pt x="1056" y="30"/>
                  </a:lnTo>
                  <a:lnTo>
                    <a:pt x="1035" y="30"/>
                  </a:lnTo>
                  <a:lnTo>
                    <a:pt x="1010" y="30"/>
                  </a:lnTo>
                  <a:lnTo>
                    <a:pt x="984" y="30"/>
                  </a:lnTo>
                  <a:lnTo>
                    <a:pt x="963" y="30"/>
                  </a:lnTo>
                  <a:lnTo>
                    <a:pt x="937" y="30"/>
                  </a:lnTo>
                  <a:lnTo>
                    <a:pt x="906" y="30"/>
                  </a:lnTo>
                  <a:lnTo>
                    <a:pt x="880" y="30"/>
                  </a:lnTo>
                  <a:lnTo>
                    <a:pt x="849" y="30"/>
                  </a:lnTo>
                  <a:lnTo>
                    <a:pt x="813" y="30"/>
                  </a:lnTo>
                  <a:lnTo>
                    <a:pt x="776" y="30"/>
                  </a:lnTo>
                  <a:lnTo>
                    <a:pt x="735" y="30"/>
                  </a:lnTo>
                  <a:lnTo>
                    <a:pt x="694" y="30"/>
                  </a:lnTo>
                  <a:lnTo>
                    <a:pt x="647" y="30"/>
                  </a:lnTo>
                  <a:lnTo>
                    <a:pt x="595" y="30"/>
                  </a:lnTo>
                  <a:lnTo>
                    <a:pt x="538" y="30"/>
                  </a:lnTo>
                  <a:lnTo>
                    <a:pt x="481" y="30"/>
                  </a:lnTo>
                  <a:lnTo>
                    <a:pt x="414" y="30"/>
                  </a:lnTo>
                  <a:lnTo>
                    <a:pt x="347" y="30"/>
                  </a:lnTo>
                  <a:lnTo>
                    <a:pt x="269" y="30"/>
                  </a:lnTo>
                  <a:lnTo>
                    <a:pt x="186" y="30"/>
                  </a:lnTo>
                  <a:lnTo>
                    <a:pt x="98" y="30"/>
                  </a:lnTo>
                  <a:lnTo>
                    <a:pt x="0" y="30"/>
                  </a:lnTo>
                  <a:close/>
                </a:path>
              </a:pathLst>
            </a:custGeom>
            <a:solidFill>
              <a:srgbClr val="300030"/>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3" name="Freeform 41"/>
            <p:cNvSpPr>
              <a:spLocks/>
            </p:cNvSpPr>
            <p:nvPr/>
          </p:nvSpPr>
          <p:spPr bwMode="auto">
            <a:xfrm>
              <a:off x="2208" y="2432"/>
              <a:ext cx="811" cy="21"/>
            </a:xfrm>
            <a:custGeom>
              <a:avLst/>
              <a:gdLst>
                <a:gd name="T0" fmla="*/ 0 w 1284"/>
                <a:gd name="T1" fmla="*/ 14 h 30"/>
                <a:gd name="T2" fmla="*/ 0 w 1284"/>
                <a:gd name="T3" fmla="*/ 7 h 30"/>
                <a:gd name="T4" fmla="*/ 23 w 1284"/>
                <a:gd name="T5" fmla="*/ 0 h 30"/>
                <a:gd name="T6" fmla="*/ 66 w 1284"/>
                <a:gd name="T7" fmla="*/ 0 h 30"/>
                <a:gd name="T8" fmla="*/ 102 w 1284"/>
                <a:gd name="T9" fmla="*/ 0 h 30"/>
                <a:gd name="T10" fmla="*/ 134 w 1284"/>
                <a:gd name="T11" fmla="*/ 0 h 30"/>
                <a:gd name="T12" fmla="*/ 167 w 1284"/>
                <a:gd name="T13" fmla="*/ 0 h 30"/>
                <a:gd name="T14" fmla="*/ 193 w 1284"/>
                <a:gd name="T15" fmla="*/ 0 h 30"/>
                <a:gd name="T16" fmla="*/ 222 w 1284"/>
                <a:gd name="T17" fmla="*/ 0 h 30"/>
                <a:gd name="T18" fmla="*/ 252 w 1284"/>
                <a:gd name="T19" fmla="*/ 0 h 30"/>
                <a:gd name="T20" fmla="*/ 288 w 1284"/>
                <a:gd name="T21" fmla="*/ 0 h 30"/>
                <a:gd name="T22" fmla="*/ 327 w 1284"/>
                <a:gd name="T23" fmla="*/ 0 h 30"/>
                <a:gd name="T24" fmla="*/ 369 w 1284"/>
                <a:gd name="T25" fmla="*/ 0 h 30"/>
                <a:gd name="T26" fmla="*/ 425 w 1284"/>
                <a:gd name="T27" fmla="*/ 0 h 30"/>
                <a:gd name="T28" fmla="*/ 488 w 1284"/>
                <a:gd name="T29" fmla="*/ 0 h 30"/>
                <a:gd name="T30" fmla="*/ 563 w 1284"/>
                <a:gd name="T31" fmla="*/ 0 h 30"/>
                <a:gd name="T32" fmla="*/ 651 w 1284"/>
                <a:gd name="T33" fmla="*/ 0 h 30"/>
                <a:gd name="T34" fmla="*/ 752 w 1284"/>
                <a:gd name="T35" fmla="*/ 0 h 30"/>
                <a:gd name="T36" fmla="*/ 811 w 1284"/>
                <a:gd name="T37" fmla="*/ 4 h 30"/>
                <a:gd name="T38" fmla="*/ 811 w 1284"/>
                <a:gd name="T39" fmla="*/ 11 h 30"/>
                <a:gd name="T40" fmla="*/ 785 w 1284"/>
                <a:gd name="T41" fmla="*/ 21 h 30"/>
                <a:gd name="T42" fmla="*/ 743 w 1284"/>
                <a:gd name="T43" fmla="*/ 21 h 30"/>
                <a:gd name="T44" fmla="*/ 707 w 1284"/>
                <a:gd name="T45" fmla="*/ 21 h 30"/>
                <a:gd name="T46" fmla="*/ 674 w 1284"/>
                <a:gd name="T47" fmla="*/ 21 h 30"/>
                <a:gd name="T48" fmla="*/ 644 w 1284"/>
                <a:gd name="T49" fmla="*/ 21 h 30"/>
                <a:gd name="T50" fmla="*/ 615 w 1284"/>
                <a:gd name="T51" fmla="*/ 21 h 30"/>
                <a:gd name="T52" fmla="*/ 586 w 1284"/>
                <a:gd name="T53" fmla="*/ 21 h 30"/>
                <a:gd name="T54" fmla="*/ 556 w 1284"/>
                <a:gd name="T55" fmla="*/ 21 h 30"/>
                <a:gd name="T56" fmla="*/ 524 w 1284"/>
                <a:gd name="T57" fmla="*/ 21 h 30"/>
                <a:gd name="T58" fmla="*/ 484 w 1284"/>
                <a:gd name="T59" fmla="*/ 21 h 30"/>
                <a:gd name="T60" fmla="*/ 438 w 1284"/>
                <a:gd name="T61" fmla="*/ 21 h 30"/>
                <a:gd name="T62" fmla="*/ 383 w 1284"/>
                <a:gd name="T63" fmla="*/ 21 h 30"/>
                <a:gd name="T64" fmla="*/ 321 w 1284"/>
                <a:gd name="T65" fmla="*/ 21 h 30"/>
                <a:gd name="T66" fmla="*/ 245 w 1284"/>
                <a:gd name="T67" fmla="*/ 21 h 30"/>
                <a:gd name="T68" fmla="*/ 157 w 1284"/>
                <a:gd name="T69" fmla="*/ 21 h 30"/>
                <a:gd name="T70" fmla="*/ 56 w 1284"/>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84"/>
                <a:gd name="T109" fmla="*/ 0 h 30"/>
                <a:gd name="T110" fmla="*/ 1284 w 128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84" h="30">
                  <a:moveTo>
                    <a:pt x="0" y="30"/>
                  </a:moveTo>
                  <a:lnTo>
                    <a:pt x="0" y="20"/>
                  </a:lnTo>
                  <a:lnTo>
                    <a:pt x="0" y="10"/>
                  </a:lnTo>
                  <a:lnTo>
                    <a:pt x="0" y="0"/>
                  </a:lnTo>
                  <a:lnTo>
                    <a:pt x="36" y="0"/>
                  </a:lnTo>
                  <a:lnTo>
                    <a:pt x="73" y="0"/>
                  </a:lnTo>
                  <a:lnTo>
                    <a:pt x="104" y="0"/>
                  </a:lnTo>
                  <a:lnTo>
                    <a:pt x="135" y="0"/>
                  </a:lnTo>
                  <a:lnTo>
                    <a:pt x="161" y="0"/>
                  </a:lnTo>
                  <a:lnTo>
                    <a:pt x="192" y="0"/>
                  </a:lnTo>
                  <a:lnTo>
                    <a:pt x="212" y="0"/>
                  </a:lnTo>
                  <a:lnTo>
                    <a:pt x="238" y="0"/>
                  </a:lnTo>
                  <a:lnTo>
                    <a:pt x="264" y="0"/>
                  </a:lnTo>
                  <a:lnTo>
                    <a:pt x="285" y="0"/>
                  </a:lnTo>
                  <a:lnTo>
                    <a:pt x="306" y="0"/>
                  </a:lnTo>
                  <a:lnTo>
                    <a:pt x="331" y="0"/>
                  </a:lnTo>
                  <a:lnTo>
                    <a:pt x="352" y="0"/>
                  </a:lnTo>
                  <a:lnTo>
                    <a:pt x="373" y="0"/>
                  </a:lnTo>
                  <a:lnTo>
                    <a:pt x="399" y="0"/>
                  </a:lnTo>
                  <a:lnTo>
                    <a:pt x="425" y="0"/>
                  </a:lnTo>
                  <a:lnTo>
                    <a:pt x="456" y="0"/>
                  </a:lnTo>
                  <a:lnTo>
                    <a:pt x="482" y="0"/>
                  </a:lnTo>
                  <a:lnTo>
                    <a:pt x="518" y="0"/>
                  </a:lnTo>
                  <a:lnTo>
                    <a:pt x="549" y="0"/>
                  </a:lnTo>
                  <a:lnTo>
                    <a:pt x="585" y="0"/>
                  </a:lnTo>
                  <a:lnTo>
                    <a:pt x="627" y="0"/>
                  </a:lnTo>
                  <a:lnTo>
                    <a:pt x="673" y="0"/>
                  </a:lnTo>
                  <a:lnTo>
                    <a:pt x="720" y="0"/>
                  </a:lnTo>
                  <a:lnTo>
                    <a:pt x="772" y="0"/>
                  </a:lnTo>
                  <a:lnTo>
                    <a:pt x="829" y="0"/>
                  </a:lnTo>
                  <a:lnTo>
                    <a:pt x="891" y="0"/>
                  </a:lnTo>
                  <a:lnTo>
                    <a:pt x="958" y="0"/>
                  </a:lnTo>
                  <a:lnTo>
                    <a:pt x="1031" y="0"/>
                  </a:lnTo>
                  <a:lnTo>
                    <a:pt x="1108" y="0"/>
                  </a:lnTo>
                  <a:lnTo>
                    <a:pt x="1191" y="0"/>
                  </a:lnTo>
                  <a:lnTo>
                    <a:pt x="1284" y="0"/>
                  </a:lnTo>
                  <a:lnTo>
                    <a:pt x="1284" y="5"/>
                  </a:lnTo>
                  <a:lnTo>
                    <a:pt x="1284" y="15"/>
                  </a:lnTo>
                  <a:lnTo>
                    <a:pt x="1284" y="30"/>
                  </a:lnTo>
                  <a:lnTo>
                    <a:pt x="1243" y="30"/>
                  </a:lnTo>
                  <a:lnTo>
                    <a:pt x="1207" y="30"/>
                  </a:lnTo>
                  <a:lnTo>
                    <a:pt x="1176" y="30"/>
                  </a:lnTo>
                  <a:lnTo>
                    <a:pt x="1145" y="30"/>
                  </a:lnTo>
                  <a:lnTo>
                    <a:pt x="1119" y="30"/>
                  </a:lnTo>
                  <a:lnTo>
                    <a:pt x="1093" y="30"/>
                  </a:lnTo>
                  <a:lnTo>
                    <a:pt x="1067" y="30"/>
                  </a:lnTo>
                  <a:lnTo>
                    <a:pt x="1041" y="30"/>
                  </a:lnTo>
                  <a:lnTo>
                    <a:pt x="1020" y="30"/>
                  </a:lnTo>
                  <a:lnTo>
                    <a:pt x="994" y="30"/>
                  </a:lnTo>
                  <a:lnTo>
                    <a:pt x="974" y="30"/>
                  </a:lnTo>
                  <a:lnTo>
                    <a:pt x="953" y="30"/>
                  </a:lnTo>
                  <a:lnTo>
                    <a:pt x="927" y="30"/>
                  </a:lnTo>
                  <a:lnTo>
                    <a:pt x="906" y="30"/>
                  </a:lnTo>
                  <a:lnTo>
                    <a:pt x="880" y="30"/>
                  </a:lnTo>
                  <a:lnTo>
                    <a:pt x="855" y="30"/>
                  </a:lnTo>
                  <a:lnTo>
                    <a:pt x="829" y="30"/>
                  </a:lnTo>
                  <a:lnTo>
                    <a:pt x="798" y="30"/>
                  </a:lnTo>
                  <a:lnTo>
                    <a:pt x="767" y="30"/>
                  </a:lnTo>
                  <a:lnTo>
                    <a:pt x="730" y="30"/>
                  </a:lnTo>
                  <a:lnTo>
                    <a:pt x="694" y="30"/>
                  </a:lnTo>
                  <a:lnTo>
                    <a:pt x="653" y="30"/>
                  </a:lnTo>
                  <a:lnTo>
                    <a:pt x="606" y="30"/>
                  </a:lnTo>
                  <a:lnTo>
                    <a:pt x="559" y="30"/>
                  </a:lnTo>
                  <a:lnTo>
                    <a:pt x="508" y="30"/>
                  </a:lnTo>
                  <a:lnTo>
                    <a:pt x="451" y="30"/>
                  </a:lnTo>
                  <a:lnTo>
                    <a:pt x="388" y="30"/>
                  </a:lnTo>
                  <a:lnTo>
                    <a:pt x="321" y="30"/>
                  </a:lnTo>
                  <a:lnTo>
                    <a:pt x="249" y="30"/>
                  </a:lnTo>
                  <a:lnTo>
                    <a:pt x="171" y="30"/>
                  </a:lnTo>
                  <a:lnTo>
                    <a:pt x="88" y="30"/>
                  </a:lnTo>
                  <a:lnTo>
                    <a:pt x="0" y="30"/>
                  </a:lnTo>
                  <a:close/>
                </a:path>
              </a:pathLst>
            </a:custGeom>
            <a:solidFill>
              <a:srgbClr val="3D003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4" name="Freeform 42"/>
            <p:cNvSpPr>
              <a:spLocks/>
            </p:cNvSpPr>
            <p:nvPr/>
          </p:nvSpPr>
          <p:spPr bwMode="auto">
            <a:xfrm>
              <a:off x="2231" y="2432"/>
              <a:ext cx="765" cy="21"/>
            </a:xfrm>
            <a:custGeom>
              <a:avLst/>
              <a:gdLst>
                <a:gd name="T0" fmla="*/ 0 w 1212"/>
                <a:gd name="T1" fmla="*/ 14 h 30"/>
                <a:gd name="T2" fmla="*/ 0 w 1212"/>
                <a:gd name="T3" fmla="*/ 7 h 30"/>
                <a:gd name="T4" fmla="*/ 23 w 1212"/>
                <a:gd name="T5" fmla="*/ 0 h 30"/>
                <a:gd name="T6" fmla="*/ 62 w 1212"/>
                <a:gd name="T7" fmla="*/ 0 h 30"/>
                <a:gd name="T8" fmla="*/ 98 w 1212"/>
                <a:gd name="T9" fmla="*/ 0 h 30"/>
                <a:gd name="T10" fmla="*/ 127 w 1212"/>
                <a:gd name="T11" fmla="*/ 0 h 30"/>
                <a:gd name="T12" fmla="*/ 157 w 1212"/>
                <a:gd name="T13" fmla="*/ 0 h 30"/>
                <a:gd name="T14" fmla="*/ 183 w 1212"/>
                <a:gd name="T15" fmla="*/ 0 h 30"/>
                <a:gd name="T16" fmla="*/ 210 w 1212"/>
                <a:gd name="T17" fmla="*/ 0 h 30"/>
                <a:gd name="T18" fmla="*/ 239 w 1212"/>
                <a:gd name="T19" fmla="*/ 0 h 30"/>
                <a:gd name="T20" fmla="*/ 271 w 1212"/>
                <a:gd name="T21" fmla="*/ 0 h 30"/>
                <a:gd name="T22" fmla="*/ 307 w 1212"/>
                <a:gd name="T23" fmla="*/ 0 h 30"/>
                <a:gd name="T24" fmla="*/ 350 w 1212"/>
                <a:gd name="T25" fmla="*/ 0 h 30"/>
                <a:gd name="T26" fmla="*/ 399 w 1212"/>
                <a:gd name="T27" fmla="*/ 0 h 30"/>
                <a:gd name="T28" fmla="*/ 461 w 1212"/>
                <a:gd name="T29" fmla="*/ 0 h 30"/>
                <a:gd name="T30" fmla="*/ 530 w 1212"/>
                <a:gd name="T31" fmla="*/ 0 h 30"/>
                <a:gd name="T32" fmla="*/ 615 w 1212"/>
                <a:gd name="T33" fmla="*/ 0 h 30"/>
                <a:gd name="T34" fmla="*/ 709 w 1212"/>
                <a:gd name="T35" fmla="*/ 0 h 30"/>
                <a:gd name="T36" fmla="*/ 765 w 1212"/>
                <a:gd name="T37" fmla="*/ 4 h 30"/>
                <a:gd name="T38" fmla="*/ 765 w 1212"/>
                <a:gd name="T39" fmla="*/ 11 h 30"/>
                <a:gd name="T40" fmla="*/ 742 w 1212"/>
                <a:gd name="T41" fmla="*/ 21 h 30"/>
                <a:gd name="T42" fmla="*/ 700 w 1212"/>
                <a:gd name="T43" fmla="*/ 21 h 30"/>
                <a:gd name="T44" fmla="*/ 664 w 1212"/>
                <a:gd name="T45" fmla="*/ 21 h 30"/>
                <a:gd name="T46" fmla="*/ 634 w 1212"/>
                <a:gd name="T47" fmla="*/ 21 h 30"/>
                <a:gd name="T48" fmla="*/ 608 w 1212"/>
                <a:gd name="T49" fmla="*/ 21 h 30"/>
                <a:gd name="T50" fmla="*/ 579 w 1212"/>
                <a:gd name="T51" fmla="*/ 21 h 30"/>
                <a:gd name="T52" fmla="*/ 553 w 1212"/>
                <a:gd name="T53" fmla="*/ 21 h 30"/>
                <a:gd name="T54" fmla="*/ 523 w 1212"/>
                <a:gd name="T55" fmla="*/ 21 h 30"/>
                <a:gd name="T56" fmla="*/ 490 w 1212"/>
                <a:gd name="T57" fmla="*/ 21 h 30"/>
                <a:gd name="T58" fmla="*/ 454 w 1212"/>
                <a:gd name="T59" fmla="*/ 21 h 30"/>
                <a:gd name="T60" fmla="*/ 412 w 1212"/>
                <a:gd name="T61" fmla="*/ 21 h 30"/>
                <a:gd name="T62" fmla="*/ 363 w 1212"/>
                <a:gd name="T63" fmla="*/ 21 h 30"/>
                <a:gd name="T64" fmla="*/ 301 w 1212"/>
                <a:gd name="T65" fmla="*/ 21 h 30"/>
                <a:gd name="T66" fmla="*/ 232 w 1212"/>
                <a:gd name="T67" fmla="*/ 21 h 30"/>
                <a:gd name="T68" fmla="*/ 151 w 1212"/>
                <a:gd name="T69" fmla="*/ 21 h 30"/>
                <a:gd name="T70" fmla="*/ 52 w 1212"/>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2"/>
                <a:gd name="T109" fmla="*/ 0 h 30"/>
                <a:gd name="T110" fmla="*/ 1212 w 1212"/>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2" h="30">
                  <a:moveTo>
                    <a:pt x="0" y="30"/>
                  </a:moveTo>
                  <a:lnTo>
                    <a:pt x="0" y="20"/>
                  </a:lnTo>
                  <a:lnTo>
                    <a:pt x="0" y="10"/>
                  </a:lnTo>
                  <a:lnTo>
                    <a:pt x="0" y="0"/>
                  </a:lnTo>
                  <a:lnTo>
                    <a:pt x="37" y="0"/>
                  </a:lnTo>
                  <a:lnTo>
                    <a:pt x="68" y="0"/>
                  </a:lnTo>
                  <a:lnTo>
                    <a:pt x="99" y="0"/>
                  </a:lnTo>
                  <a:lnTo>
                    <a:pt x="130" y="0"/>
                  </a:lnTo>
                  <a:lnTo>
                    <a:pt x="156" y="0"/>
                  </a:lnTo>
                  <a:lnTo>
                    <a:pt x="182" y="0"/>
                  </a:lnTo>
                  <a:lnTo>
                    <a:pt x="202" y="0"/>
                  </a:lnTo>
                  <a:lnTo>
                    <a:pt x="223" y="0"/>
                  </a:lnTo>
                  <a:lnTo>
                    <a:pt x="249" y="0"/>
                  </a:lnTo>
                  <a:lnTo>
                    <a:pt x="270" y="0"/>
                  </a:lnTo>
                  <a:lnTo>
                    <a:pt x="290" y="0"/>
                  </a:lnTo>
                  <a:lnTo>
                    <a:pt x="311" y="0"/>
                  </a:lnTo>
                  <a:lnTo>
                    <a:pt x="332" y="0"/>
                  </a:lnTo>
                  <a:lnTo>
                    <a:pt x="352" y="0"/>
                  </a:lnTo>
                  <a:lnTo>
                    <a:pt x="378" y="0"/>
                  </a:lnTo>
                  <a:lnTo>
                    <a:pt x="404" y="0"/>
                  </a:lnTo>
                  <a:lnTo>
                    <a:pt x="430" y="0"/>
                  </a:lnTo>
                  <a:lnTo>
                    <a:pt x="456" y="0"/>
                  </a:lnTo>
                  <a:lnTo>
                    <a:pt x="487" y="0"/>
                  </a:lnTo>
                  <a:lnTo>
                    <a:pt x="518" y="0"/>
                  </a:lnTo>
                  <a:lnTo>
                    <a:pt x="554" y="0"/>
                  </a:lnTo>
                  <a:lnTo>
                    <a:pt x="591" y="0"/>
                  </a:lnTo>
                  <a:lnTo>
                    <a:pt x="632" y="0"/>
                  </a:lnTo>
                  <a:lnTo>
                    <a:pt x="679" y="0"/>
                  </a:lnTo>
                  <a:lnTo>
                    <a:pt x="731" y="0"/>
                  </a:lnTo>
                  <a:lnTo>
                    <a:pt x="782" y="0"/>
                  </a:lnTo>
                  <a:lnTo>
                    <a:pt x="839" y="0"/>
                  </a:lnTo>
                  <a:lnTo>
                    <a:pt x="907" y="0"/>
                  </a:lnTo>
                  <a:lnTo>
                    <a:pt x="974" y="0"/>
                  </a:lnTo>
                  <a:lnTo>
                    <a:pt x="1046" y="0"/>
                  </a:lnTo>
                  <a:lnTo>
                    <a:pt x="1124" y="0"/>
                  </a:lnTo>
                  <a:lnTo>
                    <a:pt x="1212" y="0"/>
                  </a:lnTo>
                  <a:lnTo>
                    <a:pt x="1212" y="5"/>
                  </a:lnTo>
                  <a:lnTo>
                    <a:pt x="1212" y="15"/>
                  </a:lnTo>
                  <a:lnTo>
                    <a:pt x="1212" y="30"/>
                  </a:lnTo>
                  <a:lnTo>
                    <a:pt x="1176" y="30"/>
                  </a:lnTo>
                  <a:lnTo>
                    <a:pt x="1140" y="30"/>
                  </a:lnTo>
                  <a:lnTo>
                    <a:pt x="1109" y="30"/>
                  </a:lnTo>
                  <a:lnTo>
                    <a:pt x="1083" y="30"/>
                  </a:lnTo>
                  <a:lnTo>
                    <a:pt x="1052" y="30"/>
                  </a:lnTo>
                  <a:lnTo>
                    <a:pt x="1031" y="30"/>
                  </a:lnTo>
                  <a:lnTo>
                    <a:pt x="1005" y="30"/>
                  </a:lnTo>
                  <a:lnTo>
                    <a:pt x="984" y="30"/>
                  </a:lnTo>
                  <a:lnTo>
                    <a:pt x="964" y="30"/>
                  </a:lnTo>
                  <a:lnTo>
                    <a:pt x="938" y="30"/>
                  </a:lnTo>
                  <a:lnTo>
                    <a:pt x="917" y="30"/>
                  </a:lnTo>
                  <a:lnTo>
                    <a:pt x="896" y="30"/>
                  </a:lnTo>
                  <a:lnTo>
                    <a:pt x="876" y="30"/>
                  </a:lnTo>
                  <a:lnTo>
                    <a:pt x="855" y="30"/>
                  </a:lnTo>
                  <a:lnTo>
                    <a:pt x="829" y="30"/>
                  </a:lnTo>
                  <a:lnTo>
                    <a:pt x="803" y="30"/>
                  </a:lnTo>
                  <a:lnTo>
                    <a:pt x="777" y="30"/>
                  </a:lnTo>
                  <a:lnTo>
                    <a:pt x="751" y="30"/>
                  </a:lnTo>
                  <a:lnTo>
                    <a:pt x="720" y="30"/>
                  </a:lnTo>
                  <a:lnTo>
                    <a:pt x="689" y="30"/>
                  </a:lnTo>
                  <a:lnTo>
                    <a:pt x="653" y="30"/>
                  </a:lnTo>
                  <a:lnTo>
                    <a:pt x="617" y="30"/>
                  </a:lnTo>
                  <a:lnTo>
                    <a:pt x="575" y="30"/>
                  </a:lnTo>
                  <a:lnTo>
                    <a:pt x="529" y="30"/>
                  </a:lnTo>
                  <a:lnTo>
                    <a:pt x="477" y="30"/>
                  </a:lnTo>
                  <a:lnTo>
                    <a:pt x="425" y="30"/>
                  </a:lnTo>
                  <a:lnTo>
                    <a:pt x="368" y="30"/>
                  </a:lnTo>
                  <a:lnTo>
                    <a:pt x="306" y="30"/>
                  </a:lnTo>
                  <a:lnTo>
                    <a:pt x="239" y="30"/>
                  </a:lnTo>
                  <a:lnTo>
                    <a:pt x="161" y="30"/>
                  </a:lnTo>
                  <a:lnTo>
                    <a:pt x="83" y="30"/>
                  </a:lnTo>
                  <a:lnTo>
                    <a:pt x="0" y="30"/>
                  </a:lnTo>
                  <a:close/>
                </a:path>
              </a:pathLst>
            </a:custGeom>
            <a:solidFill>
              <a:srgbClr val="4A004A"/>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5" name="Freeform 43"/>
            <p:cNvSpPr>
              <a:spLocks/>
            </p:cNvSpPr>
            <p:nvPr/>
          </p:nvSpPr>
          <p:spPr bwMode="auto">
            <a:xfrm>
              <a:off x="2254" y="2432"/>
              <a:ext cx="716" cy="21"/>
            </a:xfrm>
            <a:custGeom>
              <a:avLst/>
              <a:gdLst>
                <a:gd name="T0" fmla="*/ 0 w 1134"/>
                <a:gd name="T1" fmla="*/ 14 h 30"/>
                <a:gd name="T2" fmla="*/ 0 w 1134"/>
                <a:gd name="T3" fmla="*/ 7 h 30"/>
                <a:gd name="T4" fmla="*/ 20 w 1134"/>
                <a:gd name="T5" fmla="*/ 0 h 30"/>
                <a:gd name="T6" fmla="*/ 59 w 1134"/>
                <a:gd name="T7" fmla="*/ 0 h 30"/>
                <a:gd name="T8" fmla="*/ 92 w 1134"/>
                <a:gd name="T9" fmla="*/ 0 h 30"/>
                <a:gd name="T10" fmla="*/ 121 w 1134"/>
                <a:gd name="T11" fmla="*/ 0 h 30"/>
                <a:gd name="T12" fmla="*/ 147 w 1134"/>
                <a:gd name="T13" fmla="*/ 0 h 30"/>
                <a:gd name="T14" fmla="*/ 173 w 1134"/>
                <a:gd name="T15" fmla="*/ 0 h 30"/>
                <a:gd name="T16" fmla="*/ 196 w 1134"/>
                <a:gd name="T17" fmla="*/ 0 h 30"/>
                <a:gd name="T18" fmla="*/ 225 w 1134"/>
                <a:gd name="T19" fmla="*/ 0 h 30"/>
                <a:gd name="T20" fmla="*/ 255 w 1134"/>
                <a:gd name="T21" fmla="*/ 0 h 30"/>
                <a:gd name="T22" fmla="*/ 287 w 1134"/>
                <a:gd name="T23" fmla="*/ 0 h 30"/>
                <a:gd name="T24" fmla="*/ 330 w 1134"/>
                <a:gd name="T25" fmla="*/ 0 h 30"/>
                <a:gd name="T26" fmla="*/ 376 w 1134"/>
                <a:gd name="T27" fmla="*/ 0 h 30"/>
                <a:gd name="T28" fmla="*/ 431 w 1134"/>
                <a:gd name="T29" fmla="*/ 0 h 30"/>
                <a:gd name="T30" fmla="*/ 500 w 1134"/>
                <a:gd name="T31" fmla="*/ 0 h 30"/>
                <a:gd name="T32" fmla="*/ 575 w 1134"/>
                <a:gd name="T33" fmla="*/ 0 h 30"/>
                <a:gd name="T34" fmla="*/ 667 w 1134"/>
                <a:gd name="T35" fmla="*/ 0 h 30"/>
                <a:gd name="T36" fmla="*/ 716 w 1134"/>
                <a:gd name="T37" fmla="*/ 4 h 30"/>
                <a:gd name="T38" fmla="*/ 716 w 1134"/>
                <a:gd name="T39" fmla="*/ 11 h 30"/>
                <a:gd name="T40" fmla="*/ 696 w 1134"/>
                <a:gd name="T41" fmla="*/ 21 h 30"/>
                <a:gd name="T42" fmla="*/ 657 w 1134"/>
                <a:gd name="T43" fmla="*/ 21 h 30"/>
                <a:gd name="T44" fmla="*/ 624 w 1134"/>
                <a:gd name="T45" fmla="*/ 21 h 30"/>
                <a:gd name="T46" fmla="*/ 595 w 1134"/>
                <a:gd name="T47" fmla="*/ 21 h 30"/>
                <a:gd name="T48" fmla="*/ 569 w 1134"/>
                <a:gd name="T49" fmla="*/ 21 h 30"/>
                <a:gd name="T50" fmla="*/ 546 w 1134"/>
                <a:gd name="T51" fmla="*/ 21 h 30"/>
                <a:gd name="T52" fmla="*/ 520 w 1134"/>
                <a:gd name="T53" fmla="*/ 21 h 30"/>
                <a:gd name="T54" fmla="*/ 494 w 1134"/>
                <a:gd name="T55" fmla="*/ 21 h 30"/>
                <a:gd name="T56" fmla="*/ 461 w 1134"/>
                <a:gd name="T57" fmla="*/ 21 h 30"/>
                <a:gd name="T58" fmla="*/ 428 w 1134"/>
                <a:gd name="T59" fmla="*/ 21 h 30"/>
                <a:gd name="T60" fmla="*/ 389 w 1134"/>
                <a:gd name="T61" fmla="*/ 21 h 30"/>
                <a:gd name="T62" fmla="*/ 340 w 1134"/>
                <a:gd name="T63" fmla="*/ 21 h 30"/>
                <a:gd name="T64" fmla="*/ 284 w 1134"/>
                <a:gd name="T65" fmla="*/ 21 h 30"/>
                <a:gd name="T66" fmla="*/ 219 w 1134"/>
                <a:gd name="T67" fmla="*/ 21 h 30"/>
                <a:gd name="T68" fmla="*/ 140 w 1134"/>
                <a:gd name="T69" fmla="*/ 21 h 30"/>
                <a:gd name="T70" fmla="*/ 49 w 1134"/>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34"/>
                <a:gd name="T109" fmla="*/ 0 h 30"/>
                <a:gd name="T110" fmla="*/ 1134 w 113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34" h="30">
                  <a:moveTo>
                    <a:pt x="0" y="30"/>
                  </a:moveTo>
                  <a:lnTo>
                    <a:pt x="0" y="20"/>
                  </a:lnTo>
                  <a:lnTo>
                    <a:pt x="0" y="10"/>
                  </a:lnTo>
                  <a:lnTo>
                    <a:pt x="0" y="0"/>
                  </a:lnTo>
                  <a:lnTo>
                    <a:pt x="31" y="0"/>
                  </a:lnTo>
                  <a:lnTo>
                    <a:pt x="62" y="0"/>
                  </a:lnTo>
                  <a:lnTo>
                    <a:pt x="93" y="0"/>
                  </a:lnTo>
                  <a:lnTo>
                    <a:pt x="119" y="0"/>
                  </a:lnTo>
                  <a:lnTo>
                    <a:pt x="145" y="0"/>
                  </a:lnTo>
                  <a:lnTo>
                    <a:pt x="170" y="0"/>
                  </a:lnTo>
                  <a:lnTo>
                    <a:pt x="191" y="0"/>
                  </a:lnTo>
                  <a:lnTo>
                    <a:pt x="212" y="0"/>
                  </a:lnTo>
                  <a:lnTo>
                    <a:pt x="233" y="0"/>
                  </a:lnTo>
                  <a:lnTo>
                    <a:pt x="253" y="0"/>
                  </a:lnTo>
                  <a:lnTo>
                    <a:pt x="274" y="0"/>
                  </a:lnTo>
                  <a:lnTo>
                    <a:pt x="290" y="0"/>
                  </a:lnTo>
                  <a:lnTo>
                    <a:pt x="310" y="0"/>
                  </a:lnTo>
                  <a:lnTo>
                    <a:pt x="331" y="0"/>
                  </a:lnTo>
                  <a:lnTo>
                    <a:pt x="357" y="0"/>
                  </a:lnTo>
                  <a:lnTo>
                    <a:pt x="378" y="0"/>
                  </a:lnTo>
                  <a:lnTo>
                    <a:pt x="404" y="0"/>
                  </a:lnTo>
                  <a:lnTo>
                    <a:pt x="429" y="0"/>
                  </a:lnTo>
                  <a:lnTo>
                    <a:pt x="455" y="0"/>
                  </a:lnTo>
                  <a:lnTo>
                    <a:pt x="486" y="0"/>
                  </a:lnTo>
                  <a:lnTo>
                    <a:pt x="523" y="0"/>
                  </a:lnTo>
                  <a:lnTo>
                    <a:pt x="559" y="0"/>
                  </a:lnTo>
                  <a:lnTo>
                    <a:pt x="595" y="0"/>
                  </a:lnTo>
                  <a:lnTo>
                    <a:pt x="637" y="0"/>
                  </a:lnTo>
                  <a:lnTo>
                    <a:pt x="683" y="0"/>
                  </a:lnTo>
                  <a:lnTo>
                    <a:pt x="735" y="0"/>
                  </a:lnTo>
                  <a:lnTo>
                    <a:pt x="792" y="0"/>
                  </a:lnTo>
                  <a:lnTo>
                    <a:pt x="849" y="0"/>
                  </a:lnTo>
                  <a:lnTo>
                    <a:pt x="911" y="0"/>
                  </a:lnTo>
                  <a:lnTo>
                    <a:pt x="984" y="0"/>
                  </a:lnTo>
                  <a:lnTo>
                    <a:pt x="1056" y="0"/>
                  </a:lnTo>
                  <a:lnTo>
                    <a:pt x="1134" y="0"/>
                  </a:lnTo>
                  <a:lnTo>
                    <a:pt x="1134" y="5"/>
                  </a:lnTo>
                  <a:lnTo>
                    <a:pt x="1134" y="15"/>
                  </a:lnTo>
                  <a:lnTo>
                    <a:pt x="1134" y="30"/>
                  </a:lnTo>
                  <a:lnTo>
                    <a:pt x="1103" y="30"/>
                  </a:lnTo>
                  <a:lnTo>
                    <a:pt x="1072" y="30"/>
                  </a:lnTo>
                  <a:lnTo>
                    <a:pt x="1041" y="30"/>
                  </a:lnTo>
                  <a:lnTo>
                    <a:pt x="1015" y="30"/>
                  </a:lnTo>
                  <a:lnTo>
                    <a:pt x="989" y="30"/>
                  </a:lnTo>
                  <a:lnTo>
                    <a:pt x="968" y="30"/>
                  </a:lnTo>
                  <a:lnTo>
                    <a:pt x="942" y="30"/>
                  </a:lnTo>
                  <a:lnTo>
                    <a:pt x="921" y="30"/>
                  </a:lnTo>
                  <a:lnTo>
                    <a:pt x="901" y="30"/>
                  </a:lnTo>
                  <a:lnTo>
                    <a:pt x="880" y="30"/>
                  </a:lnTo>
                  <a:lnTo>
                    <a:pt x="864" y="30"/>
                  </a:lnTo>
                  <a:lnTo>
                    <a:pt x="844" y="30"/>
                  </a:lnTo>
                  <a:lnTo>
                    <a:pt x="823" y="30"/>
                  </a:lnTo>
                  <a:lnTo>
                    <a:pt x="802" y="30"/>
                  </a:lnTo>
                  <a:lnTo>
                    <a:pt x="782" y="30"/>
                  </a:lnTo>
                  <a:lnTo>
                    <a:pt x="756" y="30"/>
                  </a:lnTo>
                  <a:lnTo>
                    <a:pt x="730" y="30"/>
                  </a:lnTo>
                  <a:lnTo>
                    <a:pt x="704" y="30"/>
                  </a:lnTo>
                  <a:lnTo>
                    <a:pt x="678" y="30"/>
                  </a:lnTo>
                  <a:lnTo>
                    <a:pt x="647" y="30"/>
                  </a:lnTo>
                  <a:lnTo>
                    <a:pt x="616" y="30"/>
                  </a:lnTo>
                  <a:lnTo>
                    <a:pt x="580" y="30"/>
                  </a:lnTo>
                  <a:lnTo>
                    <a:pt x="538" y="30"/>
                  </a:lnTo>
                  <a:lnTo>
                    <a:pt x="497" y="30"/>
                  </a:lnTo>
                  <a:lnTo>
                    <a:pt x="450" y="30"/>
                  </a:lnTo>
                  <a:lnTo>
                    <a:pt x="398" y="30"/>
                  </a:lnTo>
                  <a:lnTo>
                    <a:pt x="347" y="30"/>
                  </a:lnTo>
                  <a:lnTo>
                    <a:pt x="284" y="30"/>
                  </a:lnTo>
                  <a:lnTo>
                    <a:pt x="222" y="30"/>
                  </a:lnTo>
                  <a:lnTo>
                    <a:pt x="150" y="30"/>
                  </a:lnTo>
                  <a:lnTo>
                    <a:pt x="77" y="30"/>
                  </a:lnTo>
                  <a:lnTo>
                    <a:pt x="0" y="30"/>
                  </a:lnTo>
                  <a:close/>
                </a:path>
              </a:pathLst>
            </a:custGeom>
            <a:solidFill>
              <a:srgbClr val="570357"/>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6" name="Freeform 44"/>
            <p:cNvSpPr>
              <a:spLocks/>
            </p:cNvSpPr>
            <p:nvPr/>
          </p:nvSpPr>
          <p:spPr bwMode="auto">
            <a:xfrm>
              <a:off x="2277" y="2432"/>
              <a:ext cx="673" cy="21"/>
            </a:xfrm>
            <a:custGeom>
              <a:avLst/>
              <a:gdLst>
                <a:gd name="T0" fmla="*/ 0 w 1067"/>
                <a:gd name="T1" fmla="*/ 14 h 30"/>
                <a:gd name="T2" fmla="*/ 0 w 1067"/>
                <a:gd name="T3" fmla="*/ 7 h 30"/>
                <a:gd name="T4" fmla="*/ 20 w 1067"/>
                <a:gd name="T5" fmla="*/ 0 h 30"/>
                <a:gd name="T6" fmla="*/ 56 w 1067"/>
                <a:gd name="T7" fmla="*/ 0 h 30"/>
                <a:gd name="T8" fmla="*/ 85 w 1067"/>
                <a:gd name="T9" fmla="*/ 0 h 30"/>
                <a:gd name="T10" fmla="*/ 114 w 1067"/>
                <a:gd name="T11" fmla="*/ 0 h 30"/>
                <a:gd name="T12" fmla="*/ 137 w 1067"/>
                <a:gd name="T13" fmla="*/ 0 h 30"/>
                <a:gd name="T14" fmla="*/ 160 w 1067"/>
                <a:gd name="T15" fmla="*/ 0 h 30"/>
                <a:gd name="T16" fmla="*/ 183 w 1067"/>
                <a:gd name="T17" fmla="*/ 0 h 30"/>
                <a:gd name="T18" fmla="*/ 209 w 1067"/>
                <a:gd name="T19" fmla="*/ 0 h 30"/>
                <a:gd name="T20" fmla="*/ 238 w 1067"/>
                <a:gd name="T21" fmla="*/ 0 h 30"/>
                <a:gd name="T22" fmla="*/ 271 w 1067"/>
                <a:gd name="T23" fmla="*/ 0 h 30"/>
                <a:gd name="T24" fmla="*/ 307 w 1067"/>
                <a:gd name="T25" fmla="*/ 0 h 30"/>
                <a:gd name="T26" fmla="*/ 353 w 1067"/>
                <a:gd name="T27" fmla="*/ 0 h 30"/>
                <a:gd name="T28" fmla="*/ 405 w 1067"/>
                <a:gd name="T29" fmla="*/ 0 h 30"/>
                <a:gd name="T30" fmla="*/ 467 w 1067"/>
                <a:gd name="T31" fmla="*/ 0 h 30"/>
                <a:gd name="T32" fmla="*/ 539 w 1067"/>
                <a:gd name="T33" fmla="*/ 0 h 30"/>
                <a:gd name="T34" fmla="*/ 624 w 1067"/>
                <a:gd name="T35" fmla="*/ 0 h 30"/>
                <a:gd name="T36" fmla="*/ 669 w 1067"/>
                <a:gd name="T37" fmla="*/ 4 h 30"/>
                <a:gd name="T38" fmla="*/ 669 w 1067"/>
                <a:gd name="T39" fmla="*/ 11 h 30"/>
                <a:gd name="T40" fmla="*/ 650 w 1067"/>
                <a:gd name="T41" fmla="*/ 21 h 30"/>
                <a:gd name="T42" fmla="*/ 617 w 1067"/>
                <a:gd name="T43" fmla="*/ 21 h 30"/>
                <a:gd name="T44" fmla="*/ 585 w 1067"/>
                <a:gd name="T45" fmla="*/ 21 h 30"/>
                <a:gd name="T46" fmla="*/ 558 w 1067"/>
                <a:gd name="T47" fmla="*/ 21 h 30"/>
                <a:gd name="T48" fmla="*/ 532 w 1067"/>
                <a:gd name="T49" fmla="*/ 21 h 30"/>
                <a:gd name="T50" fmla="*/ 510 w 1067"/>
                <a:gd name="T51" fmla="*/ 21 h 30"/>
                <a:gd name="T52" fmla="*/ 486 w 1067"/>
                <a:gd name="T53" fmla="*/ 21 h 30"/>
                <a:gd name="T54" fmla="*/ 460 w 1067"/>
                <a:gd name="T55" fmla="*/ 21 h 30"/>
                <a:gd name="T56" fmla="*/ 435 w 1067"/>
                <a:gd name="T57" fmla="*/ 21 h 30"/>
                <a:gd name="T58" fmla="*/ 402 w 1067"/>
                <a:gd name="T59" fmla="*/ 21 h 30"/>
                <a:gd name="T60" fmla="*/ 363 w 1067"/>
                <a:gd name="T61" fmla="*/ 21 h 30"/>
                <a:gd name="T62" fmla="*/ 320 w 1067"/>
                <a:gd name="T63" fmla="*/ 21 h 30"/>
                <a:gd name="T64" fmla="*/ 267 w 1067"/>
                <a:gd name="T65" fmla="*/ 21 h 30"/>
                <a:gd name="T66" fmla="*/ 206 w 1067"/>
                <a:gd name="T67" fmla="*/ 21 h 30"/>
                <a:gd name="T68" fmla="*/ 131 w 1067"/>
                <a:gd name="T69" fmla="*/ 21 h 30"/>
                <a:gd name="T70" fmla="*/ 45 w 1067"/>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7"/>
                <a:gd name="T109" fmla="*/ 0 h 30"/>
                <a:gd name="T110" fmla="*/ 1067 w 1067"/>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7" h="30">
                  <a:moveTo>
                    <a:pt x="0" y="30"/>
                  </a:moveTo>
                  <a:lnTo>
                    <a:pt x="0" y="20"/>
                  </a:lnTo>
                  <a:lnTo>
                    <a:pt x="0" y="10"/>
                  </a:lnTo>
                  <a:lnTo>
                    <a:pt x="0" y="0"/>
                  </a:lnTo>
                  <a:lnTo>
                    <a:pt x="31" y="0"/>
                  </a:lnTo>
                  <a:lnTo>
                    <a:pt x="62" y="0"/>
                  </a:lnTo>
                  <a:lnTo>
                    <a:pt x="88" y="0"/>
                  </a:lnTo>
                  <a:lnTo>
                    <a:pt x="114" y="0"/>
                  </a:lnTo>
                  <a:lnTo>
                    <a:pt x="134" y="0"/>
                  </a:lnTo>
                  <a:lnTo>
                    <a:pt x="160" y="0"/>
                  </a:lnTo>
                  <a:lnTo>
                    <a:pt x="181" y="0"/>
                  </a:lnTo>
                  <a:lnTo>
                    <a:pt x="197" y="0"/>
                  </a:lnTo>
                  <a:lnTo>
                    <a:pt x="217" y="0"/>
                  </a:lnTo>
                  <a:lnTo>
                    <a:pt x="238" y="0"/>
                  </a:lnTo>
                  <a:lnTo>
                    <a:pt x="254" y="0"/>
                  </a:lnTo>
                  <a:lnTo>
                    <a:pt x="274" y="0"/>
                  </a:lnTo>
                  <a:lnTo>
                    <a:pt x="290" y="0"/>
                  </a:lnTo>
                  <a:lnTo>
                    <a:pt x="311" y="0"/>
                  </a:lnTo>
                  <a:lnTo>
                    <a:pt x="331" y="0"/>
                  </a:lnTo>
                  <a:lnTo>
                    <a:pt x="352" y="0"/>
                  </a:lnTo>
                  <a:lnTo>
                    <a:pt x="378" y="0"/>
                  </a:lnTo>
                  <a:lnTo>
                    <a:pt x="404" y="0"/>
                  </a:lnTo>
                  <a:lnTo>
                    <a:pt x="430" y="0"/>
                  </a:lnTo>
                  <a:lnTo>
                    <a:pt x="456" y="0"/>
                  </a:lnTo>
                  <a:lnTo>
                    <a:pt x="487" y="0"/>
                  </a:lnTo>
                  <a:lnTo>
                    <a:pt x="523" y="0"/>
                  </a:lnTo>
                  <a:lnTo>
                    <a:pt x="559" y="0"/>
                  </a:lnTo>
                  <a:lnTo>
                    <a:pt x="595" y="0"/>
                  </a:lnTo>
                  <a:lnTo>
                    <a:pt x="642" y="0"/>
                  </a:lnTo>
                  <a:lnTo>
                    <a:pt x="689" y="0"/>
                  </a:lnTo>
                  <a:lnTo>
                    <a:pt x="740" y="0"/>
                  </a:lnTo>
                  <a:lnTo>
                    <a:pt x="797" y="0"/>
                  </a:lnTo>
                  <a:lnTo>
                    <a:pt x="854" y="0"/>
                  </a:lnTo>
                  <a:lnTo>
                    <a:pt x="922" y="0"/>
                  </a:lnTo>
                  <a:lnTo>
                    <a:pt x="989" y="0"/>
                  </a:lnTo>
                  <a:lnTo>
                    <a:pt x="1067" y="0"/>
                  </a:lnTo>
                  <a:lnTo>
                    <a:pt x="1061" y="5"/>
                  </a:lnTo>
                  <a:lnTo>
                    <a:pt x="1061" y="15"/>
                  </a:lnTo>
                  <a:lnTo>
                    <a:pt x="1067" y="30"/>
                  </a:lnTo>
                  <a:lnTo>
                    <a:pt x="1030" y="30"/>
                  </a:lnTo>
                  <a:lnTo>
                    <a:pt x="1005" y="30"/>
                  </a:lnTo>
                  <a:lnTo>
                    <a:pt x="979" y="30"/>
                  </a:lnTo>
                  <a:lnTo>
                    <a:pt x="953" y="30"/>
                  </a:lnTo>
                  <a:lnTo>
                    <a:pt x="927" y="30"/>
                  </a:lnTo>
                  <a:lnTo>
                    <a:pt x="906" y="30"/>
                  </a:lnTo>
                  <a:lnTo>
                    <a:pt x="885" y="30"/>
                  </a:lnTo>
                  <a:lnTo>
                    <a:pt x="865" y="30"/>
                  </a:lnTo>
                  <a:lnTo>
                    <a:pt x="844" y="30"/>
                  </a:lnTo>
                  <a:lnTo>
                    <a:pt x="828" y="30"/>
                  </a:lnTo>
                  <a:lnTo>
                    <a:pt x="808" y="30"/>
                  </a:lnTo>
                  <a:lnTo>
                    <a:pt x="792" y="30"/>
                  </a:lnTo>
                  <a:lnTo>
                    <a:pt x="771" y="30"/>
                  </a:lnTo>
                  <a:lnTo>
                    <a:pt x="751" y="30"/>
                  </a:lnTo>
                  <a:lnTo>
                    <a:pt x="730" y="30"/>
                  </a:lnTo>
                  <a:lnTo>
                    <a:pt x="709" y="30"/>
                  </a:lnTo>
                  <a:lnTo>
                    <a:pt x="689" y="30"/>
                  </a:lnTo>
                  <a:lnTo>
                    <a:pt x="663" y="30"/>
                  </a:lnTo>
                  <a:lnTo>
                    <a:pt x="637" y="30"/>
                  </a:lnTo>
                  <a:lnTo>
                    <a:pt x="606" y="30"/>
                  </a:lnTo>
                  <a:lnTo>
                    <a:pt x="575" y="30"/>
                  </a:lnTo>
                  <a:lnTo>
                    <a:pt x="544" y="30"/>
                  </a:lnTo>
                  <a:lnTo>
                    <a:pt x="507" y="30"/>
                  </a:lnTo>
                  <a:lnTo>
                    <a:pt x="466" y="30"/>
                  </a:lnTo>
                  <a:lnTo>
                    <a:pt x="424" y="30"/>
                  </a:lnTo>
                  <a:lnTo>
                    <a:pt x="373" y="30"/>
                  </a:lnTo>
                  <a:lnTo>
                    <a:pt x="326" y="30"/>
                  </a:lnTo>
                  <a:lnTo>
                    <a:pt x="269" y="30"/>
                  </a:lnTo>
                  <a:lnTo>
                    <a:pt x="207" y="30"/>
                  </a:lnTo>
                  <a:lnTo>
                    <a:pt x="145" y="30"/>
                  </a:lnTo>
                  <a:lnTo>
                    <a:pt x="72" y="30"/>
                  </a:lnTo>
                  <a:lnTo>
                    <a:pt x="0" y="30"/>
                  </a:lnTo>
                  <a:close/>
                </a:path>
              </a:pathLst>
            </a:custGeom>
            <a:solidFill>
              <a:srgbClr val="61006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7" name="Freeform 45"/>
            <p:cNvSpPr>
              <a:spLocks/>
            </p:cNvSpPr>
            <p:nvPr/>
          </p:nvSpPr>
          <p:spPr bwMode="auto">
            <a:xfrm>
              <a:off x="2300" y="2432"/>
              <a:ext cx="624" cy="21"/>
            </a:xfrm>
            <a:custGeom>
              <a:avLst/>
              <a:gdLst>
                <a:gd name="T0" fmla="*/ 0 w 989"/>
                <a:gd name="T1" fmla="*/ 14 h 30"/>
                <a:gd name="T2" fmla="*/ 0 w 989"/>
                <a:gd name="T3" fmla="*/ 7 h 30"/>
                <a:gd name="T4" fmla="*/ 20 w 989"/>
                <a:gd name="T5" fmla="*/ 0 h 30"/>
                <a:gd name="T6" fmla="*/ 52 w 989"/>
                <a:gd name="T7" fmla="*/ 0 h 30"/>
                <a:gd name="T8" fmla="*/ 82 w 989"/>
                <a:gd name="T9" fmla="*/ 0 h 30"/>
                <a:gd name="T10" fmla="*/ 105 w 989"/>
                <a:gd name="T11" fmla="*/ 0 h 30"/>
                <a:gd name="T12" fmla="*/ 127 w 989"/>
                <a:gd name="T13" fmla="*/ 0 h 30"/>
                <a:gd name="T14" fmla="*/ 150 w 989"/>
                <a:gd name="T15" fmla="*/ 0 h 30"/>
                <a:gd name="T16" fmla="*/ 174 w 989"/>
                <a:gd name="T17" fmla="*/ 0 h 30"/>
                <a:gd name="T18" fmla="*/ 196 w 989"/>
                <a:gd name="T19" fmla="*/ 0 h 30"/>
                <a:gd name="T20" fmla="*/ 222 w 989"/>
                <a:gd name="T21" fmla="*/ 0 h 30"/>
                <a:gd name="T22" fmla="*/ 252 w 989"/>
                <a:gd name="T23" fmla="*/ 0 h 30"/>
                <a:gd name="T24" fmla="*/ 288 w 989"/>
                <a:gd name="T25" fmla="*/ 0 h 30"/>
                <a:gd name="T26" fmla="*/ 327 w 989"/>
                <a:gd name="T27" fmla="*/ 0 h 30"/>
                <a:gd name="T28" fmla="*/ 376 w 989"/>
                <a:gd name="T29" fmla="*/ 0 h 30"/>
                <a:gd name="T30" fmla="*/ 435 w 989"/>
                <a:gd name="T31" fmla="*/ 0 h 30"/>
                <a:gd name="T32" fmla="*/ 503 w 989"/>
                <a:gd name="T33" fmla="*/ 0 h 30"/>
                <a:gd name="T34" fmla="*/ 582 w 989"/>
                <a:gd name="T35" fmla="*/ 0 h 30"/>
                <a:gd name="T36" fmla="*/ 624 w 989"/>
                <a:gd name="T37" fmla="*/ 4 h 30"/>
                <a:gd name="T38" fmla="*/ 624 w 989"/>
                <a:gd name="T39" fmla="*/ 11 h 30"/>
                <a:gd name="T40" fmla="*/ 608 w 989"/>
                <a:gd name="T41" fmla="*/ 21 h 30"/>
                <a:gd name="T42" fmla="*/ 572 w 989"/>
                <a:gd name="T43" fmla="*/ 21 h 30"/>
                <a:gd name="T44" fmla="*/ 546 w 989"/>
                <a:gd name="T45" fmla="*/ 21 h 30"/>
                <a:gd name="T46" fmla="*/ 520 w 989"/>
                <a:gd name="T47" fmla="*/ 21 h 30"/>
                <a:gd name="T48" fmla="*/ 497 w 989"/>
                <a:gd name="T49" fmla="*/ 21 h 30"/>
                <a:gd name="T50" fmla="*/ 474 w 989"/>
                <a:gd name="T51" fmla="*/ 21 h 30"/>
                <a:gd name="T52" fmla="*/ 454 w 989"/>
                <a:gd name="T53" fmla="*/ 21 h 30"/>
                <a:gd name="T54" fmla="*/ 428 w 989"/>
                <a:gd name="T55" fmla="*/ 21 h 30"/>
                <a:gd name="T56" fmla="*/ 402 w 989"/>
                <a:gd name="T57" fmla="*/ 21 h 30"/>
                <a:gd name="T58" fmla="*/ 372 w 989"/>
                <a:gd name="T59" fmla="*/ 21 h 30"/>
                <a:gd name="T60" fmla="*/ 336 w 989"/>
                <a:gd name="T61" fmla="*/ 21 h 30"/>
                <a:gd name="T62" fmla="*/ 297 w 989"/>
                <a:gd name="T63" fmla="*/ 21 h 30"/>
                <a:gd name="T64" fmla="*/ 249 w 989"/>
                <a:gd name="T65" fmla="*/ 21 h 30"/>
                <a:gd name="T66" fmla="*/ 189 w 989"/>
                <a:gd name="T67" fmla="*/ 21 h 30"/>
                <a:gd name="T68" fmla="*/ 121 w 989"/>
                <a:gd name="T69" fmla="*/ 21 h 30"/>
                <a:gd name="T70" fmla="*/ 42 w 989"/>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89"/>
                <a:gd name="T109" fmla="*/ 0 h 30"/>
                <a:gd name="T110" fmla="*/ 989 w 989"/>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89" h="30">
                  <a:moveTo>
                    <a:pt x="0" y="30"/>
                  </a:moveTo>
                  <a:lnTo>
                    <a:pt x="0" y="20"/>
                  </a:lnTo>
                  <a:lnTo>
                    <a:pt x="0" y="10"/>
                  </a:lnTo>
                  <a:lnTo>
                    <a:pt x="0" y="0"/>
                  </a:lnTo>
                  <a:lnTo>
                    <a:pt x="31" y="0"/>
                  </a:lnTo>
                  <a:lnTo>
                    <a:pt x="57" y="0"/>
                  </a:lnTo>
                  <a:lnTo>
                    <a:pt x="83" y="0"/>
                  </a:lnTo>
                  <a:lnTo>
                    <a:pt x="104" y="0"/>
                  </a:lnTo>
                  <a:lnTo>
                    <a:pt x="130" y="0"/>
                  </a:lnTo>
                  <a:lnTo>
                    <a:pt x="150" y="0"/>
                  </a:lnTo>
                  <a:lnTo>
                    <a:pt x="166" y="0"/>
                  </a:lnTo>
                  <a:lnTo>
                    <a:pt x="186" y="0"/>
                  </a:lnTo>
                  <a:lnTo>
                    <a:pt x="202" y="0"/>
                  </a:lnTo>
                  <a:lnTo>
                    <a:pt x="223" y="0"/>
                  </a:lnTo>
                  <a:lnTo>
                    <a:pt x="238" y="0"/>
                  </a:lnTo>
                  <a:lnTo>
                    <a:pt x="254" y="0"/>
                  </a:lnTo>
                  <a:lnTo>
                    <a:pt x="275" y="0"/>
                  </a:lnTo>
                  <a:lnTo>
                    <a:pt x="290" y="0"/>
                  </a:lnTo>
                  <a:lnTo>
                    <a:pt x="311" y="0"/>
                  </a:lnTo>
                  <a:lnTo>
                    <a:pt x="332" y="0"/>
                  </a:lnTo>
                  <a:lnTo>
                    <a:pt x="352" y="0"/>
                  </a:lnTo>
                  <a:lnTo>
                    <a:pt x="373" y="0"/>
                  </a:lnTo>
                  <a:lnTo>
                    <a:pt x="399" y="0"/>
                  </a:lnTo>
                  <a:lnTo>
                    <a:pt x="425" y="0"/>
                  </a:lnTo>
                  <a:lnTo>
                    <a:pt x="456" y="0"/>
                  </a:lnTo>
                  <a:lnTo>
                    <a:pt x="487" y="0"/>
                  </a:lnTo>
                  <a:lnTo>
                    <a:pt x="518" y="0"/>
                  </a:lnTo>
                  <a:lnTo>
                    <a:pt x="559" y="0"/>
                  </a:lnTo>
                  <a:lnTo>
                    <a:pt x="596" y="0"/>
                  </a:lnTo>
                  <a:lnTo>
                    <a:pt x="642" y="0"/>
                  </a:lnTo>
                  <a:lnTo>
                    <a:pt x="689" y="0"/>
                  </a:lnTo>
                  <a:lnTo>
                    <a:pt x="741" y="0"/>
                  </a:lnTo>
                  <a:lnTo>
                    <a:pt x="798" y="0"/>
                  </a:lnTo>
                  <a:lnTo>
                    <a:pt x="855" y="0"/>
                  </a:lnTo>
                  <a:lnTo>
                    <a:pt x="922" y="0"/>
                  </a:lnTo>
                  <a:lnTo>
                    <a:pt x="989" y="0"/>
                  </a:lnTo>
                  <a:lnTo>
                    <a:pt x="989" y="5"/>
                  </a:lnTo>
                  <a:lnTo>
                    <a:pt x="989" y="15"/>
                  </a:lnTo>
                  <a:lnTo>
                    <a:pt x="989" y="30"/>
                  </a:lnTo>
                  <a:lnTo>
                    <a:pt x="963" y="30"/>
                  </a:lnTo>
                  <a:lnTo>
                    <a:pt x="932" y="30"/>
                  </a:lnTo>
                  <a:lnTo>
                    <a:pt x="906" y="30"/>
                  </a:lnTo>
                  <a:lnTo>
                    <a:pt x="886" y="30"/>
                  </a:lnTo>
                  <a:lnTo>
                    <a:pt x="865" y="30"/>
                  </a:lnTo>
                  <a:lnTo>
                    <a:pt x="844" y="30"/>
                  </a:lnTo>
                  <a:lnTo>
                    <a:pt x="824" y="30"/>
                  </a:lnTo>
                  <a:lnTo>
                    <a:pt x="803" y="30"/>
                  </a:lnTo>
                  <a:lnTo>
                    <a:pt x="787" y="30"/>
                  </a:lnTo>
                  <a:lnTo>
                    <a:pt x="772" y="30"/>
                  </a:lnTo>
                  <a:lnTo>
                    <a:pt x="751" y="30"/>
                  </a:lnTo>
                  <a:lnTo>
                    <a:pt x="735" y="30"/>
                  </a:lnTo>
                  <a:lnTo>
                    <a:pt x="720" y="30"/>
                  </a:lnTo>
                  <a:lnTo>
                    <a:pt x="699" y="30"/>
                  </a:lnTo>
                  <a:lnTo>
                    <a:pt x="678" y="30"/>
                  </a:lnTo>
                  <a:lnTo>
                    <a:pt x="658" y="30"/>
                  </a:lnTo>
                  <a:lnTo>
                    <a:pt x="637" y="30"/>
                  </a:lnTo>
                  <a:lnTo>
                    <a:pt x="616" y="30"/>
                  </a:lnTo>
                  <a:lnTo>
                    <a:pt x="590" y="30"/>
                  </a:lnTo>
                  <a:lnTo>
                    <a:pt x="565" y="30"/>
                  </a:lnTo>
                  <a:lnTo>
                    <a:pt x="533" y="30"/>
                  </a:lnTo>
                  <a:lnTo>
                    <a:pt x="502" y="30"/>
                  </a:lnTo>
                  <a:lnTo>
                    <a:pt x="471" y="30"/>
                  </a:lnTo>
                  <a:lnTo>
                    <a:pt x="435" y="30"/>
                  </a:lnTo>
                  <a:lnTo>
                    <a:pt x="394" y="30"/>
                  </a:lnTo>
                  <a:lnTo>
                    <a:pt x="347" y="30"/>
                  </a:lnTo>
                  <a:lnTo>
                    <a:pt x="300" y="30"/>
                  </a:lnTo>
                  <a:lnTo>
                    <a:pt x="249" y="30"/>
                  </a:lnTo>
                  <a:lnTo>
                    <a:pt x="192" y="30"/>
                  </a:lnTo>
                  <a:lnTo>
                    <a:pt x="135" y="30"/>
                  </a:lnTo>
                  <a:lnTo>
                    <a:pt x="67" y="30"/>
                  </a:lnTo>
                  <a:lnTo>
                    <a:pt x="0" y="30"/>
                  </a:lnTo>
                  <a:close/>
                </a:path>
              </a:pathLst>
            </a:custGeom>
            <a:solidFill>
              <a:srgbClr val="6E006E"/>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8" name="Freeform 46"/>
            <p:cNvSpPr>
              <a:spLocks/>
            </p:cNvSpPr>
            <p:nvPr/>
          </p:nvSpPr>
          <p:spPr bwMode="auto">
            <a:xfrm>
              <a:off x="2322" y="2432"/>
              <a:ext cx="579" cy="21"/>
            </a:xfrm>
            <a:custGeom>
              <a:avLst/>
              <a:gdLst>
                <a:gd name="T0" fmla="*/ 0 w 917"/>
                <a:gd name="T1" fmla="*/ 14 h 30"/>
                <a:gd name="T2" fmla="*/ 0 w 917"/>
                <a:gd name="T3" fmla="*/ 7 h 30"/>
                <a:gd name="T4" fmla="*/ 16 w 917"/>
                <a:gd name="T5" fmla="*/ 0 h 30"/>
                <a:gd name="T6" fmla="*/ 49 w 917"/>
                <a:gd name="T7" fmla="*/ 0 h 30"/>
                <a:gd name="T8" fmla="*/ 75 w 917"/>
                <a:gd name="T9" fmla="*/ 0 h 30"/>
                <a:gd name="T10" fmla="*/ 98 w 917"/>
                <a:gd name="T11" fmla="*/ 0 h 30"/>
                <a:gd name="T12" fmla="*/ 118 w 917"/>
                <a:gd name="T13" fmla="*/ 0 h 30"/>
                <a:gd name="T14" fmla="*/ 141 w 917"/>
                <a:gd name="T15" fmla="*/ 0 h 30"/>
                <a:gd name="T16" fmla="*/ 160 w 917"/>
                <a:gd name="T17" fmla="*/ 0 h 30"/>
                <a:gd name="T18" fmla="*/ 180 w 917"/>
                <a:gd name="T19" fmla="*/ 0 h 30"/>
                <a:gd name="T20" fmla="*/ 206 w 917"/>
                <a:gd name="T21" fmla="*/ 0 h 30"/>
                <a:gd name="T22" fmla="*/ 232 w 917"/>
                <a:gd name="T23" fmla="*/ 0 h 30"/>
                <a:gd name="T24" fmla="*/ 265 w 917"/>
                <a:gd name="T25" fmla="*/ 0 h 30"/>
                <a:gd name="T26" fmla="*/ 304 w 917"/>
                <a:gd name="T27" fmla="*/ 0 h 30"/>
                <a:gd name="T28" fmla="*/ 350 w 917"/>
                <a:gd name="T29" fmla="*/ 0 h 30"/>
                <a:gd name="T30" fmla="*/ 402 w 917"/>
                <a:gd name="T31" fmla="*/ 0 h 30"/>
                <a:gd name="T32" fmla="*/ 465 w 917"/>
                <a:gd name="T33" fmla="*/ 0 h 30"/>
                <a:gd name="T34" fmla="*/ 540 w 917"/>
                <a:gd name="T35" fmla="*/ 0 h 30"/>
                <a:gd name="T36" fmla="*/ 579 w 917"/>
                <a:gd name="T37" fmla="*/ 4 h 30"/>
                <a:gd name="T38" fmla="*/ 579 w 917"/>
                <a:gd name="T39" fmla="*/ 11 h 30"/>
                <a:gd name="T40" fmla="*/ 563 w 917"/>
                <a:gd name="T41" fmla="*/ 21 h 30"/>
                <a:gd name="T42" fmla="*/ 533 w 917"/>
                <a:gd name="T43" fmla="*/ 21 h 30"/>
                <a:gd name="T44" fmla="*/ 504 w 917"/>
                <a:gd name="T45" fmla="*/ 21 h 30"/>
                <a:gd name="T46" fmla="*/ 481 w 917"/>
                <a:gd name="T47" fmla="*/ 21 h 30"/>
                <a:gd name="T48" fmla="*/ 462 w 917"/>
                <a:gd name="T49" fmla="*/ 21 h 30"/>
                <a:gd name="T50" fmla="*/ 441 w 917"/>
                <a:gd name="T51" fmla="*/ 21 h 30"/>
                <a:gd name="T52" fmla="*/ 419 w 917"/>
                <a:gd name="T53" fmla="*/ 21 h 30"/>
                <a:gd name="T54" fmla="*/ 399 w 917"/>
                <a:gd name="T55" fmla="*/ 21 h 30"/>
                <a:gd name="T56" fmla="*/ 373 w 917"/>
                <a:gd name="T57" fmla="*/ 21 h 30"/>
                <a:gd name="T58" fmla="*/ 347 w 917"/>
                <a:gd name="T59" fmla="*/ 21 h 30"/>
                <a:gd name="T60" fmla="*/ 314 w 917"/>
                <a:gd name="T61" fmla="*/ 21 h 30"/>
                <a:gd name="T62" fmla="*/ 275 w 917"/>
                <a:gd name="T63" fmla="*/ 21 h 30"/>
                <a:gd name="T64" fmla="*/ 229 w 917"/>
                <a:gd name="T65" fmla="*/ 21 h 30"/>
                <a:gd name="T66" fmla="*/ 177 w 917"/>
                <a:gd name="T67" fmla="*/ 21 h 30"/>
                <a:gd name="T68" fmla="*/ 115 w 917"/>
                <a:gd name="T69" fmla="*/ 21 h 30"/>
                <a:gd name="T70" fmla="*/ 39 w 917"/>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17"/>
                <a:gd name="T109" fmla="*/ 0 h 30"/>
                <a:gd name="T110" fmla="*/ 917 w 917"/>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17" h="30">
                  <a:moveTo>
                    <a:pt x="0" y="30"/>
                  </a:moveTo>
                  <a:lnTo>
                    <a:pt x="0" y="20"/>
                  </a:lnTo>
                  <a:lnTo>
                    <a:pt x="0" y="10"/>
                  </a:lnTo>
                  <a:lnTo>
                    <a:pt x="0" y="0"/>
                  </a:lnTo>
                  <a:lnTo>
                    <a:pt x="26" y="0"/>
                  </a:lnTo>
                  <a:lnTo>
                    <a:pt x="52" y="0"/>
                  </a:lnTo>
                  <a:lnTo>
                    <a:pt x="78" y="0"/>
                  </a:lnTo>
                  <a:lnTo>
                    <a:pt x="99" y="0"/>
                  </a:lnTo>
                  <a:lnTo>
                    <a:pt x="119" y="0"/>
                  </a:lnTo>
                  <a:lnTo>
                    <a:pt x="135" y="0"/>
                  </a:lnTo>
                  <a:lnTo>
                    <a:pt x="156" y="0"/>
                  </a:lnTo>
                  <a:lnTo>
                    <a:pt x="171" y="0"/>
                  </a:lnTo>
                  <a:lnTo>
                    <a:pt x="187" y="0"/>
                  </a:lnTo>
                  <a:lnTo>
                    <a:pt x="202" y="0"/>
                  </a:lnTo>
                  <a:lnTo>
                    <a:pt x="223" y="0"/>
                  </a:lnTo>
                  <a:lnTo>
                    <a:pt x="239" y="0"/>
                  </a:lnTo>
                  <a:lnTo>
                    <a:pt x="254" y="0"/>
                  </a:lnTo>
                  <a:lnTo>
                    <a:pt x="270" y="0"/>
                  </a:lnTo>
                  <a:lnTo>
                    <a:pt x="285" y="0"/>
                  </a:lnTo>
                  <a:lnTo>
                    <a:pt x="306" y="0"/>
                  </a:lnTo>
                  <a:lnTo>
                    <a:pt x="327" y="0"/>
                  </a:lnTo>
                  <a:lnTo>
                    <a:pt x="347" y="0"/>
                  </a:lnTo>
                  <a:lnTo>
                    <a:pt x="368" y="0"/>
                  </a:lnTo>
                  <a:lnTo>
                    <a:pt x="394" y="0"/>
                  </a:lnTo>
                  <a:lnTo>
                    <a:pt x="420" y="0"/>
                  </a:lnTo>
                  <a:lnTo>
                    <a:pt x="451" y="0"/>
                  </a:lnTo>
                  <a:lnTo>
                    <a:pt x="482" y="0"/>
                  </a:lnTo>
                  <a:lnTo>
                    <a:pt x="518" y="0"/>
                  </a:lnTo>
                  <a:lnTo>
                    <a:pt x="554" y="0"/>
                  </a:lnTo>
                  <a:lnTo>
                    <a:pt x="596" y="0"/>
                  </a:lnTo>
                  <a:lnTo>
                    <a:pt x="637" y="0"/>
                  </a:lnTo>
                  <a:lnTo>
                    <a:pt x="684" y="0"/>
                  </a:lnTo>
                  <a:lnTo>
                    <a:pt x="736" y="0"/>
                  </a:lnTo>
                  <a:lnTo>
                    <a:pt x="793" y="0"/>
                  </a:lnTo>
                  <a:lnTo>
                    <a:pt x="855" y="0"/>
                  </a:lnTo>
                  <a:lnTo>
                    <a:pt x="917" y="0"/>
                  </a:lnTo>
                  <a:lnTo>
                    <a:pt x="917" y="5"/>
                  </a:lnTo>
                  <a:lnTo>
                    <a:pt x="917" y="15"/>
                  </a:lnTo>
                  <a:lnTo>
                    <a:pt x="917" y="30"/>
                  </a:lnTo>
                  <a:lnTo>
                    <a:pt x="891" y="30"/>
                  </a:lnTo>
                  <a:lnTo>
                    <a:pt x="865" y="30"/>
                  </a:lnTo>
                  <a:lnTo>
                    <a:pt x="844" y="30"/>
                  </a:lnTo>
                  <a:lnTo>
                    <a:pt x="819" y="30"/>
                  </a:lnTo>
                  <a:lnTo>
                    <a:pt x="798" y="30"/>
                  </a:lnTo>
                  <a:lnTo>
                    <a:pt x="782" y="30"/>
                  </a:lnTo>
                  <a:lnTo>
                    <a:pt x="762" y="30"/>
                  </a:lnTo>
                  <a:lnTo>
                    <a:pt x="746" y="30"/>
                  </a:lnTo>
                  <a:lnTo>
                    <a:pt x="731" y="30"/>
                  </a:lnTo>
                  <a:lnTo>
                    <a:pt x="715" y="30"/>
                  </a:lnTo>
                  <a:lnTo>
                    <a:pt x="699" y="30"/>
                  </a:lnTo>
                  <a:lnTo>
                    <a:pt x="684" y="30"/>
                  </a:lnTo>
                  <a:lnTo>
                    <a:pt x="663" y="30"/>
                  </a:lnTo>
                  <a:lnTo>
                    <a:pt x="648" y="30"/>
                  </a:lnTo>
                  <a:lnTo>
                    <a:pt x="632" y="30"/>
                  </a:lnTo>
                  <a:lnTo>
                    <a:pt x="611" y="30"/>
                  </a:lnTo>
                  <a:lnTo>
                    <a:pt x="591" y="30"/>
                  </a:lnTo>
                  <a:lnTo>
                    <a:pt x="570" y="30"/>
                  </a:lnTo>
                  <a:lnTo>
                    <a:pt x="549" y="30"/>
                  </a:lnTo>
                  <a:lnTo>
                    <a:pt x="523" y="30"/>
                  </a:lnTo>
                  <a:lnTo>
                    <a:pt x="497" y="30"/>
                  </a:lnTo>
                  <a:lnTo>
                    <a:pt x="466" y="30"/>
                  </a:lnTo>
                  <a:lnTo>
                    <a:pt x="435" y="30"/>
                  </a:lnTo>
                  <a:lnTo>
                    <a:pt x="399" y="30"/>
                  </a:lnTo>
                  <a:lnTo>
                    <a:pt x="363" y="30"/>
                  </a:lnTo>
                  <a:lnTo>
                    <a:pt x="327" y="30"/>
                  </a:lnTo>
                  <a:lnTo>
                    <a:pt x="280" y="30"/>
                  </a:lnTo>
                  <a:lnTo>
                    <a:pt x="233" y="30"/>
                  </a:lnTo>
                  <a:lnTo>
                    <a:pt x="182" y="30"/>
                  </a:lnTo>
                  <a:lnTo>
                    <a:pt x="125" y="30"/>
                  </a:lnTo>
                  <a:lnTo>
                    <a:pt x="62" y="30"/>
                  </a:lnTo>
                  <a:lnTo>
                    <a:pt x="0" y="30"/>
                  </a:lnTo>
                  <a:close/>
                </a:path>
              </a:pathLst>
            </a:custGeom>
            <a:solidFill>
              <a:srgbClr val="7D037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9" name="Freeform 47"/>
            <p:cNvSpPr>
              <a:spLocks/>
            </p:cNvSpPr>
            <p:nvPr/>
          </p:nvSpPr>
          <p:spPr bwMode="auto">
            <a:xfrm>
              <a:off x="2346" y="2432"/>
              <a:ext cx="532" cy="21"/>
            </a:xfrm>
            <a:custGeom>
              <a:avLst/>
              <a:gdLst>
                <a:gd name="T0" fmla="*/ 0 w 844"/>
                <a:gd name="T1" fmla="*/ 14 h 30"/>
                <a:gd name="T2" fmla="*/ 0 w 844"/>
                <a:gd name="T3" fmla="*/ 7 h 30"/>
                <a:gd name="T4" fmla="*/ 16 w 844"/>
                <a:gd name="T5" fmla="*/ 0 h 30"/>
                <a:gd name="T6" fmla="*/ 45 w 844"/>
                <a:gd name="T7" fmla="*/ 0 h 30"/>
                <a:gd name="T8" fmla="*/ 68 w 844"/>
                <a:gd name="T9" fmla="*/ 0 h 30"/>
                <a:gd name="T10" fmla="*/ 88 w 844"/>
                <a:gd name="T11" fmla="*/ 0 h 30"/>
                <a:gd name="T12" fmla="*/ 111 w 844"/>
                <a:gd name="T13" fmla="*/ 0 h 30"/>
                <a:gd name="T14" fmla="*/ 127 w 844"/>
                <a:gd name="T15" fmla="*/ 0 h 30"/>
                <a:gd name="T16" fmla="*/ 147 w 844"/>
                <a:gd name="T17" fmla="*/ 0 h 30"/>
                <a:gd name="T18" fmla="*/ 166 w 844"/>
                <a:gd name="T19" fmla="*/ 0 h 30"/>
                <a:gd name="T20" fmla="*/ 189 w 844"/>
                <a:gd name="T21" fmla="*/ 0 h 30"/>
                <a:gd name="T22" fmla="*/ 215 w 844"/>
                <a:gd name="T23" fmla="*/ 0 h 30"/>
                <a:gd name="T24" fmla="*/ 245 w 844"/>
                <a:gd name="T25" fmla="*/ 0 h 30"/>
                <a:gd name="T26" fmla="*/ 280 w 844"/>
                <a:gd name="T27" fmla="*/ 0 h 30"/>
                <a:gd name="T28" fmla="*/ 320 w 844"/>
                <a:gd name="T29" fmla="*/ 0 h 30"/>
                <a:gd name="T30" fmla="*/ 369 w 844"/>
                <a:gd name="T31" fmla="*/ 0 h 30"/>
                <a:gd name="T32" fmla="*/ 427 w 844"/>
                <a:gd name="T33" fmla="*/ 0 h 30"/>
                <a:gd name="T34" fmla="*/ 496 w 844"/>
                <a:gd name="T35" fmla="*/ 0 h 30"/>
                <a:gd name="T36" fmla="*/ 532 w 844"/>
                <a:gd name="T37" fmla="*/ 4 h 30"/>
                <a:gd name="T38" fmla="*/ 532 w 844"/>
                <a:gd name="T39" fmla="*/ 11 h 30"/>
                <a:gd name="T40" fmla="*/ 516 w 844"/>
                <a:gd name="T41" fmla="*/ 21 h 30"/>
                <a:gd name="T42" fmla="*/ 489 w 844"/>
                <a:gd name="T43" fmla="*/ 21 h 30"/>
                <a:gd name="T44" fmla="*/ 463 w 844"/>
                <a:gd name="T45" fmla="*/ 21 h 30"/>
                <a:gd name="T46" fmla="*/ 444 w 844"/>
                <a:gd name="T47" fmla="*/ 21 h 30"/>
                <a:gd name="T48" fmla="*/ 424 w 844"/>
                <a:gd name="T49" fmla="*/ 21 h 30"/>
                <a:gd name="T50" fmla="*/ 405 w 844"/>
                <a:gd name="T51" fmla="*/ 21 h 30"/>
                <a:gd name="T52" fmla="*/ 385 w 844"/>
                <a:gd name="T53" fmla="*/ 21 h 30"/>
                <a:gd name="T54" fmla="*/ 366 w 844"/>
                <a:gd name="T55" fmla="*/ 21 h 30"/>
                <a:gd name="T56" fmla="*/ 342 w 844"/>
                <a:gd name="T57" fmla="*/ 21 h 30"/>
                <a:gd name="T58" fmla="*/ 316 w 844"/>
                <a:gd name="T59" fmla="*/ 21 h 30"/>
                <a:gd name="T60" fmla="*/ 287 w 844"/>
                <a:gd name="T61" fmla="*/ 21 h 30"/>
                <a:gd name="T62" fmla="*/ 251 w 844"/>
                <a:gd name="T63" fmla="*/ 21 h 30"/>
                <a:gd name="T64" fmla="*/ 212 w 844"/>
                <a:gd name="T65" fmla="*/ 21 h 30"/>
                <a:gd name="T66" fmla="*/ 163 w 844"/>
                <a:gd name="T67" fmla="*/ 21 h 30"/>
                <a:gd name="T68" fmla="*/ 104 w 844"/>
                <a:gd name="T69" fmla="*/ 21 h 30"/>
                <a:gd name="T70" fmla="*/ 36 w 844"/>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44"/>
                <a:gd name="T109" fmla="*/ 0 h 30"/>
                <a:gd name="T110" fmla="*/ 844 w 84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44" h="30">
                  <a:moveTo>
                    <a:pt x="0" y="30"/>
                  </a:moveTo>
                  <a:lnTo>
                    <a:pt x="0" y="20"/>
                  </a:lnTo>
                  <a:lnTo>
                    <a:pt x="0" y="10"/>
                  </a:lnTo>
                  <a:lnTo>
                    <a:pt x="0" y="0"/>
                  </a:lnTo>
                  <a:lnTo>
                    <a:pt x="25" y="0"/>
                  </a:lnTo>
                  <a:lnTo>
                    <a:pt x="46" y="0"/>
                  </a:lnTo>
                  <a:lnTo>
                    <a:pt x="72" y="0"/>
                  </a:lnTo>
                  <a:lnTo>
                    <a:pt x="88" y="0"/>
                  </a:lnTo>
                  <a:lnTo>
                    <a:pt x="108" y="0"/>
                  </a:lnTo>
                  <a:lnTo>
                    <a:pt x="124" y="0"/>
                  </a:lnTo>
                  <a:lnTo>
                    <a:pt x="139" y="0"/>
                  </a:lnTo>
                  <a:lnTo>
                    <a:pt x="160" y="0"/>
                  </a:lnTo>
                  <a:lnTo>
                    <a:pt x="176" y="0"/>
                  </a:lnTo>
                  <a:lnTo>
                    <a:pt x="186" y="0"/>
                  </a:lnTo>
                  <a:lnTo>
                    <a:pt x="202" y="0"/>
                  </a:lnTo>
                  <a:lnTo>
                    <a:pt x="217" y="0"/>
                  </a:lnTo>
                  <a:lnTo>
                    <a:pt x="233" y="0"/>
                  </a:lnTo>
                  <a:lnTo>
                    <a:pt x="248" y="0"/>
                  </a:lnTo>
                  <a:lnTo>
                    <a:pt x="264" y="0"/>
                  </a:lnTo>
                  <a:lnTo>
                    <a:pt x="279" y="0"/>
                  </a:lnTo>
                  <a:lnTo>
                    <a:pt x="300" y="0"/>
                  </a:lnTo>
                  <a:lnTo>
                    <a:pt x="321" y="0"/>
                  </a:lnTo>
                  <a:lnTo>
                    <a:pt x="341" y="0"/>
                  </a:lnTo>
                  <a:lnTo>
                    <a:pt x="362" y="0"/>
                  </a:lnTo>
                  <a:lnTo>
                    <a:pt x="388" y="0"/>
                  </a:lnTo>
                  <a:lnTo>
                    <a:pt x="414" y="0"/>
                  </a:lnTo>
                  <a:lnTo>
                    <a:pt x="445" y="0"/>
                  </a:lnTo>
                  <a:lnTo>
                    <a:pt x="476" y="0"/>
                  </a:lnTo>
                  <a:lnTo>
                    <a:pt x="507" y="0"/>
                  </a:lnTo>
                  <a:lnTo>
                    <a:pt x="549" y="0"/>
                  </a:lnTo>
                  <a:lnTo>
                    <a:pt x="585" y="0"/>
                  </a:lnTo>
                  <a:lnTo>
                    <a:pt x="631" y="0"/>
                  </a:lnTo>
                  <a:lnTo>
                    <a:pt x="678" y="0"/>
                  </a:lnTo>
                  <a:lnTo>
                    <a:pt x="730" y="0"/>
                  </a:lnTo>
                  <a:lnTo>
                    <a:pt x="787" y="0"/>
                  </a:lnTo>
                  <a:lnTo>
                    <a:pt x="844" y="0"/>
                  </a:lnTo>
                  <a:lnTo>
                    <a:pt x="844" y="5"/>
                  </a:lnTo>
                  <a:lnTo>
                    <a:pt x="844" y="15"/>
                  </a:lnTo>
                  <a:lnTo>
                    <a:pt x="844" y="30"/>
                  </a:lnTo>
                  <a:lnTo>
                    <a:pt x="818" y="30"/>
                  </a:lnTo>
                  <a:lnTo>
                    <a:pt x="797" y="30"/>
                  </a:lnTo>
                  <a:lnTo>
                    <a:pt x="776" y="30"/>
                  </a:lnTo>
                  <a:lnTo>
                    <a:pt x="756" y="30"/>
                  </a:lnTo>
                  <a:lnTo>
                    <a:pt x="735" y="30"/>
                  </a:lnTo>
                  <a:lnTo>
                    <a:pt x="719" y="30"/>
                  </a:lnTo>
                  <a:lnTo>
                    <a:pt x="704" y="30"/>
                  </a:lnTo>
                  <a:lnTo>
                    <a:pt x="688" y="30"/>
                  </a:lnTo>
                  <a:lnTo>
                    <a:pt x="673" y="30"/>
                  </a:lnTo>
                  <a:lnTo>
                    <a:pt x="657" y="30"/>
                  </a:lnTo>
                  <a:lnTo>
                    <a:pt x="642" y="30"/>
                  </a:lnTo>
                  <a:lnTo>
                    <a:pt x="626" y="30"/>
                  </a:lnTo>
                  <a:lnTo>
                    <a:pt x="611" y="30"/>
                  </a:lnTo>
                  <a:lnTo>
                    <a:pt x="595" y="30"/>
                  </a:lnTo>
                  <a:lnTo>
                    <a:pt x="580" y="30"/>
                  </a:lnTo>
                  <a:lnTo>
                    <a:pt x="564" y="30"/>
                  </a:lnTo>
                  <a:lnTo>
                    <a:pt x="543" y="30"/>
                  </a:lnTo>
                  <a:lnTo>
                    <a:pt x="523" y="30"/>
                  </a:lnTo>
                  <a:lnTo>
                    <a:pt x="502" y="30"/>
                  </a:lnTo>
                  <a:lnTo>
                    <a:pt x="481" y="30"/>
                  </a:lnTo>
                  <a:lnTo>
                    <a:pt x="455" y="30"/>
                  </a:lnTo>
                  <a:lnTo>
                    <a:pt x="429" y="30"/>
                  </a:lnTo>
                  <a:lnTo>
                    <a:pt x="398" y="30"/>
                  </a:lnTo>
                  <a:lnTo>
                    <a:pt x="367" y="30"/>
                  </a:lnTo>
                  <a:lnTo>
                    <a:pt x="336" y="30"/>
                  </a:lnTo>
                  <a:lnTo>
                    <a:pt x="300" y="30"/>
                  </a:lnTo>
                  <a:lnTo>
                    <a:pt x="259" y="30"/>
                  </a:lnTo>
                  <a:lnTo>
                    <a:pt x="212" y="30"/>
                  </a:lnTo>
                  <a:lnTo>
                    <a:pt x="165" y="30"/>
                  </a:lnTo>
                  <a:lnTo>
                    <a:pt x="113" y="30"/>
                  </a:lnTo>
                  <a:lnTo>
                    <a:pt x="57" y="30"/>
                  </a:lnTo>
                  <a:lnTo>
                    <a:pt x="0" y="30"/>
                  </a:lnTo>
                  <a:close/>
                </a:path>
              </a:pathLst>
            </a:custGeom>
            <a:solidFill>
              <a:srgbClr val="870287"/>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0" name="Freeform 48"/>
            <p:cNvSpPr>
              <a:spLocks/>
            </p:cNvSpPr>
            <p:nvPr/>
          </p:nvSpPr>
          <p:spPr bwMode="auto">
            <a:xfrm>
              <a:off x="2368" y="2432"/>
              <a:ext cx="487" cy="21"/>
            </a:xfrm>
            <a:custGeom>
              <a:avLst/>
              <a:gdLst>
                <a:gd name="T0" fmla="*/ 0 w 771"/>
                <a:gd name="T1" fmla="*/ 14 h 30"/>
                <a:gd name="T2" fmla="*/ 0 w 771"/>
                <a:gd name="T3" fmla="*/ 7 h 30"/>
                <a:gd name="T4" fmla="*/ 13 w 771"/>
                <a:gd name="T5" fmla="*/ 0 h 30"/>
                <a:gd name="T6" fmla="*/ 39 w 771"/>
                <a:gd name="T7" fmla="*/ 0 h 30"/>
                <a:gd name="T8" fmla="*/ 62 w 771"/>
                <a:gd name="T9" fmla="*/ 0 h 30"/>
                <a:gd name="T10" fmla="*/ 81 w 771"/>
                <a:gd name="T11" fmla="*/ 0 h 30"/>
                <a:gd name="T12" fmla="*/ 101 w 771"/>
                <a:gd name="T13" fmla="*/ 0 h 30"/>
                <a:gd name="T14" fmla="*/ 117 w 771"/>
                <a:gd name="T15" fmla="*/ 0 h 30"/>
                <a:gd name="T16" fmla="*/ 134 w 771"/>
                <a:gd name="T17" fmla="*/ 0 h 30"/>
                <a:gd name="T18" fmla="*/ 153 w 771"/>
                <a:gd name="T19" fmla="*/ 0 h 30"/>
                <a:gd name="T20" fmla="*/ 173 w 771"/>
                <a:gd name="T21" fmla="*/ 0 h 30"/>
                <a:gd name="T22" fmla="*/ 196 w 771"/>
                <a:gd name="T23" fmla="*/ 0 h 30"/>
                <a:gd name="T24" fmla="*/ 222 w 771"/>
                <a:gd name="T25" fmla="*/ 0 h 30"/>
                <a:gd name="T26" fmla="*/ 255 w 771"/>
                <a:gd name="T27" fmla="*/ 0 h 30"/>
                <a:gd name="T28" fmla="*/ 294 w 771"/>
                <a:gd name="T29" fmla="*/ 0 h 30"/>
                <a:gd name="T30" fmla="*/ 340 w 771"/>
                <a:gd name="T31" fmla="*/ 0 h 30"/>
                <a:gd name="T32" fmla="*/ 392 w 771"/>
                <a:gd name="T33" fmla="*/ 0 h 30"/>
                <a:gd name="T34" fmla="*/ 455 w 771"/>
                <a:gd name="T35" fmla="*/ 0 h 30"/>
                <a:gd name="T36" fmla="*/ 487 w 771"/>
                <a:gd name="T37" fmla="*/ 4 h 30"/>
                <a:gd name="T38" fmla="*/ 487 w 771"/>
                <a:gd name="T39" fmla="*/ 11 h 30"/>
                <a:gd name="T40" fmla="*/ 474 w 771"/>
                <a:gd name="T41" fmla="*/ 21 h 30"/>
                <a:gd name="T42" fmla="*/ 448 w 771"/>
                <a:gd name="T43" fmla="*/ 21 h 30"/>
                <a:gd name="T44" fmla="*/ 425 w 771"/>
                <a:gd name="T45" fmla="*/ 21 h 30"/>
                <a:gd name="T46" fmla="*/ 406 w 771"/>
                <a:gd name="T47" fmla="*/ 21 h 30"/>
                <a:gd name="T48" fmla="*/ 386 w 771"/>
                <a:gd name="T49" fmla="*/ 21 h 30"/>
                <a:gd name="T50" fmla="*/ 370 w 771"/>
                <a:gd name="T51" fmla="*/ 21 h 30"/>
                <a:gd name="T52" fmla="*/ 353 w 771"/>
                <a:gd name="T53" fmla="*/ 21 h 30"/>
                <a:gd name="T54" fmla="*/ 334 w 771"/>
                <a:gd name="T55" fmla="*/ 21 h 30"/>
                <a:gd name="T56" fmla="*/ 314 w 771"/>
                <a:gd name="T57" fmla="*/ 21 h 30"/>
                <a:gd name="T58" fmla="*/ 291 w 771"/>
                <a:gd name="T59" fmla="*/ 21 h 30"/>
                <a:gd name="T60" fmla="*/ 265 w 771"/>
                <a:gd name="T61" fmla="*/ 21 h 30"/>
                <a:gd name="T62" fmla="*/ 232 w 771"/>
                <a:gd name="T63" fmla="*/ 21 h 30"/>
                <a:gd name="T64" fmla="*/ 193 w 771"/>
                <a:gd name="T65" fmla="*/ 21 h 30"/>
                <a:gd name="T66" fmla="*/ 147 w 771"/>
                <a:gd name="T67" fmla="*/ 21 h 30"/>
                <a:gd name="T68" fmla="*/ 95 w 771"/>
                <a:gd name="T69" fmla="*/ 21 h 30"/>
                <a:gd name="T70" fmla="*/ 36 w 771"/>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71"/>
                <a:gd name="T109" fmla="*/ 0 h 30"/>
                <a:gd name="T110" fmla="*/ 771 w 771"/>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71" h="30">
                  <a:moveTo>
                    <a:pt x="0" y="30"/>
                  </a:moveTo>
                  <a:lnTo>
                    <a:pt x="0" y="20"/>
                  </a:lnTo>
                  <a:lnTo>
                    <a:pt x="0" y="10"/>
                  </a:lnTo>
                  <a:lnTo>
                    <a:pt x="0" y="0"/>
                  </a:lnTo>
                  <a:lnTo>
                    <a:pt x="21" y="0"/>
                  </a:lnTo>
                  <a:lnTo>
                    <a:pt x="46" y="0"/>
                  </a:lnTo>
                  <a:lnTo>
                    <a:pt x="62" y="0"/>
                  </a:lnTo>
                  <a:lnTo>
                    <a:pt x="83" y="0"/>
                  </a:lnTo>
                  <a:lnTo>
                    <a:pt x="98" y="0"/>
                  </a:lnTo>
                  <a:lnTo>
                    <a:pt x="114" y="0"/>
                  </a:lnTo>
                  <a:lnTo>
                    <a:pt x="129" y="0"/>
                  </a:lnTo>
                  <a:lnTo>
                    <a:pt x="145" y="0"/>
                  </a:lnTo>
                  <a:lnTo>
                    <a:pt x="160" y="0"/>
                  </a:lnTo>
                  <a:lnTo>
                    <a:pt x="171" y="0"/>
                  </a:lnTo>
                  <a:lnTo>
                    <a:pt x="186" y="0"/>
                  </a:lnTo>
                  <a:lnTo>
                    <a:pt x="202" y="0"/>
                  </a:lnTo>
                  <a:lnTo>
                    <a:pt x="212" y="0"/>
                  </a:lnTo>
                  <a:lnTo>
                    <a:pt x="228" y="0"/>
                  </a:lnTo>
                  <a:lnTo>
                    <a:pt x="243" y="0"/>
                  </a:lnTo>
                  <a:lnTo>
                    <a:pt x="259" y="0"/>
                  </a:lnTo>
                  <a:lnTo>
                    <a:pt x="274" y="0"/>
                  </a:lnTo>
                  <a:lnTo>
                    <a:pt x="290" y="0"/>
                  </a:lnTo>
                  <a:lnTo>
                    <a:pt x="311" y="0"/>
                  </a:lnTo>
                  <a:lnTo>
                    <a:pt x="331" y="0"/>
                  </a:lnTo>
                  <a:lnTo>
                    <a:pt x="352" y="0"/>
                  </a:lnTo>
                  <a:lnTo>
                    <a:pt x="378" y="0"/>
                  </a:lnTo>
                  <a:lnTo>
                    <a:pt x="404" y="0"/>
                  </a:lnTo>
                  <a:lnTo>
                    <a:pt x="435" y="0"/>
                  </a:lnTo>
                  <a:lnTo>
                    <a:pt x="466" y="0"/>
                  </a:lnTo>
                  <a:lnTo>
                    <a:pt x="502" y="0"/>
                  </a:lnTo>
                  <a:lnTo>
                    <a:pt x="538" y="0"/>
                  </a:lnTo>
                  <a:lnTo>
                    <a:pt x="575" y="0"/>
                  </a:lnTo>
                  <a:lnTo>
                    <a:pt x="621" y="0"/>
                  </a:lnTo>
                  <a:lnTo>
                    <a:pt x="668" y="0"/>
                  </a:lnTo>
                  <a:lnTo>
                    <a:pt x="720" y="0"/>
                  </a:lnTo>
                  <a:lnTo>
                    <a:pt x="771" y="0"/>
                  </a:lnTo>
                  <a:lnTo>
                    <a:pt x="771" y="5"/>
                  </a:lnTo>
                  <a:lnTo>
                    <a:pt x="771" y="15"/>
                  </a:lnTo>
                  <a:lnTo>
                    <a:pt x="771" y="30"/>
                  </a:lnTo>
                  <a:lnTo>
                    <a:pt x="751" y="30"/>
                  </a:lnTo>
                  <a:lnTo>
                    <a:pt x="730" y="30"/>
                  </a:lnTo>
                  <a:lnTo>
                    <a:pt x="709" y="30"/>
                  </a:lnTo>
                  <a:lnTo>
                    <a:pt x="689" y="30"/>
                  </a:lnTo>
                  <a:lnTo>
                    <a:pt x="673" y="30"/>
                  </a:lnTo>
                  <a:lnTo>
                    <a:pt x="658" y="30"/>
                  </a:lnTo>
                  <a:lnTo>
                    <a:pt x="642" y="30"/>
                  </a:lnTo>
                  <a:lnTo>
                    <a:pt x="626" y="30"/>
                  </a:lnTo>
                  <a:lnTo>
                    <a:pt x="611" y="30"/>
                  </a:lnTo>
                  <a:lnTo>
                    <a:pt x="601" y="30"/>
                  </a:lnTo>
                  <a:lnTo>
                    <a:pt x="585" y="30"/>
                  </a:lnTo>
                  <a:lnTo>
                    <a:pt x="575" y="30"/>
                  </a:lnTo>
                  <a:lnTo>
                    <a:pt x="559" y="30"/>
                  </a:lnTo>
                  <a:lnTo>
                    <a:pt x="544" y="30"/>
                  </a:lnTo>
                  <a:lnTo>
                    <a:pt x="528" y="30"/>
                  </a:lnTo>
                  <a:lnTo>
                    <a:pt x="513" y="30"/>
                  </a:lnTo>
                  <a:lnTo>
                    <a:pt x="497" y="30"/>
                  </a:lnTo>
                  <a:lnTo>
                    <a:pt x="481" y="30"/>
                  </a:lnTo>
                  <a:lnTo>
                    <a:pt x="461" y="30"/>
                  </a:lnTo>
                  <a:lnTo>
                    <a:pt x="440" y="30"/>
                  </a:lnTo>
                  <a:lnTo>
                    <a:pt x="419" y="30"/>
                  </a:lnTo>
                  <a:lnTo>
                    <a:pt x="393" y="30"/>
                  </a:lnTo>
                  <a:lnTo>
                    <a:pt x="368" y="30"/>
                  </a:lnTo>
                  <a:lnTo>
                    <a:pt x="336" y="30"/>
                  </a:lnTo>
                  <a:lnTo>
                    <a:pt x="305" y="30"/>
                  </a:lnTo>
                  <a:lnTo>
                    <a:pt x="274" y="30"/>
                  </a:lnTo>
                  <a:lnTo>
                    <a:pt x="233" y="30"/>
                  </a:lnTo>
                  <a:lnTo>
                    <a:pt x="197" y="30"/>
                  </a:lnTo>
                  <a:lnTo>
                    <a:pt x="150" y="30"/>
                  </a:lnTo>
                  <a:lnTo>
                    <a:pt x="103" y="30"/>
                  </a:lnTo>
                  <a:lnTo>
                    <a:pt x="57" y="30"/>
                  </a:lnTo>
                  <a:lnTo>
                    <a:pt x="0" y="30"/>
                  </a:lnTo>
                  <a:close/>
                </a:path>
              </a:pathLst>
            </a:custGeom>
            <a:solidFill>
              <a:srgbClr val="940394"/>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1" name="Freeform 49"/>
            <p:cNvSpPr>
              <a:spLocks/>
            </p:cNvSpPr>
            <p:nvPr/>
          </p:nvSpPr>
          <p:spPr bwMode="auto">
            <a:xfrm>
              <a:off x="2391" y="2432"/>
              <a:ext cx="441" cy="21"/>
            </a:xfrm>
            <a:custGeom>
              <a:avLst/>
              <a:gdLst>
                <a:gd name="T0" fmla="*/ 0 w 699"/>
                <a:gd name="T1" fmla="*/ 14 h 30"/>
                <a:gd name="T2" fmla="*/ 0 w 699"/>
                <a:gd name="T3" fmla="*/ 7 h 30"/>
                <a:gd name="T4" fmla="*/ 13 w 699"/>
                <a:gd name="T5" fmla="*/ 0 h 30"/>
                <a:gd name="T6" fmla="*/ 36 w 699"/>
                <a:gd name="T7" fmla="*/ 0 h 30"/>
                <a:gd name="T8" fmla="*/ 56 w 699"/>
                <a:gd name="T9" fmla="*/ 0 h 30"/>
                <a:gd name="T10" fmla="*/ 75 w 699"/>
                <a:gd name="T11" fmla="*/ 0 h 30"/>
                <a:gd name="T12" fmla="*/ 91 w 699"/>
                <a:gd name="T13" fmla="*/ 0 h 30"/>
                <a:gd name="T14" fmla="*/ 108 w 699"/>
                <a:gd name="T15" fmla="*/ 0 h 30"/>
                <a:gd name="T16" fmla="*/ 121 w 699"/>
                <a:gd name="T17" fmla="*/ 0 h 30"/>
                <a:gd name="T18" fmla="*/ 138 w 699"/>
                <a:gd name="T19" fmla="*/ 0 h 30"/>
                <a:gd name="T20" fmla="*/ 157 w 699"/>
                <a:gd name="T21" fmla="*/ 0 h 30"/>
                <a:gd name="T22" fmla="*/ 177 w 699"/>
                <a:gd name="T23" fmla="*/ 0 h 30"/>
                <a:gd name="T24" fmla="*/ 203 w 699"/>
                <a:gd name="T25" fmla="*/ 0 h 30"/>
                <a:gd name="T26" fmla="*/ 232 w 699"/>
                <a:gd name="T27" fmla="*/ 0 h 30"/>
                <a:gd name="T28" fmla="*/ 265 w 699"/>
                <a:gd name="T29" fmla="*/ 0 h 30"/>
                <a:gd name="T30" fmla="*/ 307 w 699"/>
                <a:gd name="T31" fmla="*/ 0 h 30"/>
                <a:gd name="T32" fmla="*/ 353 w 699"/>
                <a:gd name="T33" fmla="*/ 0 h 30"/>
                <a:gd name="T34" fmla="*/ 412 w 699"/>
                <a:gd name="T35" fmla="*/ 0 h 30"/>
                <a:gd name="T36" fmla="*/ 441 w 699"/>
                <a:gd name="T37" fmla="*/ 4 h 30"/>
                <a:gd name="T38" fmla="*/ 441 w 699"/>
                <a:gd name="T39" fmla="*/ 11 h 30"/>
                <a:gd name="T40" fmla="*/ 428 w 699"/>
                <a:gd name="T41" fmla="*/ 21 h 30"/>
                <a:gd name="T42" fmla="*/ 405 w 699"/>
                <a:gd name="T43" fmla="*/ 21 h 30"/>
                <a:gd name="T44" fmla="*/ 385 w 699"/>
                <a:gd name="T45" fmla="*/ 21 h 30"/>
                <a:gd name="T46" fmla="*/ 366 w 699"/>
                <a:gd name="T47" fmla="*/ 21 h 30"/>
                <a:gd name="T48" fmla="*/ 350 w 699"/>
                <a:gd name="T49" fmla="*/ 21 h 30"/>
                <a:gd name="T50" fmla="*/ 336 w 699"/>
                <a:gd name="T51" fmla="*/ 21 h 30"/>
                <a:gd name="T52" fmla="*/ 320 w 699"/>
                <a:gd name="T53" fmla="*/ 21 h 30"/>
                <a:gd name="T54" fmla="*/ 304 w 699"/>
                <a:gd name="T55" fmla="*/ 21 h 30"/>
                <a:gd name="T56" fmla="*/ 285 w 699"/>
                <a:gd name="T57" fmla="*/ 21 h 30"/>
                <a:gd name="T58" fmla="*/ 265 w 699"/>
                <a:gd name="T59" fmla="*/ 21 h 30"/>
                <a:gd name="T60" fmla="*/ 238 w 699"/>
                <a:gd name="T61" fmla="*/ 21 h 30"/>
                <a:gd name="T62" fmla="*/ 209 w 699"/>
                <a:gd name="T63" fmla="*/ 21 h 30"/>
                <a:gd name="T64" fmla="*/ 177 w 699"/>
                <a:gd name="T65" fmla="*/ 21 h 30"/>
                <a:gd name="T66" fmla="*/ 134 w 699"/>
                <a:gd name="T67" fmla="*/ 21 h 30"/>
                <a:gd name="T68" fmla="*/ 88 w 699"/>
                <a:gd name="T69" fmla="*/ 21 h 30"/>
                <a:gd name="T70" fmla="*/ 33 w 699"/>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9"/>
                <a:gd name="T109" fmla="*/ 0 h 30"/>
                <a:gd name="T110" fmla="*/ 699 w 699"/>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9" h="30">
                  <a:moveTo>
                    <a:pt x="0" y="30"/>
                  </a:moveTo>
                  <a:lnTo>
                    <a:pt x="0" y="20"/>
                  </a:lnTo>
                  <a:lnTo>
                    <a:pt x="0" y="10"/>
                  </a:lnTo>
                  <a:lnTo>
                    <a:pt x="0" y="0"/>
                  </a:lnTo>
                  <a:lnTo>
                    <a:pt x="21" y="0"/>
                  </a:lnTo>
                  <a:lnTo>
                    <a:pt x="41" y="0"/>
                  </a:lnTo>
                  <a:lnTo>
                    <a:pt x="57" y="0"/>
                  </a:lnTo>
                  <a:lnTo>
                    <a:pt x="73" y="0"/>
                  </a:lnTo>
                  <a:lnTo>
                    <a:pt x="88" y="0"/>
                  </a:lnTo>
                  <a:lnTo>
                    <a:pt x="104" y="0"/>
                  </a:lnTo>
                  <a:lnTo>
                    <a:pt x="119" y="0"/>
                  </a:lnTo>
                  <a:lnTo>
                    <a:pt x="130" y="0"/>
                  </a:lnTo>
                  <a:lnTo>
                    <a:pt x="145" y="0"/>
                  </a:lnTo>
                  <a:lnTo>
                    <a:pt x="155" y="0"/>
                  </a:lnTo>
                  <a:lnTo>
                    <a:pt x="171" y="0"/>
                  </a:lnTo>
                  <a:lnTo>
                    <a:pt x="181" y="0"/>
                  </a:lnTo>
                  <a:lnTo>
                    <a:pt x="192" y="0"/>
                  </a:lnTo>
                  <a:lnTo>
                    <a:pt x="207" y="0"/>
                  </a:lnTo>
                  <a:lnTo>
                    <a:pt x="218" y="0"/>
                  </a:lnTo>
                  <a:lnTo>
                    <a:pt x="233" y="0"/>
                  </a:lnTo>
                  <a:lnTo>
                    <a:pt x="249" y="0"/>
                  </a:lnTo>
                  <a:lnTo>
                    <a:pt x="264" y="0"/>
                  </a:lnTo>
                  <a:lnTo>
                    <a:pt x="280" y="0"/>
                  </a:lnTo>
                  <a:lnTo>
                    <a:pt x="300" y="0"/>
                  </a:lnTo>
                  <a:lnTo>
                    <a:pt x="321" y="0"/>
                  </a:lnTo>
                  <a:lnTo>
                    <a:pt x="342" y="0"/>
                  </a:lnTo>
                  <a:lnTo>
                    <a:pt x="368" y="0"/>
                  </a:lnTo>
                  <a:lnTo>
                    <a:pt x="394" y="0"/>
                  </a:lnTo>
                  <a:lnTo>
                    <a:pt x="420" y="0"/>
                  </a:lnTo>
                  <a:lnTo>
                    <a:pt x="451" y="0"/>
                  </a:lnTo>
                  <a:lnTo>
                    <a:pt x="487" y="0"/>
                  </a:lnTo>
                  <a:lnTo>
                    <a:pt x="523" y="0"/>
                  </a:lnTo>
                  <a:lnTo>
                    <a:pt x="559" y="0"/>
                  </a:lnTo>
                  <a:lnTo>
                    <a:pt x="606" y="0"/>
                  </a:lnTo>
                  <a:lnTo>
                    <a:pt x="653" y="0"/>
                  </a:lnTo>
                  <a:lnTo>
                    <a:pt x="699" y="0"/>
                  </a:lnTo>
                  <a:lnTo>
                    <a:pt x="699" y="5"/>
                  </a:lnTo>
                  <a:lnTo>
                    <a:pt x="699" y="15"/>
                  </a:lnTo>
                  <a:lnTo>
                    <a:pt x="699" y="30"/>
                  </a:lnTo>
                  <a:lnTo>
                    <a:pt x="679" y="30"/>
                  </a:lnTo>
                  <a:lnTo>
                    <a:pt x="658" y="30"/>
                  </a:lnTo>
                  <a:lnTo>
                    <a:pt x="642" y="30"/>
                  </a:lnTo>
                  <a:lnTo>
                    <a:pt x="627" y="30"/>
                  </a:lnTo>
                  <a:lnTo>
                    <a:pt x="611" y="30"/>
                  </a:lnTo>
                  <a:lnTo>
                    <a:pt x="596" y="30"/>
                  </a:lnTo>
                  <a:lnTo>
                    <a:pt x="580" y="30"/>
                  </a:lnTo>
                  <a:lnTo>
                    <a:pt x="570" y="30"/>
                  </a:lnTo>
                  <a:lnTo>
                    <a:pt x="554" y="30"/>
                  </a:lnTo>
                  <a:lnTo>
                    <a:pt x="544" y="30"/>
                  </a:lnTo>
                  <a:lnTo>
                    <a:pt x="533" y="30"/>
                  </a:lnTo>
                  <a:lnTo>
                    <a:pt x="518" y="30"/>
                  </a:lnTo>
                  <a:lnTo>
                    <a:pt x="508" y="30"/>
                  </a:lnTo>
                  <a:lnTo>
                    <a:pt x="492" y="30"/>
                  </a:lnTo>
                  <a:lnTo>
                    <a:pt x="482" y="30"/>
                  </a:lnTo>
                  <a:lnTo>
                    <a:pt x="466" y="30"/>
                  </a:lnTo>
                  <a:lnTo>
                    <a:pt x="451" y="30"/>
                  </a:lnTo>
                  <a:lnTo>
                    <a:pt x="435" y="30"/>
                  </a:lnTo>
                  <a:lnTo>
                    <a:pt x="420" y="30"/>
                  </a:lnTo>
                  <a:lnTo>
                    <a:pt x="399" y="30"/>
                  </a:lnTo>
                  <a:lnTo>
                    <a:pt x="378" y="30"/>
                  </a:lnTo>
                  <a:lnTo>
                    <a:pt x="357" y="30"/>
                  </a:lnTo>
                  <a:lnTo>
                    <a:pt x="332" y="30"/>
                  </a:lnTo>
                  <a:lnTo>
                    <a:pt x="306" y="30"/>
                  </a:lnTo>
                  <a:lnTo>
                    <a:pt x="280" y="30"/>
                  </a:lnTo>
                  <a:lnTo>
                    <a:pt x="249" y="30"/>
                  </a:lnTo>
                  <a:lnTo>
                    <a:pt x="212" y="30"/>
                  </a:lnTo>
                  <a:lnTo>
                    <a:pt x="176" y="30"/>
                  </a:lnTo>
                  <a:lnTo>
                    <a:pt x="140" y="30"/>
                  </a:lnTo>
                  <a:lnTo>
                    <a:pt x="93" y="30"/>
                  </a:lnTo>
                  <a:lnTo>
                    <a:pt x="52" y="30"/>
                  </a:lnTo>
                  <a:lnTo>
                    <a:pt x="0" y="30"/>
                  </a:lnTo>
                  <a:close/>
                </a:path>
              </a:pathLst>
            </a:custGeom>
            <a:solidFill>
              <a:srgbClr val="A103A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2" name="Freeform 50"/>
            <p:cNvSpPr>
              <a:spLocks/>
            </p:cNvSpPr>
            <p:nvPr/>
          </p:nvSpPr>
          <p:spPr bwMode="auto">
            <a:xfrm>
              <a:off x="2414" y="2432"/>
              <a:ext cx="396" cy="21"/>
            </a:xfrm>
            <a:custGeom>
              <a:avLst/>
              <a:gdLst>
                <a:gd name="T0" fmla="*/ 0 w 627"/>
                <a:gd name="T1" fmla="*/ 14 h 30"/>
                <a:gd name="T2" fmla="*/ 0 w 627"/>
                <a:gd name="T3" fmla="*/ 7 h 30"/>
                <a:gd name="T4" fmla="*/ 13 w 627"/>
                <a:gd name="T5" fmla="*/ 0 h 30"/>
                <a:gd name="T6" fmla="*/ 33 w 627"/>
                <a:gd name="T7" fmla="*/ 0 h 30"/>
                <a:gd name="T8" fmla="*/ 52 w 627"/>
                <a:gd name="T9" fmla="*/ 0 h 30"/>
                <a:gd name="T10" fmla="*/ 69 w 627"/>
                <a:gd name="T11" fmla="*/ 0 h 30"/>
                <a:gd name="T12" fmla="*/ 82 w 627"/>
                <a:gd name="T13" fmla="*/ 0 h 30"/>
                <a:gd name="T14" fmla="*/ 95 w 627"/>
                <a:gd name="T15" fmla="*/ 0 h 30"/>
                <a:gd name="T16" fmla="*/ 108 w 627"/>
                <a:gd name="T17" fmla="*/ 0 h 30"/>
                <a:gd name="T18" fmla="*/ 124 w 627"/>
                <a:gd name="T19" fmla="*/ 0 h 30"/>
                <a:gd name="T20" fmla="*/ 141 w 627"/>
                <a:gd name="T21" fmla="*/ 0 h 30"/>
                <a:gd name="T22" fmla="*/ 160 w 627"/>
                <a:gd name="T23" fmla="*/ 0 h 30"/>
                <a:gd name="T24" fmla="*/ 183 w 627"/>
                <a:gd name="T25" fmla="*/ 0 h 30"/>
                <a:gd name="T26" fmla="*/ 207 w 627"/>
                <a:gd name="T27" fmla="*/ 0 h 30"/>
                <a:gd name="T28" fmla="*/ 239 w 627"/>
                <a:gd name="T29" fmla="*/ 0 h 30"/>
                <a:gd name="T30" fmla="*/ 275 w 627"/>
                <a:gd name="T31" fmla="*/ 0 h 30"/>
                <a:gd name="T32" fmla="*/ 318 w 627"/>
                <a:gd name="T33" fmla="*/ 0 h 30"/>
                <a:gd name="T34" fmla="*/ 370 w 627"/>
                <a:gd name="T35" fmla="*/ 0 h 30"/>
                <a:gd name="T36" fmla="*/ 396 w 627"/>
                <a:gd name="T37" fmla="*/ 4 h 30"/>
                <a:gd name="T38" fmla="*/ 396 w 627"/>
                <a:gd name="T39" fmla="*/ 11 h 30"/>
                <a:gd name="T40" fmla="*/ 383 w 627"/>
                <a:gd name="T41" fmla="*/ 21 h 30"/>
                <a:gd name="T42" fmla="*/ 363 w 627"/>
                <a:gd name="T43" fmla="*/ 21 h 30"/>
                <a:gd name="T44" fmla="*/ 344 w 627"/>
                <a:gd name="T45" fmla="*/ 21 h 30"/>
                <a:gd name="T46" fmla="*/ 330 w 627"/>
                <a:gd name="T47" fmla="*/ 21 h 30"/>
                <a:gd name="T48" fmla="*/ 314 w 627"/>
                <a:gd name="T49" fmla="*/ 21 h 30"/>
                <a:gd name="T50" fmla="*/ 301 w 627"/>
                <a:gd name="T51" fmla="*/ 21 h 30"/>
                <a:gd name="T52" fmla="*/ 288 w 627"/>
                <a:gd name="T53" fmla="*/ 21 h 30"/>
                <a:gd name="T54" fmla="*/ 272 w 627"/>
                <a:gd name="T55" fmla="*/ 21 h 30"/>
                <a:gd name="T56" fmla="*/ 255 w 627"/>
                <a:gd name="T57" fmla="*/ 21 h 30"/>
                <a:gd name="T58" fmla="*/ 236 w 627"/>
                <a:gd name="T59" fmla="*/ 21 h 30"/>
                <a:gd name="T60" fmla="*/ 216 w 627"/>
                <a:gd name="T61" fmla="*/ 21 h 30"/>
                <a:gd name="T62" fmla="*/ 190 w 627"/>
                <a:gd name="T63" fmla="*/ 21 h 30"/>
                <a:gd name="T64" fmla="*/ 157 w 627"/>
                <a:gd name="T65" fmla="*/ 21 h 30"/>
                <a:gd name="T66" fmla="*/ 121 w 627"/>
                <a:gd name="T67" fmla="*/ 21 h 30"/>
                <a:gd name="T68" fmla="*/ 79 w 627"/>
                <a:gd name="T69" fmla="*/ 21 h 30"/>
                <a:gd name="T70" fmla="*/ 30 w 627"/>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7"/>
                <a:gd name="T109" fmla="*/ 0 h 30"/>
                <a:gd name="T110" fmla="*/ 627 w 627"/>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7" h="30">
                  <a:moveTo>
                    <a:pt x="0" y="30"/>
                  </a:moveTo>
                  <a:lnTo>
                    <a:pt x="0" y="20"/>
                  </a:lnTo>
                  <a:lnTo>
                    <a:pt x="0" y="10"/>
                  </a:lnTo>
                  <a:lnTo>
                    <a:pt x="0" y="0"/>
                  </a:lnTo>
                  <a:lnTo>
                    <a:pt x="21" y="0"/>
                  </a:lnTo>
                  <a:lnTo>
                    <a:pt x="37" y="0"/>
                  </a:lnTo>
                  <a:lnTo>
                    <a:pt x="52" y="0"/>
                  </a:lnTo>
                  <a:lnTo>
                    <a:pt x="68" y="0"/>
                  </a:lnTo>
                  <a:lnTo>
                    <a:pt x="83" y="0"/>
                  </a:lnTo>
                  <a:lnTo>
                    <a:pt x="94" y="0"/>
                  </a:lnTo>
                  <a:lnTo>
                    <a:pt x="109" y="0"/>
                  </a:lnTo>
                  <a:lnTo>
                    <a:pt x="119" y="0"/>
                  </a:lnTo>
                  <a:lnTo>
                    <a:pt x="130" y="0"/>
                  </a:lnTo>
                  <a:lnTo>
                    <a:pt x="140" y="0"/>
                  </a:lnTo>
                  <a:lnTo>
                    <a:pt x="151" y="0"/>
                  </a:lnTo>
                  <a:lnTo>
                    <a:pt x="161" y="0"/>
                  </a:lnTo>
                  <a:lnTo>
                    <a:pt x="171" y="0"/>
                  </a:lnTo>
                  <a:lnTo>
                    <a:pt x="187" y="0"/>
                  </a:lnTo>
                  <a:lnTo>
                    <a:pt x="197" y="0"/>
                  </a:lnTo>
                  <a:lnTo>
                    <a:pt x="207" y="0"/>
                  </a:lnTo>
                  <a:lnTo>
                    <a:pt x="223" y="0"/>
                  </a:lnTo>
                  <a:lnTo>
                    <a:pt x="239" y="0"/>
                  </a:lnTo>
                  <a:lnTo>
                    <a:pt x="254" y="0"/>
                  </a:lnTo>
                  <a:lnTo>
                    <a:pt x="270" y="0"/>
                  </a:lnTo>
                  <a:lnTo>
                    <a:pt x="290" y="0"/>
                  </a:lnTo>
                  <a:lnTo>
                    <a:pt x="306" y="0"/>
                  </a:lnTo>
                  <a:lnTo>
                    <a:pt x="327" y="0"/>
                  </a:lnTo>
                  <a:lnTo>
                    <a:pt x="352" y="0"/>
                  </a:lnTo>
                  <a:lnTo>
                    <a:pt x="378" y="0"/>
                  </a:lnTo>
                  <a:lnTo>
                    <a:pt x="404" y="0"/>
                  </a:lnTo>
                  <a:lnTo>
                    <a:pt x="435" y="0"/>
                  </a:lnTo>
                  <a:lnTo>
                    <a:pt x="466" y="0"/>
                  </a:lnTo>
                  <a:lnTo>
                    <a:pt x="503" y="0"/>
                  </a:lnTo>
                  <a:lnTo>
                    <a:pt x="544" y="0"/>
                  </a:lnTo>
                  <a:lnTo>
                    <a:pt x="586" y="0"/>
                  </a:lnTo>
                  <a:lnTo>
                    <a:pt x="627" y="0"/>
                  </a:lnTo>
                  <a:lnTo>
                    <a:pt x="627" y="5"/>
                  </a:lnTo>
                  <a:lnTo>
                    <a:pt x="627" y="15"/>
                  </a:lnTo>
                  <a:lnTo>
                    <a:pt x="627" y="30"/>
                  </a:lnTo>
                  <a:lnTo>
                    <a:pt x="606" y="30"/>
                  </a:lnTo>
                  <a:lnTo>
                    <a:pt x="591" y="30"/>
                  </a:lnTo>
                  <a:lnTo>
                    <a:pt x="575" y="30"/>
                  </a:lnTo>
                  <a:lnTo>
                    <a:pt x="560" y="30"/>
                  </a:lnTo>
                  <a:lnTo>
                    <a:pt x="544" y="30"/>
                  </a:lnTo>
                  <a:lnTo>
                    <a:pt x="534" y="30"/>
                  </a:lnTo>
                  <a:lnTo>
                    <a:pt x="523" y="30"/>
                  </a:lnTo>
                  <a:lnTo>
                    <a:pt x="508" y="30"/>
                  </a:lnTo>
                  <a:lnTo>
                    <a:pt x="497" y="30"/>
                  </a:lnTo>
                  <a:lnTo>
                    <a:pt x="487" y="30"/>
                  </a:lnTo>
                  <a:lnTo>
                    <a:pt x="477" y="30"/>
                  </a:lnTo>
                  <a:lnTo>
                    <a:pt x="466" y="30"/>
                  </a:lnTo>
                  <a:lnTo>
                    <a:pt x="456" y="30"/>
                  </a:lnTo>
                  <a:lnTo>
                    <a:pt x="441" y="30"/>
                  </a:lnTo>
                  <a:lnTo>
                    <a:pt x="430" y="30"/>
                  </a:lnTo>
                  <a:lnTo>
                    <a:pt x="420" y="30"/>
                  </a:lnTo>
                  <a:lnTo>
                    <a:pt x="404" y="30"/>
                  </a:lnTo>
                  <a:lnTo>
                    <a:pt x="389" y="30"/>
                  </a:lnTo>
                  <a:lnTo>
                    <a:pt x="373" y="30"/>
                  </a:lnTo>
                  <a:lnTo>
                    <a:pt x="358" y="30"/>
                  </a:lnTo>
                  <a:lnTo>
                    <a:pt x="342" y="30"/>
                  </a:lnTo>
                  <a:lnTo>
                    <a:pt x="321" y="30"/>
                  </a:lnTo>
                  <a:lnTo>
                    <a:pt x="301" y="30"/>
                  </a:lnTo>
                  <a:lnTo>
                    <a:pt x="275" y="30"/>
                  </a:lnTo>
                  <a:lnTo>
                    <a:pt x="249" y="30"/>
                  </a:lnTo>
                  <a:lnTo>
                    <a:pt x="223" y="30"/>
                  </a:lnTo>
                  <a:lnTo>
                    <a:pt x="192" y="30"/>
                  </a:lnTo>
                  <a:lnTo>
                    <a:pt x="161" y="30"/>
                  </a:lnTo>
                  <a:lnTo>
                    <a:pt x="125" y="30"/>
                  </a:lnTo>
                  <a:lnTo>
                    <a:pt x="88" y="30"/>
                  </a:lnTo>
                  <a:lnTo>
                    <a:pt x="47" y="30"/>
                  </a:lnTo>
                  <a:lnTo>
                    <a:pt x="0" y="30"/>
                  </a:lnTo>
                  <a:close/>
                </a:path>
              </a:pathLst>
            </a:custGeom>
            <a:solidFill>
              <a:srgbClr val="AB00AB"/>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3" name="Freeform 51"/>
            <p:cNvSpPr>
              <a:spLocks/>
            </p:cNvSpPr>
            <p:nvPr/>
          </p:nvSpPr>
          <p:spPr bwMode="auto">
            <a:xfrm>
              <a:off x="2437" y="2432"/>
              <a:ext cx="350" cy="21"/>
            </a:xfrm>
            <a:custGeom>
              <a:avLst/>
              <a:gdLst>
                <a:gd name="T0" fmla="*/ 0 w 554"/>
                <a:gd name="T1" fmla="*/ 14 h 30"/>
                <a:gd name="T2" fmla="*/ 0 w 554"/>
                <a:gd name="T3" fmla="*/ 7 h 30"/>
                <a:gd name="T4" fmla="*/ 13 w 554"/>
                <a:gd name="T5" fmla="*/ 0 h 30"/>
                <a:gd name="T6" fmla="*/ 29 w 554"/>
                <a:gd name="T7" fmla="*/ 0 h 30"/>
                <a:gd name="T8" fmla="*/ 45 w 554"/>
                <a:gd name="T9" fmla="*/ 0 h 30"/>
                <a:gd name="T10" fmla="*/ 59 w 554"/>
                <a:gd name="T11" fmla="*/ 0 h 30"/>
                <a:gd name="T12" fmla="*/ 72 w 554"/>
                <a:gd name="T13" fmla="*/ 0 h 30"/>
                <a:gd name="T14" fmla="*/ 85 w 554"/>
                <a:gd name="T15" fmla="*/ 0 h 30"/>
                <a:gd name="T16" fmla="*/ 98 w 554"/>
                <a:gd name="T17" fmla="*/ 0 h 30"/>
                <a:gd name="T18" fmla="*/ 111 w 554"/>
                <a:gd name="T19" fmla="*/ 0 h 30"/>
                <a:gd name="T20" fmla="*/ 124 w 554"/>
                <a:gd name="T21" fmla="*/ 0 h 30"/>
                <a:gd name="T22" fmla="*/ 140 w 554"/>
                <a:gd name="T23" fmla="*/ 0 h 30"/>
                <a:gd name="T24" fmla="*/ 160 w 554"/>
                <a:gd name="T25" fmla="*/ 0 h 30"/>
                <a:gd name="T26" fmla="*/ 183 w 554"/>
                <a:gd name="T27" fmla="*/ 0 h 30"/>
                <a:gd name="T28" fmla="*/ 212 w 554"/>
                <a:gd name="T29" fmla="*/ 0 h 30"/>
                <a:gd name="T30" fmla="*/ 242 w 554"/>
                <a:gd name="T31" fmla="*/ 0 h 30"/>
                <a:gd name="T32" fmla="*/ 281 w 554"/>
                <a:gd name="T33" fmla="*/ 0 h 30"/>
                <a:gd name="T34" fmla="*/ 323 w 554"/>
                <a:gd name="T35" fmla="*/ 0 h 30"/>
                <a:gd name="T36" fmla="*/ 350 w 554"/>
                <a:gd name="T37" fmla="*/ 4 h 30"/>
                <a:gd name="T38" fmla="*/ 350 w 554"/>
                <a:gd name="T39" fmla="*/ 11 h 30"/>
                <a:gd name="T40" fmla="*/ 340 w 554"/>
                <a:gd name="T41" fmla="*/ 21 h 30"/>
                <a:gd name="T42" fmla="*/ 320 w 554"/>
                <a:gd name="T43" fmla="*/ 21 h 30"/>
                <a:gd name="T44" fmla="*/ 304 w 554"/>
                <a:gd name="T45" fmla="*/ 21 h 30"/>
                <a:gd name="T46" fmla="*/ 291 w 554"/>
                <a:gd name="T47" fmla="*/ 21 h 30"/>
                <a:gd name="T48" fmla="*/ 278 w 554"/>
                <a:gd name="T49" fmla="*/ 21 h 30"/>
                <a:gd name="T50" fmla="*/ 265 w 554"/>
                <a:gd name="T51" fmla="*/ 21 h 30"/>
                <a:gd name="T52" fmla="*/ 255 w 554"/>
                <a:gd name="T53" fmla="*/ 21 h 30"/>
                <a:gd name="T54" fmla="*/ 239 w 554"/>
                <a:gd name="T55" fmla="*/ 21 h 30"/>
                <a:gd name="T56" fmla="*/ 226 w 554"/>
                <a:gd name="T57" fmla="*/ 21 h 30"/>
                <a:gd name="T58" fmla="*/ 209 w 554"/>
                <a:gd name="T59" fmla="*/ 21 h 30"/>
                <a:gd name="T60" fmla="*/ 190 w 554"/>
                <a:gd name="T61" fmla="*/ 21 h 30"/>
                <a:gd name="T62" fmla="*/ 167 w 554"/>
                <a:gd name="T63" fmla="*/ 21 h 30"/>
                <a:gd name="T64" fmla="*/ 137 w 554"/>
                <a:gd name="T65" fmla="*/ 21 h 30"/>
                <a:gd name="T66" fmla="*/ 107 w 554"/>
                <a:gd name="T67" fmla="*/ 21 h 30"/>
                <a:gd name="T68" fmla="*/ 68 w 554"/>
                <a:gd name="T69" fmla="*/ 21 h 30"/>
                <a:gd name="T70" fmla="*/ 26 w 554"/>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4"/>
                <a:gd name="T109" fmla="*/ 0 h 30"/>
                <a:gd name="T110" fmla="*/ 554 w 55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4" h="30">
                  <a:moveTo>
                    <a:pt x="0" y="30"/>
                  </a:moveTo>
                  <a:lnTo>
                    <a:pt x="0" y="20"/>
                  </a:lnTo>
                  <a:lnTo>
                    <a:pt x="0" y="10"/>
                  </a:lnTo>
                  <a:lnTo>
                    <a:pt x="0" y="0"/>
                  </a:lnTo>
                  <a:lnTo>
                    <a:pt x="20" y="0"/>
                  </a:lnTo>
                  <a:lnTo>
                    <a:pt x="36" y="0"/>
                  </a:lnTo>
                  <a:lnTo>
                    <a:pt x="46" y="0"/>
                  </a:lnTo>
                  <a:lnTo>
                    <a:pt x="62" y="0"/>
                  </a:lnTo>
                  <a:lnTo>
                    <a:pt x="72" y="0"/>
                  </a:lnTo>
                  <a:lnTo>
                    <a:pt x="82" y="0"/>
                  </a:lnTo>
                  <a:lnTo>
                    <a:pt x="93" y="0"/>
                  </a:lnTo>
                  <a:lnTo>
                    <a:pt x="103" y="0"/>
                  </a:lnTo>
                  <a:lnTo>
                    <a:pt x="114" y="0"/>
                  </a:lnTo>
                  <a:lnTo>
                    <a:pt x="124" y="0"/>
                  </a:lnTo>
                  <a:lnTo>
                    <a:pt x="134" y="0"/>
                  </a:lnTo>
                  <a:lnTo>
                    <a:pt x="145" y="0"/>
                  </a:lnTo>
                  <a:lnTo>
                    <a:pt x="155" y="0"/>
                  </a:lnTo>
                  <a:lnTo>
                    <a:pt x="165" y="0"/>
                  </a:lnTo>
                  <a:lnTo>
                    <a:pt x="176" y="0"/>
                  </a:lnTo>
                  <a:lnTo>
                    <a:pt x="186" y="0"/>
                  </a:lnTo>
                  <a:lnTo>
                    <a:pt x="196" y="0"/>
                  </a:lnTo>
                  <a:lnTo>
                    <a:pt x="212" y="0"/>
                  </a:lnTo>
                  <a:lnTo>
                    <a:pt x="222" y="0"/>
                  </a:lnTo>
                  <a:lnTo>
                    <a:pt x="238" y="0"/>
                  </a:lnTo>
                  <a:lnTo>
                    <a:pt x="253" y="0"/>
                  </a:lnTo>
                  <a:lnTo>
                    <a:pt x="274" y="0"/>
                  </a:lnTo>
                  <a:lnTo>
                    <a:pt x="290" y="0"/>
                  </a:lnTo>
                  <a:lnTo>
                    <a:pt x="310" y="0"/>
                  </a:lnTo>
                  <a:lnTo>
                    <a:pt x="336" y="0"/>
                  </a:lnTo>
                  <a:lnTo>
                    <a:pt x="357" y="0"/>
                  </a:lnTo>
                  <a:lnTo>
                    <a:pt x="383" y="0"/>
                  </a:lnTo>
                  <a:lnTo>
                    <a:pt x="414" y="0"/>
                  </a:lnTo>
                  <a:lnTo>
                    <a:pt x="445" y="0"/>
                  </a:lnTo>
                  <a:lnTo>
                    <a:pt x="476" y="0"/>
                  </a:lnTo>
                  <a:lnTo>
                    <a:pt x="512" y="0"/>
                  </a:lnTo>
                  <a:lnTo>
                    <a:pt x="554" y="0"/>
                  </a:lnTo>
                  <a:lnTo>
                    <a:pt x="554" y="5"/>
                  </a:lnTo>
                  <a:lnTo>
                    <a:pt x="554" y="15"/>
                  </a:lnTo>
                  <a:lnTo>
                    <a:pt x="554" y="30"/>
                  </a:lnTo>
                  <a:lnTo>
                    <a:pt x="538" y="30"/>
                  </a:lnTo>
                  <a:lnTo>
                    <a:pt x="523" y="30"/>
                  </a:lnTo>
                  <a:lnTo>
                    <a:pt x="507" y="30"/>
                  </a:lnTo>
                  <a:lnTo>
                    <a:pt x="497" y="30"/>
                  </a:lnTo>
                  <a:lnTo>
                    <a:pt x="481" y="30"/>
                  </a:lnTo>
                  <a:lnTo>
                    <a:pt x="471" y="30"/>
                  </a:lnTo>
                  <a:lnTo>
                    <a:pt x="460" y="30"/>
                  </a:lnTo>
                  <a:lnTo>
                    <a:pt x="450" y="30"/>
                  </a:lnTo>
                  <a:lnTo>
                    <a:pt x="440" y="30"/>
                  </a:lnTo>
                  <a:lnTo>
                    <a:pt x="429" y="30"/>
                  </a:lnTo>
                  <a:lnTo>
                    <a:pt x="419" y="30"/>
                  </a:lnTo>
                  <a:lnTo>
                    <a:pt x="409" y="30"/>
                  </a:lnTo>
                  <a:lnTo>
                    <a:pt x="404" y="30"/>
                  </a:lnTo>
                  <a:lnTo>
                    <a:pt x="388" y="30"/>
                  </a:lnTo>
                  <a:lnTo>
                    <a:pt x="378" y="30"/>
                  </a:lnTo>
                  <a:lnTo>
                    <a:pt x="367" y="30"/>
                  </a:lnTo>
                  <a:lnTo>
                    <a:pt x="357" y="30"/>
                  </a:lnTo>
                  <a:lnTo>
                    <a:pt x="347" y="30"/>
                  </a:lnTo>
                  <a:lnTo>
                    <a:pt x="331" y="30"/>
                  </a:lnTo>
                  <a:lnTo>
                    <a:pt x="315" y="30"/>
                  </a:lnTo>
                  <a:lnTo>
                    <a:pt x="300" y="30"/>
                  </a:lnTo>
                  <a:lnTo>
                    <a:pt x="284" y="30"/>
                  </a:lnTo>
                  <a:lnTo>
                    <a:pt x="264" y="30"/>
                  </a:lnTo>
                  <a:lnTo>
                    <a:pt x="243" y="30"/>
                  </a:lnTo>
                  <a:lnTo>
                    <a:pt x="217" y="30"/>
                  </a:lnTo>
                  <a:lnTo>
                    <a:pt x="196" y="30"/>
                  </a:lnTo>
                  <a:lnTo>
                    <a:pt x="170" y="30"/>
                  </a:lnTo>
                  <a:lnTo>
                    <a:pt x="139" y="30"/>
                  </a:lnTo>
                  <a:lnTo>
                    <a:pt x="108" y="30"/>
                  </a:lnTo>
                  <a:lnTo>
                    <a:pt x="77" y="30"/>
                  </a:lnTo>
                  <a:lnTo>
                    <a:pt x="41" y="30"/>
                  </a:lnTo>
                  <a:lnTo>
                    <a:pt x="0" y="30"/>
                  </a:lnTo>
                  <a:close/>
                </a:path>
              </a:pathLst>
            </a:custGeom>
            <a:solidFill>
              <a:srgbClr val="B803B8"/>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4" name="Freeform 52"/>
            <p:cNvSpPr>
              <a:spLocks/>
            </p:cNvSpPr>
            <p:nvPr/>
          </p:nvSpPr>
          <p:spPr bwMode="auto">
            <a:xfrm>
              <a:off x="2460" y="2432"/>
              <a:ext cx="304" cy="21"/>
            </a:xfrm>
            <a:custGeom>
              <a:avLst/>
              <a:gdLst>
                <a:gd name="T0" fmla="*/ 0 w 481"/>
                <a:gd name="T1" fmla="*/ 14 h 30"/>
                <a:gd name="T2" fmla="*/ 0 w 481"/>
                <a:gd name="T3" fmla="*/ 7 h 30"/>
                <a:gd name="T4" fmla="*/ 9 w 481"/>
                <a:gd name="T5" fmla="*/ 0 h 30"/>
                <a:gd name="T6" fmla="*/ 26 w 481"/>
                <a:gd name="T7" fmla="*/ 0 h 30"/>
                <a:gd name="T8" fmla="*/ 39 w 481"/>
                <a:gd name="T9" fmla="*/ 0 h 30"/>
                <a:gd name="T10" fmla="*/ 52 w 481"/>
                <a:gd name="T11" fmla="*/ 0 h 30"/>
                <a:gd name="T12" fmla="*/ 62 w 481"/>
                <a:gd name="T13" fmla="*/ 0 h 30"/>
                <a:gd name="T14" fmla="*/ 75 w 481"/>
                <a:gd name="T15" fmla="*/ 0 h 30"/>
                <a:gd name="T16" fmla="*/ 85 w 481"/>
                <a:gd name="T17" fmla="*/ 0 h 30"/>
                <a:gd name="T18" fmla="*/ 95 w 481"/>
                <a:gd name="T19" fmla="*/ 0 h 30"/>
                <a:gd name="T20" fmla="*/ 108 w 481"/>
                <a:gd name="T21" fmla="*/ 0 h 30"/>
                <a:gd name="T22" fmla="*/ 125 w 481"/>
                <a:gd name="T23" fmla="*/ 0 h 30"/>
                <a:gd name="T24" fmla="*/ 141 w 481"/>
                <a:gd name="T25" fmla="*/ 0 h 30"/>
                <a:gd name="T26" fmla="*/ 161 w 481"/>
                <a:gd name="T27" fmla="*/ 0 h 30"/>
                <a:gd name="T28" fmla="*/ 183 w 481"/>
                <a:gd name="T29" fmla="*/ 0 h 30"/>
                <a:gd name="T30" fmla="*/ 212 w 481"/>
                <a:gd name="T31" fmla="*/ 0 h 30"/>
                <a:gd name="T32" fmla="*/ 245 w 481"/>
                <a:gd name="T33" fmla="*/ 0 h 30"/>
                <a:gd name="T34" fmla="*/ 281 w 481"/>
                <a:gd name="T35" fmla="*/ 0 h 30"/>
                <a:gd name="T36" fmla="*/ 304 w 481"/>
                <a:gd name="T37" fmla="*/ 4 h 30"/>
                <a:gd name="T38" fmla="*/ 304 w 481"/>
                <a:gd name="T39" fmla="*/ 11 h 30"/>
                <a:gd name="T40" fmla="*/ 295 w 481"/>
                <a:gd name="T41" fmla="*/ 21 h 30"/>
                <a:gd name="T42" fmla="*/ 278 w 481"/>
                <a:gd name="T43" fmla="*/ 21 h 30"/>
                <a:gd name="T44" fmla="*/ 265 w 481"/>
                <a:gd name="T45" fmla="*/ 21 h 30"/>
                <a:gd name="T46" fmla="*/ 252 w 481"/>
                <a:gd name="T47" fmla="*/ 21 h 30"/>
                <a:gd name="T48" fmla="*/ 242 w 481"/>
                <a:gd name="T49" fmla="*/ 21 h 30"/>
                <a:gd name="T50" fmla="*/ 233 w 481"/>
                <a:gd name="T51" fmla="*/ 21 h 30"/>
                <a:gd name="T52" fmla="*/ 219 w 481"/>
                <a:gd name="T53" fmla="*/ 21 h 30"/>
                <a:gd name="T54" fmla="*/ 209 w 481"/>
                <a:gd name="T55" fmla="*/ 21 h 30"/>
                <a:gd name="T56" fmla="*/ 197 w 481"/>
                <a:gd name="T57" fmla="*/ 21 h 30"/>
                <a:gd name="T58" fmla="*/ 183 w 481"/>
                <a:gd name="T59" fmla="*/ 21 h 30"/>
                <a:gd name="T60" fmla="*/ 164 w 481"/>
                <a:gd name="T61" fmla="*/ 21 h 30"/>
                <a:gd name="T62" fmla="*/ 144 w 481"/>
                <a:gd name="T63" fmla="*/ 21 h 30"/>
                <a:gd name="T64" fmla="*/ 121 w 481"/>
                <a:gd name="T65" fmla="*/ 21 h 30"/>
                <a:gd name="T66" fmla="*/ 92 w 481"/>
                <a:gd name="T67" fmla="*/ 21 h 30"/>
                <a:gd name="T68" fmla="*/ 62 w 481"/>
                <a:gd name="T69" fmla="*/ 21 h 30"/>
                <a:gd name="T70" fmla="*/ 23 w 481"/>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1"/>
                <a:gd name="T109" fmla="*/ 0 h 30"/>
                <a:gd name="T110" fmla="*/ 481 w 481"/>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1" h="30">
                  <a:moveTo>
                    <a:pt x="0" y="30"/>
                  </a:moveTo>
                  <a:lnTo>
                    <a:pt x="0" y="20"/>
                  </a:lnTo>
                  <a:lnTo>
                    <a:pt x="0" y="10"/>
                  </a:lnTo>
                  <a:lnTo>
                    <a:pt x="0" y="0"/>
                  </a:lnTo>
                  <a:lnTo>
                    <a:pt x="15" y="0"/>
                  </a:lnTo>
                  <a:lnTo>
                    <a:pt x="31" y="0"/>
                  </a:lnTo>
                  <a:lnTo>
                    <a:pt x="41" y="0"/>
                  </a:lnTo>
                  <a:lnTo>
                    <a:pt x="52" y="0"/>
                  </a:lnTo>
                  <a:lnTo>
                    <a:pt x="62" y="0"/>
                  </a:lnTo>
                  <a:lnTo>
                    <a:pt x="72" y="0"/>
                  </a:lnTo>
                  <a:lnTo>
                    <a:pt x="83" y="0"/>
                  </a:lnTo>
                  <a:lnTo>
                    <a:pt x="93" y="0"/>
                  </a:lnTo>
                  <a:lnTo>
                    <a:pt x="98" y="0"/>
                  </a:lnTo>
                  <a:lnTo>
                    <a:pt x="109" y="0"/>
                  </a:lnTo>
                  <a:lnTo>
                    <a:pt x="119" y="0"/>
                  </a:lnTo>
                  <a:lnTo>
                    <a:pt x="124" y="0"/>
                  </a:lnTo>
                  <a:lnTo>
                    <a:pt x="134" y="0"/>
                  </a:lnTo>
                  <a:lnTo>
                    <a:pt x="145" y="0"/>
                  </a:lnTo>
                  <a:lnTo>
                    <a:pt x="150" y="0"/>
                  </a:lnTo>
                  <a:lnTo>
                    <a:pt x="160" y="0"/>
                  </a:lnTo>
                  <a:lnTo>
                    <a:pt x="171" y="0"/>
                  </a:lnTo>
                  <a:lnTo>
                    <a:pt x="181" y="0"/>
                  </a:lnTo>
                  <a:lnTo>
                    <a:pt x="197" y="0"/>
                  </a:lnTo>
                  <a:lnTo>
                    <a:pt x="207" y="0"/>
                  </a:lnTo>
                  <a:lnTo>
                    <a:pt x="223" y="0"/>
                  </a:lnTo>
                  <a:lnTo>
                    <a:pt x="238" y="0"/>
                  </a:lnTo>
                  <a:lnTo>
                    <a:pt x="254" y="0"/>
                  </a:lnTo>
                  <a:lnTo>
                    <a:pt x="269" y="0"/>
                  </a:lnTo>
                  <a:lnTo>
                    <a:pt x="290" y="0"/>
                  </a:lnTo>
                  <a:lnTo>
                    <a:pt x="311" y="0"/>
                  </a:lnTo>
                  <a:lnTo>
                    <a:pt x="336" y="0"/>
                  </a:lnTo>
                  <a:lnTo>
                    <a:pt x="357" y="0"/>
                  </a:lnTo>
                  <a:lnTo>
                    <a:pt x="388" y="0"/>
                  </a:lnTo>
                  <a:lnTo>
                    <a:pt x="414" y="0"/>
                  </a:lnTo>
                  <a:lnTo>
                    <a:pt x="445" y="0"/>
                  </a:lnTo>
                  <a:lnTo>
                    <a:pt x="481" y="0"/>
                  </a:lnTo>
                  <a:lnTo>
                    <a:pt x="481" y="5"/>
                  </a:lnTo>
                  <a:lnTo>
                    <a:pt x="481" y="15"/>
                  </a:lnTo>
                  <a:lnTo>
                    <a:pt x="481" y="30"/>
                  </a:lnTo>
                  <a:lnTo>
                    <a:pt x="466" y="30"/>
                  </a:lnTo>
                  <a:lnTo>
                    <a:pt x="456" y="30"/>
                  </a:lnTo>
                  <a:lnTo>
                    <a:pt x="440" y="30"/>
                  </a:lnTo>
                  <a:lnTo>
                    <a:pt x="430" y="30"/>
                  </a:lnTo>
                  <a:lnTo>
                    <a:pt x="419" y="30"/>
                  </a:lnTo>
                  <a:lnTo>
                    <a:pt x="409" y="30"/>
                  </a:lnTo>
                  <a:lnTo>
                    <a:pt x="399" y="30"/>
                  </a:lnTo>
                  <a:lnTo>
                    <a:pt x="393" y="30"/>
                  </a:lnTo>
                  <a:lnTo>
                    <a:pt x="383" y="30"/>
                  </a:lnTo>
                  <a:lnTo>
                    <a:pt x="373" y="30"/>
                  </a:lnTo>
                  <a:lnTo>
                    <a:pt x="368" y="30"/>
                  </a:lnTo>
                  <a:lnTo>
                    <a:pt x="357" y="30"/>
                  </a:lnTo>
                  <a:lnTo>
                    <a:pt x="347" y="30"/>
                  </a:lnTo>
                  <a:lnTo>
                    <a:pt x="342" y="30"/>
                  </a:lnTo>
                  <a:lnTo>
                    <a:pt x="331" y="30"/>
                  </a:lnTo>
                  <a:lnTo>
                    <a:pt x="321" y="30"/>
                  </a:lnTo>
                  <a:lnTo>
                    <a:pt x="311" y="30"/>
                  </a:lnTo>
                  <a:lnTo>
                    <a:pt x="300" y="30"/>
                  </a:lnTo>
                  <a:lnTo>
                    <a:pt x="290" y="30"/>
                  </a:lnTo>
                  <a:lnTo>
                    <a:pt x="274" y="30"/>
                  </a:lnTo>
                  <a:lnTo>
                    <a:pt x="259" y="30"/>
                  </a:lnTo>
                  <a:lnTo>
                    <a:pt x="243" y="30"/>
                  </a:lnTo>
                  <a:lnTo>
                    <a:pt x="228" y="30"/>
                  </a:lnTo>
                  <a:lnTo>
                    <a:pt x="212" y="30"/>
                  </a:lnTo>
                  <a:lnTo>
                    <a:pt x="191" y="30"/>
                  </a:lnTo>
                  <a:lnTo>
                    <a:pt x="171" y="30"/>
                  </a:lnTo>
                  <a:lnTo>
                    <a:pt x="145" y="30"/>
                  </a:lnTo>
                  <a:lnTo>
                    <a:pt x="124" y="30"/>
                  </a:lnTo>
                  <a:lnTo>
                    <a:pt x="98" y="30"/>
                  </a:lnTo>
                  <a:lnTo>
                    <a:pt x="67" y="30"/>
                  </a:lnTo>
                  <a:lnTo>
                    <a:pt x="36" y="30"/>
                  </a:lnTo>
                  <a:lnTo>
                    <a:pt x="0" y="30"/>
                  </a:lnTo>
                  <a:close/>
                </a:path>
              </a:pathLst>
            </a:custGeom>
            <a:solidFill>
              <a:srgbClr val="C200C2"/>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5" name="Freeform 53"/>
            <p:cNvSpPr>
              <a:spLocks/>
            </p:cNvSpPr>
            <p:nvPr/>
          </p:nvSpPr>
          <p:spPr bwMode="auto">
            <a:xfrm>
              <a:off x="2483" y="2432"/>
              <a:ext cx="258" cy="21"/>
            </a:xfrm>
            <a:custGeom>
              <a:avLst/>
              <a:gdLst>
                <a:gd name="T0" fmla="*/ 0 w 409"/>
                <a:gd name="T1" fmla="*/ 14 h 30"/>
                <a:gd name="T2" fmla="*/ 0 w 409"/>
                <a:gd name="T3" fmla="*/ 7 h 30"/>
                <a:gd name="T4" fmla="*/ 10 w 409"/>
                <a:gd name="T5" fmla="*/ 0 h 30"/>
                <a:gd name="T6" fmla="*/ 23 w 409"/>
                <a:gd name="T7" fmla="*/ 0 h 30"/>
                <a:gd name="T8" fmla="*/ 36 w 409"/>
                <a:gd name="T9" fmla="*/ 0 h 30"/>
                <a:gd name="T10" fmla="*/ 46 w 409"/>
                <a:gd name="T11" fmla="*/ 0 h 30"/>
                <a:gd name="T12" fmla="*/ 56 w 409"/>
                <a:gd name="T13" fmla="*/ 0 h 30"/>
                <a:gd name="T14" fmla="*/ 62 w 409"/>
                <a:gd name="T15" fmla="*/ 0 h 30"/>
                <a:gd name="T16" fmla="*/ 72 w 409"/>
                <a:gd name="T17" fmla="*/ 0 h 30"/>
                <a:gd name="T18" fmla="*/ 82 w 409"/>
                <a:gd name="T19" fmla="*/ 0 h 30"/>
                <a:gd name="T20" fmla="*/ 91 w 409"/>
                <a:gd name="T21" fmla="*/ 0 h 30"/>
                <a:gd name="T22" fmla="*/ 105 w 409"/>
                <a:gd name="T23" fmla="*/ 0 h 30"/>
                <a:gd name="T24" fmla="*/ 118 w 409"/>
                <a:gd name="T25" fmla="*/ 0 h 30"/>
                <a:gd name="T26" fmla="*/ 138 w 409"/>
                <a:gd name="T27" fmla="*/ 0 h 30"/>
                <a:gd name="T28" fmla="*/ 157 w 409"/>
                <a:gd name="T29" fmla="*/ 0 h 30"/>
                <a:gd name="T30" fmla="*/ 180 w 409"/>
                <a:gd name="T31" fmla="*/ 0 h 30"/>
                <a:gd name="T32" fmla="*/ 209 w 409"/>
                <a:gd name="T33" fmla="*/ 0 h 30"/>
                <a:gd name="T34" fmla="*/ 238 w 409"/>
                <a:gd name="T35" fmla="*/ 0 h 30"/>
                <a:gd name="T36" fmla="*/ 258 w 409"/>
                <a:gd name="T37" fmla="*/ 4 h 30"/>
                <a:gd name="T38" fmla="*/ 258 w 409"/>
                <a:gd name="T39" fmla="*/ 11 h 30"/>
                <a:gd name="T40" fmla="*/ 252 w 409"/>
                <a:gd name="T41" fmla="*/ 21 h 30"/>
                <a:gd name="T42" fmla="*/ 235 w 409"/>
                <a:gd name="T43" fmla="*/ 21 h 30"/>
                <a:gd name="T44" fmla="*/ 225 w 409"/>
                <a:gd name="T45" fmla="*/ 21 h 30"/>
                <a:gd name="T46" fmla="*/ 216 w 409"/>
                <a:gd name="T47" fmla="*/ 21 h 30"/>
                <a:gd name="T48" fmla="*/ 206 w 409"/>
                <a:gd name="T49" fmla="*/ 21 h 30"/>
                <a:gd name="T50" fmla="*/ 196 w 409"/>
                <a:gd name="T51" fmla="*/ 21 h 30"/>
                <a:gd name="T52" fmla="*/ 186 w 409"/>
                <a:gd name="T53" fmla="*/ 21 h 30"/>
                <a:gd name="T54" fmla="*/ 177 w 409"/>
                <a:gd name="T55" fmla="*/ 21 h 30"/>
                <a:gd name="T56" fmla="*/ 167 w 409"/>
                <a:gd name="T57" fmla="*/ 21 h 30"/>
                <a:gd name="T58" fmla="*/ 153 w 409"/>
                <a:gd name="T59" fmla="*/ 21 h 30"/>
                <a:gd name="T60" fmla="*/ 141 w 409"/>
                <a:gd name="T61" fmla="*/ 21 h 30"/>
                <a:gd name="T62" fmla="*/ 124 w 409"/>
                <a:gd name="T63" fmla="*/ 21 h 30"/>
                <a:gd name="T64" fmla="*/ 102 w 409"/>
                <a:gd name="T65" fmla="*/ 21 h 30"/>
                <a:gd name="T66" fmla="*/ 78 w 409"/>
                <a:gd name="T67" fmla="*/ 21 h 30"/>
                <a:gd name="T68" fmla="*/ 52 w 409"/>
                <a:gd name="T69" fmla="*/ 21 h 30"/>
                <a:gd name="T70" fmla="*/ 20 w 409"/>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9"/>
                <a:gd name="T109" fmla="*/ 0 h 30"/>
                <a:gd name="T110" fmla="*/ 409 w 409"/>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9" h="30">
                  <a:moveTo>
                    <a:pt x="0" y="30"/>
                  </a:moveTo>
                  <a:lnTo>
                    <a:pt x="0" y="20"/>
                  </a:lnTo>
                  <a:lnTo>
                    <a:pt x="0" y="10"/>
                  </a:lnTo>
                  <a:lnTo>
                    <a:pt x="0" y="0"/>
                  </a:lnTo>
                  <a:lnTo>
                    <a:pt x="16" y="0"/>
                  </a:lnTo>
                  <a:lnTo>
                    <a:pt x="26" y="0"/>
                  </a:lnTo>
                  <a:lnTo>
                    <a:pt x="36" y="0"/>
                  </a:lnTo>
                  <a:lnTo>
                    <a:pt x="47" y="0"/>
                  </a:lnTo>
                  <a:lnTo>
                    <a:pt x="57" y="0"/>
                  </a:lnTo>
                  <a:lnTo>
                    <a:pt x="62" y="0"/>
                  </a:lnTo>
                  <a:lnTo>
                    <a:pt x="73" y="0"/>
                  </a:lnTo>
                  <a:lnTo>
                    <a:pt x="78" y="0"/>
                  </a:lnTo>
                  <a:lnTo>
                    <a:pt x="88" y="0"/>
                  </a:lnTo>
                  <a:lnTo>
                    <a:pt x="93" y="0"/>
                  </a:lnTo>
                  <a:lnTo>
                    <a:pt x="98" y="0"/>
                  </a:lnTo>
                  <a:lnTo>
                    <a:pt x="109" y="0"/>
                  </a:lnTo>
                  <a:lnTo>
                    <a:pt x="114" y="0"/>
                  </a:lnTo>
                  <a:lnTo>
                    <a:pt x="119" y="0"/>
                  </a:lnTo>
                  <a:lnTo>
                    <a:pt x="130" y="0"/>
                  </a:lnTo>
                  <a:lnTo>
                    <a:pt x="140" y="0"/>
                  </a:lnTo>
                  <a:lnTo>
                    <a:pt x="145" y="0"/>
                  </a:lnTo>
                  <a:lnTo>
                    <a:pt x="155" y="0"/>
                  </a:lnTo>
                  <a:lnTo>
                    <a:pt x="166" y="0"/>
                  </a:lnTo>
                  <a:lnTo>
                    <a:pt x="176" y="0"/>
                  </a:lnTo>
                  <a:lnTo>
                    <a:pt x="187" y="0"/>
                  </a:lnTo>
                  <a:lnTo>
                    <a:pt x="202" y="0"/>
                  </a:lnTo>
                  <a:lnTo>
                    <a:pt x="218" y="0"/>
                  </a:lnTo>
                  <a:lnTo>
                    <a:pt x="233" y="0"/>
                  </a:lnTo>
                  <a:lnTo>
                    <a:pt x="249" y="0"/>
                  </a:lnTo>
                  <a:lnTo>
                    <a:pt x="264" y="0"/>
                  </a:lnTo>
                  <a:lnTo>
                    <a:pt x="285" y="0"/>
                  </a:lnTo>
                  <a:lnTo>
                    <a:pt x="306" y="0"/>
                  </a:lnTo>
                  <a:lnTo>
                    <a:pt x="332" y="0"/>
                  </a:lnTo>
                  <a:lnTo>
                    <a:pt x="352" y="0"/>
                  </a:lnTo>
                  <a:lnTo>
                    <a:pt x="378" y="0"/>
                  </a:lnTo>
                  <a:lnTo>
                    <a:pt x="409" y="0"/>
                  </a:lnTo>
                  <a:lnTo>
                    <a:pt x="409" y="5"/>
                  </a:lnTo>
                  <a:lnTo>
                    <a:pt x="409" y="15"/>
                  </a:lnTo>
                  <a:lnTo>
                    <a:pt x="409" y="30"/>
                  </a:lnTo>
                  <a:lnTo>
                    <a:pt x="399" y="30"/>
                  </a:lnTo>
                  <a:lnTo>
                    <a:pt x="383" y="30"/>
                  </a:lnTo>
                  <a:lnTo>
                    <a:pt x="373" y="30"/>
                  </a:lnTo>
                  <a:lnTo>
                    <a:pt x="368" y="30"/>
                  </a:lnTo>
                  <a:lnTo>
                    <a:pt x="357" y="30"/>
                  </a:lnTo>
                  <a:lnTo>
                    <a:pt x="347" y="30"/>
                  </a:lnTo>
                  <a:lnTo>
                    <a:pt x="342" y="30"/>
                  </a:lnTo>
                  <a:lnTo>
                    <a:pt x="332" y="30"/>
                  </a:lnTo>
                  <a:lnTo>
                    <a:pt x="326" y="30"/>
                  </a:lnTo>
                  <a:lnTo>
                    <a:pt x="316" y="30"/>
                  </a:lnTo>
                  <a:lnTo>
                    <a:pt x="311" y="30"/>
                  </a:lnTo>
                  <a:lnTo>
                    <a:pt x="306" y="30"/>
                  </a:lnTo>
                  <a:lnTo>
                    <a:pt x="295" y="30"/>
                  </a:lnTo>
                  <a:lnTo>
                    <a:pt x="290" y="30"/>
                  </a:lnTo>
                  <a:lnTo>
                    <a:pt x="280" y="30"/>
                  </a:lnTo>
                  <a:lnTo>
                    <a:pt x="275" y="30"/>
                  </a:lnTo>
                  <a:lnTo>
                    <a:pt x="264" y="30"/>
                  </a:lnTo>
                  <a:lnTo>
                    <a:pt x="254" y="30"/>
                  </a:lnTo>
                  <a:lnTo>
                    <a:pt x="243" y="30"/>
                  </a:lnTo>
                  <a:lnTo>
                    <a:pt x="233" y="30"/>
                  </a:lnTo>
                  <a:lnTo>
                    <a:pt x="223" y="30"/>
                  </a:lnTo>
                  <a:lnTo>
                    <a:pt x="207" y="30"/>
                  </a:lnTo>
                  <a:lnTo>
                    <a:pt x="197" y="30"/>
                  </a:lnTo>
                  <a:lnTo>
                    <a:pt x="181" y="30"/>
                  </a:lnTo>
                  <a:lnTo>
                    <a:pt x="161" y="30"/>
                  </a:lnTo>
                  <a:lnTo>
                    <a:pt x="145" y="30"/>
                  </a:lnTo>
                  <a:lnTo>
                    <a:pt x="124" y="30"/>
                  </a:lnTo>
                  <a:lnTo>
                    <a:pt x="104" y="30"/>
                  </a:lnTo>
                  <a:lnTo>
                    <a:pt x="83" y="30"/>
                  </a:lnTo>
                  <a:lnTo>
                    <a:pt x="57" y="30"/>
                  </a:lnTo>
                  <a:lnTo>
                    <a:pt x="31" y="30"/>
                  </a:lnTo>
                  <a:lnTo>
                    <a:pt x="0" y="30"/>
                  </a:lnTo>
                  <a:close/>
                </a:path>
              </a:pathLst>
            </a:custGeom>
            <a:solidFill>
              <a:srgbClr val="D102D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6" name="Freeform 54"/>
            <p:cNvSpPr>
              <a:spLocks/>
            </p:cNvSpPr>
            <p:nvPr/>
          </p:nvSpPr>
          <p:spPr bwMode="auto">
            <a:xfrm>
              <a:off x="2505" y="2432"/>
              <a:ext cx="213" cy="21"/>
            </a:xfrm>
            <a:custGeom>
              <a:avLst/>
              <a:gdLst>
                <a:gd name="T0" fmla="*/ 0 w 337"/>
                <a:gd name="T1" fmla="*/ 21 h 30"/>
                <a:gd name="T2" fmla="*/ 0 w 337"/>
                <a:gd name="T3" fmla="*/ 14 h 30"/>
                <a:gd name="T4" fmla="*/ 0 w 337"/>
                <a:gd name="T5" fmla="*/ 14 h 30"/>
                <a:gd name="T6" fmla="*/ 0 w 337"/>
                <a:gd name="T7" fmla="*/ 7 h 30"/>
                <a:gd name="T8" fmla="*/ 0 w 337"/>
                <a:gd name="T9" fmla="*/ 0 h 30"/>
                <a:gd name="T10" fmla="*/ 13 w 337"/>
                <a:gd name="T11" fmla="*/ 0 h 30"/>
                <a:gd name="T12" fmla="*/ 23 w 337"/>
                <a:gd name="T13" fmla="*/ 0 h 30"/>
                <a:gd name="T14" fmla="*/ 33 w 337"/>
                <a:gd name="T15" fmla="*/ 0 h 30"/>
                <a:gd name="T16" fmla="*/ 39 w 337"/>
                <a:gd name="T17" fmla="*/ 0 h 30"/>
                <a:gd name="T18" fmla="*/ 49 w 337"/>
                <a:gd name="T19" fmla="*/ 0 h 30"/>
                <a:gd name="T20" fmla="*/ 56 w 337"/>
                <a:gd name="T21" fmla="*/ 0 h 30"/>
                <a:gd name="T22" fmla="*/ 63 w 337"/>
                <a:gd name="T23" fmla="*/ 0 h 30"/>
                <a:gd name="T24" fmla="*/ 72 w 337"/>
                <a:gd name="T25" fmla="*/ 0 h 30"/>
                <a:gd name="T26" fmla="*/ 82 w 337"/>
                <a:gd name="T27" fmla="*/ 0 h 30"/>
                <a:gd name="T28" fmla="*/ 92 w 337"/>
                <a:gd name="T29" fmla="*/ 0 h 30"/>
                <a:gd name="T30" fmla="*/ 105 w 337"/>
                <a:gd name="T31" fmla="*/ 0 h 30"/>
                <a:gd name="T32" fmla="*/ 121 w 337"/>
                <a:gd name="T33" fmla="*/ 0 h 30"/>
                <a:gd name="T34" fmla="*/ 138 w 337"/>
                <a:gd name="T35" fmla="*/ 0 h 30"/>
                <a:gd name="T36" fmla="*/ 161 w 337"/>
                <a:gd name="T37" fmla="*/ 0 h 30"/>
                <a:gd name="T38" fmla="*/ 183 w 337"/>
                <a:gd name="T39" fmla="*/ 0 h 30"/>
                <a:gd name="T40" fmla="*/ 213 w 337"/>
                <a:gd name="T41" fmla="*/ 0 h 30"/>
                <a:gd name="T42" fmla="*/ 213 w 337"/>
                <a:gd name="T43" fmla="*/ 4 h 30"/>
                <a:gd name="T44" fmla="*/ 213 w 337"/>
                <a:gd name="T45" fmla="*/ 4 h 30"/>
                <a:gd name="T46" fmla="*/ 213 w 337"/>
                <a:gd name="T47" fmla="*/ 11 h 30"/>
                <a:gd name="T48" fmla="*/ 213 w 337"/>
                <a:gd name="T49" fmla="*/ 21 h 30"/>
                <a:gd name="T50" fmla="*/ 200 w 337"/>
                <a:gd name="T51" fmla="*/ 21 h 30"/>
                <a:gd name="T52" fmla="*/ 190 w 337"/>
                <a:gd name="T53" fmla="*/ 21 h 30"/>
                <a:gd name="T54" fmla="*/ 180 w 337"/>
                <a:gd name="T55" fmla="*/ 21 h 30"/>
                <a:gd name="T56" fmla="*/ 174 w 337"/>
                <a:gd name="T57" fmla="*/ 21 h 30"/>
                <a:gd name="T58" fmla="*/ 164 w 337"/>
                <a:gd name="T59" fmla="*/ 21 h 30"/>
                <a:gd name="T60" fmla="*/ 157 w 337"/>
                <a:gd name="T61" fmla="*/ 21 h 30"/>
                <a:gd name="T62" fmla="*/ 151 w 337"/>
                <a:gd name="T63" fmla="*/ 21 h 30"/>
                <a:gd name="T64" fmla="*/ 141 w 337"/>
                <a:gd name="T65" fmla="*/ 21 h 30"/>
                <a:gd name="T66" fmla="*/ 131 w 337"/>
                <a:gd name="T67" fmla="*/ 21 h 30"/>
                <a:gd name="T68" fmla="*/ 121 w 337"/>
                <a:gd name="T69" fmla="*/ 21 h 30"/>
                <a:gd name="T70" fmla="*/ 108 w 337"/>
                <a:gd name="T71" fmla="*/ 21 h 30"/>
                <a:gd name="T72" fmla="*/ 92 w 337"/>
                <a:gd name="T73" fmla="*/ 21 h 30"/>
                <a:gd name="T74" fmla="*/ 75 w 337"/>
                <a:gd name="T75" fmla="*/ 21 h 30"/>
                <a:gd name="T76" fmla="*/ 52 w 337"/>
                <a:gd name="T77" fmla="*/ 21 h 30"/>
                <a:gd name="T78" fmla="*/ 30 w 337"/>
                <a:gd name="T79" fmla="*/ 21 h 30"/>
                <a:gd name="T80" fmla="*/ 0 w 337"/>
                <a:gd name="T81" fmla="*/ 21 h 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37"/>
                <a:gd name="T124" fmla="*/ 0 h 30"/>
                <a:gd name="T125" fmla="*/ 337 w 337"/>
                <a:gd name="T126" fmla="*/ 30 h 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37" h="30">
                  <a:moveTo>
                    <a:pt x="0" y="30"/>
                  </a:moveTo>
                  <a:lnTo>
                    <a:pt x="0" y="20"/>
                  </a:lnTo>
                  <a:lnTo>
                    <a:pt x="0" y="10"/>
                  </a:lnTo>
                  <a:lnTo>
                    <a:pt x="0" y="0"/>
                  </a:lnTo>
                  <a:lnTo>
                    <a:pt x="21" y="0"/>
                  </a:lnTo>
                  <a:lnTo>
                    <a:pt x="37" y="0"/>
                  </a:lnTo>
                  <a:lnTo>
                    <a:pt x="52" y="0"/>
                  </a:lnTo>
                  <a:lnTo>
                    <a:pt x="62" y="0"/>
                  </a:lnTo>
                  <a:lnTo>
                    <a:pt x="78" y="0"/>
                  </a:lnTo>
                  <a:lnTo>
                    <a:pt x="88" y="0"/>
                  </a:lnTo>
                  <a:lnTo>
                    <a:pt x="99" y="0"/>
                  </a:lnTo>
                  <a:lnTo>
                    <a:pt x="114" y="0"/>
                  </a:lnTo>
                  <a:lnTo>
                    <a:pt x="130" y="0"/>
                  </a:lnTo>
                  <a:lnTo>
                    <a:pt x="145" y="0"/>
                  </a:lnTo>
                  <a:lnTo>
                    <a:pt x="166" y="0"/>
                  </a:lnTo>
                  <a:lnTo>
                    <a:pt x="192" y="0"/>
                  </a:lnTo>
                  <a:lnTo>
                    <a:pt x="218" y="0"/>
                  </a:lnTo>
                  <a:lnTo>
                    <a:pt x="254" y="0"/>
                  </a:lnTo>
                  <a:lnTo>
                    <a:pt x="290" y="0"/>
                  </a:lnTo>
                  <a:lnTo>
                    <a:pt x="337" y="0"/>
                  </a:lnTo>
                  <a:lnTo>
                    <a:pt x="337" y="5"/>
                  </a:lnTo>
                  <a:lnTo>
                    <a:pt x="337" y="15"/>
                  </a:lnTo>
                  <a:lnTo>
                    <a:pt x="337" y="30"/>
                  </a:lnTo>
                  <a:lnTo>
                    <a:pt x="316" y="30"/>
                  </a:lnTo>
                  <a:lnTo>
                    <a:pt x="301" y="30"/>
                  </a:lnTo>
                  <a:lnTo>
                    <a:pt x="285" y="30"/>
                  </a:lnTo>
                  <a:lnTo>
                    <a:pt x="275" y="30"/>
                  </a:lnTo>
                  <a:lnTo>
                    <a:pt x="259" y="30"/>
                  </a:lnTo>
                  <a:lnTo>
                    <a:pt x="249" y="30"/>
                  </a:lnTo>
                  <a:lnTo>
                    <a:pt x="239" y="30"/>
                  </a:lnTo>
                  <a:lnTo>
                    <a:pt x="223" y="30"/>
                  </a:lnTo>
                  <a:lnTo>
                    <a:pt x="207" y="30"/>
                  </a:lnTo>
                  <a:lnTo>
                    <a:pt x="192" y="30"/>
                  </a:lnTo>
                  <a:lnTo>
                    <a:pt x="171" y="30"/>
                  </a:lnTo>
                  <a:lnTo>
                    <a:pt x="145" y="30"/>
                  </a:lnTo>
                  <a:lnTo>
                    <a:pt x="119" y="30"/>
                  </a:lnTo>
                  <a:lnTo>
                    <a:pt x="83" y="30"/>
                  </a:lnTo>
                  <a:lnTo>
                    <a:pt x="47" y="30"/>
                  </a:lnTo>
                  <a:lnTo>
                    <a:pt x="0" y="30"/>
                  </a:lnTo>
                  <a:close/>
                </a:path>
              </a:pathLst>
            </a:custGeom>
            <a:solidFill>
              <a:srgbClr val="DE03DE"/>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7" name="Freeform 55"/>
            <p:cNvSpPr>
              <a:spLocks/>
            </p:cNvSpPr>
            <p:nvPr/>
          </p:nvSpPr>
          <p:spPr bwMode="auto">
            <a:xfrm>
              <a:off x="2529" y="2432"/>
              <a:ext cx="166" cy="21"/>
            </a:xfrm>
            <a:custGeom>
              <a:avLst/>
              <a:gdLst>
                <a:gd name="T0" fmla="*/ 0 w 264"/>
                <a:gd name="T1" fmla="*/ 21 h 30"/>
                <a:gd name="T2" fmla="*/ 0 w 264"/>
                <a:gd name="T3" fmla="*/ 14 h 30"/>
                <a:gd name="T4" fmla="*/ 0 w 264"/>
                <a:gd name="T5" fmla="*/ 14 h 30"/>
                <a:gd name="T6" fmla="*/ 0 w 264"/>
                <a:gd name="T7" fmla="*/ 7 h 30"/>
                <a:gd name="T8" fmla="*/ 0 w 264"/>
                <a:gd name="T9" fmla="*/ 0 h 30"/>
                <a:gd name="T10" fmla="*/ 9 w 264"/>
                <a:gd name="T11" fmla="*/ 0 h 30"/>
                <a:gd name="T12" fmla="*/ 19 w 264"/>
                <a:gd name="T13" fmla="*/ 0 h 30"/>
                <a:gd name="T14" fmla="*/ 26 w 264"/>
                <a:gd name="T15" fmla="*/ 0 h 30"/>
                <a:gd name="T16" fmla="*/ 32 w 264"/>
                <a:gd name="T17" fmla="*/ 0 h 30"/>
                <a:gd name="T18" fmla="*/ 39 w 264"/>
                <a:gd name="T19" fmla="*/ 0 h 30"/>
                <a:gd name="T20" fmla="*/ 42 w 264"/>
                <a:gd name="T21" fmla="*/ 0 h 30"/>
                <a:gd name="T22" fmla="*/ 48 w 264"/>
                <a:gd name="T23" fmla="*/ 0 h 30"/>
                <a:gd name="T24" fmla="*/ 55 w 264"/>
                <a:gd name="T25" fmla="*/ 0 h 30"/>
                <a:gd name="T26" fmla="*/ 62 w 264"/>
                <a:gd name="T27" fmla="*/ 0 h 30"/>
                <a:gd name="T28" fmla="*/ 72 w 264"/>
                <a:gd name="T29" fmla="*/ 0 h 30"/>
                <a:gd name="T30" fmla="*/ 81 w 264"/>
                <a:gd name="T31" fmla="*/ 0 h 30"/>
                <a:gd name="T32" fmla="*/ 94 w 264"/>
                <a:gd name="T33" fmla="*/ 0 h 30"/>
                <a:gd name="T34" fmla="*/ 107 w 264"/>
                <a:gd name="T35" fmla="*/ 0 h 30"/>
                <a:gd name="T36" fmla="*/ 123 w 264"/>
                <a:gd name="T37" fmla="*/ 0 h 30"/>
                <a:gd name="T38" fmla="*/ 143 w 264"/>
                <a:gd name="T39" fmla="*/ 0 h 30"/>
                <a:gd name="T40" fmla="*/ 166 w 264"/>
                <a:gd name="T41" fmla="*/ 0 h 30"/>
                <a:gd name="T42" fmla="*/ 166 w 264"/>
                <a:gd name="T43" fmla="*/ 4 h 30"/>
                <a:gd name="T44" fmla="*/ 166 w 264"/>
                <a:gd name="T45" fmla="*/ 4 h 30"/>
                <a:gd name="T46" fmla="*/ 166 w 264"/>
                <a:gd name="T47" fmla="*/ 11 h 30"/>
                <a:gd name="T48" fmla="*/ 166 w 264"/>
                <a:gd name="T49" fmla="*/ 21 h 30"/>
                <a:gd name="T50" fmla="*/ 156 w 264"/>
                <a:gd name="T51" fmla="*/ 21 h 30"/>
                <a:gd name="T52" fmla="*/ 147 w 264"/>
                <a:gd name="T53" fmla="*/ 21 h 30"/>
                <a:gd name="T54" fmla="*/ 140 w 264"/>
                <a:gd name="T55" fmla="*/ 21 h 30"/>
                <a:gd name="T56" fmla="*/ 133 w 264"/>
                <a:gd name="T57" fmla="*/ 21 h 30"/>
                <a:gd name="T58" fmla="*/ 130 w 264"/>
                <a:gd name="T59" fmla="*/ 21 h 30"/>
                <a:gd name="T60" fmla="*/ 123 w 264"/>
                <a:gd name="T61" fmla="*/ 21 h 30"/>
                <a:gd name="T62" fmla="*/ 117 w 264"/>
                <a:gd name="T63" fmla="*/ 21 h 30"/>
                <a:gd name="T64" fmla="*/ 111 w 264"/>
                <a:gd name="T65" fmla="*/ 21 h 30"/>
                <a:gd name="T66" fmla="*/ 104 w 264"/>
                <a:gd name="T67" fmla="*/ 21 h 30"/>
                <a:gd name="T68" fmla="*/ 94 w 264"/>
                <a:gd name="T69" fmla="*/ 21 h 30"/>
                <a:gd name="T70" fmla="*/ 84 w 264"/>
                <a:gd name="T71" fmla="*/ 21 h 30"/>
                <a:gd name="T72" fmla="*/ 72 w 264"/>
                <a:gd name="T73" fmla="*/ 21 h 30"/>
                <a:gd name="T74" fmla="*/ 58 w 264"/>
                <a:gd name="T75" fmla="*/ 21 h 30"/>
                <a:gd name="T76" fmla="*/ 42 w 264"/>
                <a:gd name="T77" fmla="*/ 21 h 30"/>
                <a:gd name="T78" fmla="*/ 23 w 264"/>
                <a:gd name="T79" fmla="*/ 21 h 30"/>
                <a:gd name="T80" fmla="*/ 0 w 264"/>
                <a:gd name="T81" fmla="*/ 21 h 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4"/>
                <a:gd name="T124" fmla="*/ 0 h 30"/>
                <a:gd name="T125" fmla="*/ 264 w 264"/>
                <a:gd name="T126" fmla="*/ 30 h 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4" h="30">
                  <a:moveTo>
                    <a:pt x="0" y="30"/>
                  </a:moveTo>
                  <a:lnTo>
                    <a:pt x="0" y="20"/>
                  </a:lnTo>
                  <a:lnTo>
                    <a:pt x="0" y="10"/>
                  </a:lnTo>
                  <a:lnTo>
                    <a:pt x="0" y="0"/>
                  </a:lnTo>
                  <a:lnTo>
                    <a:pt x="15" y="0"/>
                  </a:lnTo>
                  <a:lnTo>
                    <a:pt x="31" y="0"/>
                  </a:lnTo>
                  <a:lnTo>
                    <a:pt x="41" y="0"/>
                  </a:lnTo>
                  <a:lnTo>
                    <a:pt x="51" y="0"/>
                  </a:lnTo>
                  <a:lnTo>
                    <a:pt x="62" y="0"/>
                  </a:lnTo>
                  <a:lnTo>
                    <a:pt x="67" y="0"/>
                  </a:lnTo>
                  <a:lnTo>
                    <a:pt x="77" y="0"/>
                  </a:lnTo>
                  <a:lnTo>
                    <a:pt x="88" y="0"/>
                  </a:lnTo>
                  <a:lnTo>
                    <a:pt x="98" y="0"/>
                  </a:lnTo>
                  <a:lnTo>
                    <a:pt x="114" y="0"/>
                  </a:lnTo>
                  <a:lnTo>
                    <a:pt x="129" y="0"/>
                  </a:lnTo>
                  <a:lnTo>
                    <a:pt x="150" y="0"/>
                  </a:lnTo>
                  <a:lnTo>
                    <a:pt x="170" y="0"/>
                  </a:lnTo>
                  <a:lnTo>
                    <a:pt x="196" y="0"/>
                  </a:lnTo>
                  <a:lnTo>
                    <a:pt x="227" y="0"/>
                  </a:lnTo>
                  <a:lnTo>
                    <a:pt x="264" y="0"/>
                  </a:lnTo>
                  <a:lnTo>
                    <a:pt x="264" y="5"/>
                  </a:lnTo>
                  <a:lnTo>
                    <a:pt x="264" y="15"/>
                  </a:lnTo>
                  <a:lnTo>
                    <a:pt x="264" y="30"/>
                  </a:lnTo>
                  <a:lnTo>
                    <a:pt x="248" y="30"/>
                  </a:lnTo>
                  <a:lnTo>
                    <a:pt x="233" y="30"/>
                  </a:lnTo>
                  <a:lnTo>
                    <a:pt x="222" y="30"/>
                  </a:lnTo>
                  <a:lnTo>
                    <a:pt x="212" y="30"/>
                  </a:lnTo>
                  <a:lnTo>
                    <a:pt x="207" y="30"/>
                  </a:lnTo>
                  <a:lnTo>
                    <a:pt x="196" y="30"/>
                  </a:lnTo>
                  <a:lnTo>
                    <a:pt x="186" y="30"/>
                  </a:lnTo>
                  <a:lnTo>
                    <a:pt x="176" y="30"/>
                  </a:lnTo>
                  <a:lnTo>
                    <a:pt x="165" y="30"/>
                  </a:lnTo>
                  <a:lnTo>
                    <a:pt x="150" y="30"/>
                  </a:lnTo>
                  <a:lnTo>
                    <a:pt x="134" y="30"/>
                  </a:lnTo>
                  <a:lnTo>
                    <a:pt x="114" y="30"/>
                  </a:lnTo>
                  <a:lnTo>
                    <a:pt x="93" y="30"/>
                  </a:lnTo>
                  <a:lnTo>
                    <a:pt x="67" y="30"/>
                  </a:lnTo>
                  <a:lnTo>
                    <a:pt x="36" y="30"/>
                  </a:lnTo>
                  <a:lnTo>
                    <a:pt x="0" y="30"/>
                  </a:lnTo>
                  <a:close/>
                </a:path>
              </a:pathLst>
            </a:custGeom>
            <a:solidFill>
              <a:srgbClr val="E802E8"/>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8" name="Freeform 56"/>
            <p:cNvSpPr>
              <a:spLocks/>
            </p:cNvSpPr>
            <p:nvPr/>
          </p:nvSpPr>
          <p:spPr bwMode="auto">
            <a:xfrm>
              <a:off x="2555" y="2432"/>
              <a:ext cx="117" cy="21"/>
            </a:xfrm>
            <a:custGeom>
              <a:avLst/>
              <a:gdLst>
                <a:gd name="T0" fmla="*/ 0 w 186"/>
                <a:gd name="T1" fmla="*/ 21 h 30"/>
                <a:gd name="T2" fmla="*/ 0 w 186"/>
                <a:gd name="T3" fmla="*/ 14 h 30"/>
                <a:gd name="T4" fmla="*/ 0 w 186"/>
                <a:gd name="T5" fmla="*/ 14 h 30"/>
                <a:gd name="T6" fmla="*/ 0 w 186"/>
                <a:gd name="T7" fmla="*/ 7 h 30"/>
                <a:gd name="T8" fmla="*/ 0 w 186"/>
                <a:gd name="T9" fmla="*/ 0 h 30"/>
                <a:gd name="T10" fmla="*/ 6 w 186"/>
                <a:gd name="T11" fmla="*/ 0 h 30"/>
                <a:gd name="T12" fmla="*/ 10 w 186"/>
                <a:gd name="T13" fmla="*/ 0 h 30"/>
                <a:gd name="T14" fmla="*/ 16 w 186"/>
                <a:gd name="T15" fmla="*/ 0 h 30"/>
                <a:gd name="T16" fmla="*/ 19 w 186"/>
                <a:gd name="T17" fmla="*/ 0 h 30"/>
                <a:gd name="T18" fmla="*/ 26 w 186"/>
                <a:gd name="T19" fmla="*/ 0 h 30"/>
                <a:gd name="T20" fmla="*/ 30 w 186"/>
                <a:gd name="T21" fmla="*/ 0 h 30"/>
                <a:gd name="T22" fmla="*/ 33 w 186"/>
                <a:gd name="T23" fmla="*/ 0 h 30"/>
                <a:gd name="T24" fmla="*/ 39 w 186"/>
                <a:gd name="T25" fmla="*/ 0 h 30"/>
                <a:gd name="T26" fmla="*/ 42 w 186"/>
                <a:gd name="T27" fmla="*/ 0 h 30"/>
                <a:gd name="T28" fmla="*/ 49 w 186"/>
                <a:gd name="T29" fmla="*/ 0 h 30"/>
                <a:gd name="T30" fmla="*/ 55 w 186"/>
                <a:gd name="T31" fmla="*/ 0 h 30"/>
                <a:gd name="T32" fmla="*/ 65 w 186"/>
                <a:gd name="T33" fmla="*/ 0 h 30"/>
                <a:gd name="T34" fmla="*/ 75 w 186"/>
                <a:gd name="T35" fmla="*/ 0 h 30"/>
                <a:gd name="T36" fmla="*/ 85 w 186"/>
                <a:gd name="T37" fmla="*/ 0 h 30"/>
                <a:gd name="T38" fmla="*/ 101 w 186"/>
                <a:gd name="T39" fmla="*/ 0 h 30"/>
                <a:gd name="T40" fmla="*/ 117 w 186"/>
                <a:gd name="T41" fmla="*/ 0 h 30"/>
                <a:gd name="T42" fmla="*/ 117 w 186"/>
                <a:gd name="T43" fmla="*/ 4 h 30"/>
                <a:gd name="T44" fmla="*/ 117 w 186"/>
                <a:gd name="T45" fmla="*/ 4 h 30"/>
                <a:gd name="T46" fmla="*/ 117 w 186"/>
                <a:gd name="T47" fmla="*/ 11 h 30"/>
                <a:gd name="T48" fmla="*/ 117 w 186"/>
                <a:gd name="T49" fmla="*/ 21 h 30"/>
                <a:gd name="T50" fmla="*/ 108 w 186"/>
                <a:gd name="T51" fmla="*/ 21 h 30"/>
                <a:gd name="T52" fmla="*/ 104 w 186"/>
                <a:gd name="T53" fmla="*/ 21 h 30"/>
                <a:gd name="T54" fmla="*/ 98 w 186"/>
                <a:gd name="T55" fmla="*/ 21 h 30"/>
                <a:gd name="T56" fmla="*/ 94 w 186"/>
                <a:gd name="T57" fmla="*/ 21 h 30"/>
                <a:gd name="T58" fmla="*/ 91 w 186"/>
                <a:gd name="T59" fmla="*/ 21 h 30"/>
                <a:gd name="T60" fmla="*/ 85 w 186"/>
                <a:gd name="T61" fmla="*/ 21 h 30"/>
                <a:gd name="T62" fmla="*/ 81 w 186"/>
                <a:gd name="T63" fmla="*/ 21 h 30"/>
                <a:gd name="T64" fmla="*/ 78 w 186"/>
                <a:gd name="T65" fmla="*/ 21 h 30"/>
                <a:gd name="T66" fmla="*/ 72 w 186"/>
                <a:gd name="T67" fmla="*/ 21 h 30"/>
                <a:gd name="T68" fmla="*/ 65 w 186"/>
                <a:gd name="T69" fmla="*/ 21 h 30"/>
                <a:gd name="T70" fmla="*/ 59 w 186"/>
                <a:gd name="T71" fmla="*/ 21 h 30"/>
                <a:gd name="T72" fmla="*/ 49 w 186"/>
                <a:gd name="T73" fmla="*/ 21 h 30"/>
                <a:gd name="T74" fmla="*/ 39 w 186"/>
                <a:gd name="T75" fmla="*/ 21 h 30"/>
                <a:gd name="T76" fmla="*/ 30 w 186"/>
                <a:gd name="T77" fmla="*/ 21 h 30"/>
                <a:gd name="T78" fmla="*/ 13 w 186"/>
                <a:gd name="T79" fmla="*/ 21 h 30"/>
                <a:gd name="T80" fmla="*/ 0 w 186"/>
                <a:gd name="T81" fmla="*/ 21 h 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6"/>
                <a:gd name="T124" fmla="*/ 0 h 30"/>
                <a:gd name="T125" fmla="*/ 186 w 186"/>
                <a:gd name="T126" fmla="*/ 30 h 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6" h="30">
                  <a:moveTo>
                    <a:pt x="0" y="30"/>
                  </a:moveTo>
                  <a:lnTo>
                    <a:pt x="0" y="20"/>
                  </a:lnTo>
                  <a:lnTo>
                    <a:pt x="0" y="10"/>
                  </a:lnTo>
                  <a:lnTo>
                    <a:pt x="0" y="0"/>
                  </a:lnTo>
                  <a:lnTo>
                    <a:pt x="10" y="0"/>
                  </a:lnTo>
                  <a:lnTo>
                    <a:pt x="16" y="0"/>
                  </a:lnTo>
                  <a:lnTo>
                    <a:pt x="26" y="0"/>
                  </a:lnTo>
                  <a:lnTo>
                    <a:pt x="31" y="0"/>
                  </a:lnTo>
                  <a:lnTo>
                    <a:pt x="41" y="0"/>
                  </a:lnTo>
                  <a:lnTo>
                    <a:pt x="47" y="0"/>
                  </a:lnTo>
                  <a:lnTo>
                    <a:pt x="52" y="0"/>
                  </a:lnTo>
                  <a:lnTo>
                    <a:pt x="62" y="0"/>
                  </a:lnTo>
                  <a:lnTo>
                    <a:pt x="67" y="0"/>
                  </a:lnTo>
                  <a:lnTo>
                    <a:pt x="78" y="0"/>
                  </a:lnTo>
                  <a:lnTo>
                    <a:pt x="88" y="0"/>
                  </a:lnTo>
                  <a:lnTo>
                    <a:pt x="104" y="0"/>
                  </a:lnTo>
                  <a:lnTo>
                    <a:pt x="119" y="0"/>
                  </a:lnTo>
                  <a:lnTo>
                    <a:pt x="135" y="0"/>
                  </a:lnTo>
                  <a:lnTo>
                    <a:pt x="161" y="0"/>
                  </a:lnTo>
                  <a:lnTo>
                    <a:pt x="186" y="0"/>
                  </a:lnTo>
                  <a:lnTo>
                    <a:pt x="186" y="5"/>
                  </a:lnTo>
                  <a:lnTo>
                    <a:pt x="186" y="15"/>
                  </a:lnTo>
                  <a:lnTo>
                    <a:pt x="186" y="30"/>
                  </a:lnTo>
                  <a:lnTo>
                    <a:pt x="171" y="30"/>
                  </a:lnTo>
                  <a:lnTo>
                    <a:pt x="166" y="30"/>
                  </a:lnTo>
                  <a:lnTo>
                    <a:pt x="155" y="30"/>
                  </a:lnTo>
                  <a:lnTo>
                    <a:pt x="150" y="30"/>
                  </a:lnTo>
                  <a:lnTo>
                    <a:pt x="145" y="30"/>
                  </a:lnTo>
                  <a:lnTo>
                    <a:pt x="135" y="30"/>
                  </a:lnTo>
                  <a:lnTo>
                    <a:pt x="129" y="30"/>
                  </a:lnTo>
                  <a:lnTo>
                    <a:pt x="124" y="30"/>
                  </a:lnTo>
                  <a:lnTo>
                    <a:pt x="114" y="30"/>
                  </a:lnTo>
                  <a:lnTo>
                    <a:pt x="104" y="30"/>
                  </a:lnTo>
                  <a:lnTo>
                    <a:pt x="93" y="30"/>
                  </a:lnTo>
                  <a:lnTo>
                    <a:pt x="78" y="30"/>
                  </a:lnTo>
                  <a:lnTo>
                    <a:pt x="62" y="30"/>
                  </a:lnTo>
                  <a:lnTo>
                    <a:pt x="47" y="30"/>
                  </a:lnTo>
                  <a:lnTo>
                    <a:pt x="21" y="30"/>
                  </a:lnTo>
                  <a:lnTo>
                    <a:pt x="0" y="30"/>
                  </a:lnTo>
                  <a:close/>
                </a:path>
              </a:pathLst>
            </a:custGeom>
            <a:solidFill>
              <a:srgbClr val="F503F5"/>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9" name="Rectangle 57"/>
            <p:cNvSpPr>
              <a:spLocks noChangeArrowheads="1"/>
            </p:cNvSpPr>
            <p:nvPr/>
          </p:nvSpPr>
          <p:spPr bwMode="auto">
            <a:xfrm>
              <a:off x="2577" y="2432"/>
              <a:ext cx="72" cy="21"/>
            </a:xfrm>
            <a:prstGeom prst="rect">
              <a:avLst/>
            </a:prstGeom>
            <a:solidFill>
              <a:srgbClr val="FF00FF"/>
            </a:solidFill>
            <a:ln w="9525">
              <a:noFill/>
              <a:miter lim="800000"/>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0" name="Rectangle 58"/>
            <p:cNvSpPr>
              <a:spLocks noChangeArrowheads="1"/>
            </p:cNvSpPr>
            <p:nvPr/>
          </p:nvSpPr>
          <p:spPr bwMode="auto">
            <a:xfrm>
              <a:off x="2604" y="1812"/>
              <a:ext cx="19" cy="1255"/>
            </a:xfrm>
            <a:prstGeom prst="rect">
              <a:avLst/>
            </a:prstGeom>
            <a:solidFill>
              <a:srgbClr val="000000"/>
            </a:solidFill>
            <a:ln w="9525">
              <a:noFill/>
              <a:miter lim="800000"/>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1" name="Freeform 59"/>
            <p:cNvSpPr>
              <a:spLocks/>
            </p:cNvSpPr>
            <p:nvPr/>
          </p:nvSpPr>
          <p:spPr bwMode="auto">
            <a:xfrm>
              <a:off x="2604" y="1841"/>
              <a:ext cx="19" cy="1201"/>
            </a:xfrm>
            <a:custGeom>
              <a:avLst/>
              <a:gdLst>
                <a:gd name="T0" fmla="*/ 0 w 31"/>
                <a:gd name="T1" fmla="*/ 0 h 1672"/>
                <a:gd name="T2" fmla="*/ 0 w 31"/>
                <a:gd name="T3" fmla="*/ 0 h 1672"/>
                <a:gd name="T4" fmla="*/ 3 w 31"/>
                <a:gd name="T5" fmla="*/ 0 h 1672"/>
                <a:gd name="T6" fmla="*/ 3 w 31"/>
                <a:gd name="T7" fmla="*/ 0 h 1672"/>
                <a:gd name="T8" fmla="*/ 6 w 31"/>
                <a:gd name="T9" fmla="*/ 0 h 1672"/>
                <a:gd name="T10" fmla="*/ 6 w 31"/>
                <a:gd name="T11" fmla="*/ 0 h 1672"/>
                <a:gd name="T12" fmla="*/ 9 w 31"/>
                <a:gd name="T13" fmla="*/ 0 h 1672"/>
                <a:gd name="T14" fmla="*/ 12 w 31"/>
                <a:gd name="T15" fmla="*/ 0 h 1672"/>
                <a:gd name="T16" fmla="*/ 16 w 31"/>
                <a:gd name="T17" fmla="*/ 0 h 1672"/>
                <a:gd name="T18" fmla="*/ 16 w 31"/>
                <a:gd name="T19" fmla="*/ 226 h 1672"/>
                <a:gd name="T20" fmla="*/ 19 w 31"/>
                <a:gd name="T21" fmla="*/ 402 h 1672"/>
                <a:gd name="T22" fmla="*/ 16 w 31"/>
                <a:gd name="T23" fmla="*/ 674 h 1672"/>
                <a:gd name="T24" fmla="*/ 16 w 31"/>
                <a:gd name="T25" fmla="*/ 1201 h 1672"/>
                <a:gd name="T26" fmla="*/ 16 w 31"/>
                <a:gd name="T27" fmla="*/ 1201 h 1672"/>
                <a:gd name="T28" fmla="*/ 12 w 31"/>
                <a:gd name="T29" fmla="*/ 1201 h 1672"/>
                <a:gd name="T30" fmla="*/ 12 w 31"/>
                <a:gd name="T31" fmla="*/ 1201 h 1672"/>
                <a:gd name="T32" fmla="*/ 12 w 31"/>
                <a:gd name="T33" fmla="*/ 1201 h 1672"/>
                <a:gd name="T34" fmla="*/ 9 w 31"/>
                <a:gd name="T35" fmla="*/ 1201 h 1672"/>
                <a:gd name="T36" fmla="*/ 6 w 31"/>
                <a:gd name="T37" fmla="*/ 1201 h 1672"/>
                <a:gd name="T38" fmla="*/ 3 w 31"/>
                <a:gd name="T39" fmla="*/ 1201 h 1672"/>
                <a:gd name="T40" fmla="*/ 0 w 31"/>
                <a:gd name="T41" fmla="*/ 1201 h 1672"/>
                <a:gd name="T42" fmla="*/ 0 w 31"/>
                <a:gd name="T43" fmla="*/ 975 h 1672"/>
                <a:gd name="T44" fmla="*/ 0 w 31"/>
                <a:gd name="T45" fmla="*/ 799 h 1672"/>
                <a:gd name="T46" fmla="*/ 0 w 31"/>
                <a:gd name="T47" fmla="*/ 527 h 1672"/>
                <a:gd name="T48" fmla="*/ 0 w 31"/>
                <a:gd name="T49" fmla="*/ 0 h 16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672"/>
                <a:gd name="T77" fmla="*/ 31 w 31"/>
                <a:gd name="T78" fmla="*/ 1672 h 16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672">
                  <a:moveTo>
                    <a:pt x="0" y="0"/>
                  </a:moveTo>
                  <a:lnTo>
                    <a:pt x="0" y="0"/>
                  </a:lnTo>
                  <a:lnTo>
                    <a:pt x="5" y="0"/>
                  </a:lnTo>
                  <a:lnTo>
                    <a:pt x="10" y="0"/>
                  </a:lnTo>
                  <a:lnTo>
                    <a:pt x="15" y="0"/>
                  </a:lnTo>
                  <a:lnTo>
                    <a:pt x="20" y="0"/>
                  </a:lnTo>
                  <a:lnTo>
                    <a:pt x="26" y="0"/>
                  </a:lnTo>
                  <a:lnTo>
                    <a:pt x="26" y="314"/>
                  </a:lnTo>
                  <a:lnTo>
                    <a:pt x="31" y="559"/>
                  </a:lnTo>
                  <a:lnTo>
                    <a:pt x="26" y="938"/>
                  </a:lnTo>
                  <a:lnTo>
                    <a:pt x="26" y="1672"/>
                  </a:lnTo>
                  <a:lnTo>
                    <a:pt x="20" y="1672"/>
                  </a:lnTo>
                  <a:lnTo>
                    <a:pt x="15" y="1672"/>
                  </a:lnTo>
                  <a:lnTo>
                    <a:pt x="10" y="1672"/>
                  </a:lnTo>
                  <a:lnTo>
                    <a:pt x="5" y="1672"/>
                  </a:lnTo>
                  <a:lnTo>
                    <a:pt x="0" y="1672"/>
                  </a:lnTo>
                  <a:lnTo>
                    <a:pt x="0" y="1357"/>
                  </a:lnTo>
                  <a:lnTo>
                    <a:pt x="0" y="1113"/>
                  </a:lnTo>
                  <a:lnTo>
                    <a:pt x="0" y="734"/>
                  </a:lnTo>
                  <a:lnTo>
                    <a:pt x="0" y="0"/>
                  </a:lnTo>
                  <a:close/>
                </a:path>
              </a:pathLst>
            </a:custGeom>
            <a:solidFill>
              <a:srgbClr val="0D000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2" name="Freeform 60"/>
            <p:cNvSpPr>
              <a:spLocks/>
            </p:cNvSpPr>
            <p:nvPr/>
          </p:nvSpPr>
          <p:spPr bwMode="auto">
            <a:xfrm>
              <a:off x="2604" y="1869"/>
              <a:ext cx="19" cy="1144"/>
            </a:xfrm>
            <a:custGeom>
              <a:avLst/>
              <a:gdLst>
                <a:gd name="T0" fmla="*/ 0 w 31"/>
                <a:gd name="T1" fmla="*/ 0 h 1592"/>
                <a:gd name="T2" fmla="*/ 0 w 31"/>
                <a:gd name="T3" fmla="*/ 0 h 1592"/>
                <a:gd name="T4" fmla="*/ 3 w 31"/>
                <a:gd name="T5" fmla="*/ 0 h 1592"/>
                <a:gd name="T6" fmla="*/ 3 w 31"/>
                <a:gd name="T7" fmla="*/ 0 h 1592"/>
                <a:gd name="T8" fmla="*/ 6 w 31"/>
                <a:gd name="T9" fmla="*/ 0 h 1592"/>
                <a:gd name="T10" fmla="*/ 6 w 31"/>
                <a:gd name="T11" fmla="*/ 0 h 1592"/>
                <a:gd name="T12" fmla="*/ 9 w 31"/>
                <a:gd name="T13" fmla="*/ 0 h 1592"/>
                <a:gd name="T14" fmla="*/ 12 w 31"/>
                <a:gd name="T15" fmla="*/ 0 h 1592"/>
                <a:gd name="T16" fmla="*/ 16 w 31"/>
                <a:gd name="T17" fmla="*/ 0 h 1592"/>
                <a:gd name="T18" fmla="*/ 16 w 31"/>
                <a:gd name="T19" fmla="*/ 215 h 1592"/>
                <a:gd name="T20" fmla="*/ 19 w 31"/>
                <a:gd name="T21" fmla="*/ 380 h 1592"/>
                <a:gd name="T22" fmla="*/ 16 w 31"/>
                <a:gd name="T23" fmla="*/ 642 h 1592"/>
                <a:gd name="T24" fmla="*/ 16 w 31"/>
                <a:gd name="T25" fmla="*/ 1144 h 1592"/>
                <a:gd name="T26" fmla="*/ 16 w 31"/>
                <a:gd name="T27" fmla="*/ 1144 h 1592"/>
                <a:gd name="T28" fmla="*/ 12 w 31"/>
                <a:gd name="T29" fmla="*/ 1144 h 1592"/>
                <a:gd name="T30" fmla="*/ 12 w 31"/>
                <a:gd name="T31" fmla="*/ 1144 h 1592"/>
                <a:gd name="T32" fmla="*/ 12 w 31"/>
                <a:gd name="T33" fmla="*/ 1144 h 1592"/>
                <a:gd name="T34" fmla="*/ 9 w 31"/>
                <a:gd name="T35" fmla="*/ 1144 h 1592"/>
                <a:gd name="T36" fmla="*/ 6 w 31"/>
                <a:gd name="T37" fmla="*/ 1144 h 1592"/>
                <a:gd name="T38" fmla="*/ 3 w 31"/>
                <a:gd name="T39" fmla="*/ 1144 h 1592"/>
                <a:gd name="T40" fmla="*/ 0 w 31"/>
                <a:gd name="T41" fmla="*/ 1144 h 1592"/>
                <a:gd name="T42" fmla="*/ 0 w 31"/>
                <a:gd name="T43" fmla="*/ 928 h 1592"/>
                <a:gd name="T44" fmla="*/ 0 w 31"/>
                <a:gd name="T45" fmla="*/ 764 h 1592"/>
                <a:gd name="T46" fmla="*/ 0 w 31"/>
                <a:gd name="T47" fmla="*/ 502 h 1592"/>
                <a:gd name="T48" fmla="*/ 0 w 31"/>
                <a:gd name="T49" fmla="*/ 0 h 15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592"/>
                <a:gd name="T77" fmla="*/ 31 w 31"/>
                <a:gd name="T78" fmla="*/ 1592 h 159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592">
                  <a:moveTo>
                    <a:pt x="0" y="0"/>
                  </a:moveTo>
                  <a:lnTo>
                    <a:pt x="0" y="0"/>
                  </a:lnTo>
                  <a:lnTo>
                    <a:pt x="5" y="0"/>
                  </a:lnTo>
                  <a:lnTo>
                    <a:pt x="10" y="0"/>
                  </a:lnTo>
                  <a:lnTo>
                    <a:pt x="15" y="0"/>
                  </a:lnTo>
                  <a:lnTo>
                    <a:pt x="20" y="0"/>
                  </a:lnTo>
                  <a:lnTo>
                    <a:pt x="26" y="0"/>
                  </a:lnTo>
                  <a:lnTo>
                    <a:pt x="26" y="299"/>
                  </a:lnTo>
                  <a:lnTo>
                    <a:pt x="31" y="529"/>
                  </a:lnTo>
                  <a:lnTo>
                    <a:pt x="26" y="893"/>
                  </a:lnTo>
                  <a:lnTo>
                    <a:pt x="26" y="1592"/>
                  </a:lnTo>
                  <a:lnTo>
                    <a:pt x="20" y="1592"/>
                  </a:lnTo>
                  <a:lnTo>
                    <a:pt x="15" y="1592"/>
                  </a:lnTo>
                  <a:lnTo>
                    <a:pt x="10" y="1592"/>
                  </a:lnTo>
                  <a:lnTo>
                    <a:pt x="5" y="1592"/>
                  </a:lnTo>
                  <a:lnTo>
                    <a:pt x="0" y="1592"/>
                  </a:lnTo>
                  <a:lnTo>
                    <a:pt x="0" y="1292"/>
                  </a:lnTo>
                  <a:lnTo>
                    <a:pt x="0" y="1063"/>
                  </a:lnTo>
                  <a:lnTo>
                    <a:pt x="0" y="699"/>
                  </a:lnTo>
                  <a:lnTo>
                    <a:pt x="0" y="0"/>
                  </a:lnTo>
                  <a:close/>
                </a:path>
              </a:pathLst>
            </a:custGeom>
            <a:solidFill>
              <a:srgbClr val="190019"/>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3" name="Freeform 61"/>
            <p:cNvSpPr>
              <a:spLocks/>
            </p:cNvSpPr>
            <p:nvPr/>
          </p:nvSpPr>
          <p:spPr bwMode="auto">
            <a:xfrm>
              <a:off x="2604" y="1898"/>
              <a:ext cx="19" cy="1086"/>
            </a:xfrm>
            <a:custGeom>
              <a:avLst/>
              <a:gdLst>
                <a:gd name="T0" fmla="*/ 0 w 31"/>
                <a:gd name="T1" fmla="*/ 0 h 1512"/>
                <a:gd name="T2" fmla="*/ 0 w 31"/>
                <a:gd name="T3" fmla="*/ 0 h 1512"/>
                <a:gd name="T4" fmla="*/ 3 w 31"/>
                <a:gd name="T5" fmla="*/ 0 h 1512"/>
                <a:gd name="T6" fmla="*/ 3 w 31"/>
                <a:gd name="T7" fmla="*/ 0 h 1512"/>
                <a:gd name="T8" fmla="*/ 6 w 31"/>
                <a:gd name="T9" fmla="*/ 0 h 1512"/>
                <a:gd name="T10" fmla="*/ 6 w 31"/>
                <a:gd name="T11" fmla="*/ 0 h 1512"/>
                <a:gd name="T12" fmla="*/ 9 w 31"/>
                <a:gd name="T13" fmla="*/ 0 h 1512"/>
                <a:gd name="T14" fmla="*/ 12 w 31"/>
                <a:gd name="T15" fmla="*/ 0 h 1512"/>
                <a:gd name="T16" fmla="*/ 16 w 31"/>
                <a:gd name="T17" fmla="*/ 0 h 1512"/>
                <a:gd name="T18" fmla="*/ 16 w 31"/>
                <a:gd name="T19" fmla="*/ 204 h 1512"/>
                <a:gd name="T20" fmla="*/ 19 w 31"/>
                <a:gd name="T21" fmla="*/ 362 h 1512"/>
                <a:gd name="T22" fmla="*/ 16 w 31"/>
                <a:gd name="T23" fmla="*/ 613 h 1512"/>
                <a:gd name="T24" fmla="*/ 16 w 31"/>
                <a:gd name="T25" fmla="*/ 1086 h 1512"/>
                <a:gd name="T26" fmla="*/ 16 w 31"/>
                <a:gd name="T27" fmla="*/ 1086 h 1512"/>
                <a:gd name="T28" fmla="*/ 12 w 31"/>
                <a:gd name="T29" fmla="*/ 1086 h 1512"/>
                <a:gd name="T30" fmla="*/ 12 w 31"/>
                <a:gd name="T31" fmla="*/ 1086 h 1512"/>
                <a:gd name="T32" fmla="*/ 12 w 31"/>
                <a:gd name="T33" fmla="*/ 1086 h 1512"/>
                <a:gd name="T34" fmla="*/ 9 w 31"/>
                <a:gd name="T35" fmla="*/ 1086 h 1512"/>
                <a:gd name="T36" fmla="*/ 6 w 31"/>
                <a:gd name="T37" fmla="*/ 1086 h 1512"/>
                <a:gd name="T38" fmla="*/ 3 w 31"/>
                <a:gd name="T39" fmla="*/ 1086 h 1512"/>
                <a:gd name="T40" fmla="*/ 0 w 31"/>
                <a:gd name="T41" fmla="*/ 1086 h 1512"/>
                <a:gd name="T42" fmla="*/ 0 w 31"/>
                <a:gd name="T43" fmla="*/ 881 h 1512"/>
                <a:gd name="T44" fmla="*/ 0 w 31"/>
                <a:gd name="T45" fmla="*/ 724 h 1512"/>
                <a:gd name="T46" fmla="*/ 0 w 31"/>
                <a:gd name="T47" fmla="*/ 477 h 1512"/>
                <a:gd name="T48" fmla="*/ 0 w 31"/>
                <a:gd name="T49" fmla="*/ 0 h 15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512"/>
                <a:gd name="T77" fmla="*/ 31 w 31"/>
                <a:gd name="T78" fmla="*/ 1512 h 151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512">
                  <a:moveTo>
                    <a:pt x="0" y="0"/>
                  </a:moveTo>
                  <a:lnTo>
                    <a:pt x="0" y="0"/>
                  </a:lnTo>
                  <a:lnTo>
                    <a:pt x="5" y="0"/>
                  </a:lnTo>
                  <a:lnTo>
                    <a:pt x="10" y="0"/>
                  </a:lnTo>
                  <a:lnTo>
                    <a:pt x="15" y="0"/>
                  </a:lnTo>
                  <a:lnTo>
                    <a:pt x="20" y="0"/>
                  </a:lnTo>
                  <a:lnTo>
                    <a:pt x="26" y="0"/>
                  </a:lnTo>
                  <a:lnTo>
                    <a:pt x="26" y="284"/>
                  </a:lnTo>
                  <a:lnTo>
                    <a:pt x="31" y="504"/>
                  </a:lnTo>
                  <a:lnTo>
                    <a:pt x="26" y="853"/>
                  </a:lnTo>
                  <a:lnTo>
                    <a:pt x="26" y="1512"/>
                  </a:lnTo>
                  <a:lnTo>
                    <a:pt x="20" y="1512"/>
                  </a:lnTo>
                  <a:lnTo>
                    <a:pt x="15" y="1512"/>
                  </a:lnTo>
                  <a:lnTo>
                    <a:pt x="10" y="1512"/>
                  </a:lnTo>
                  <a:lnTo>
                    <a:pt x="5" y="1512"/>
                  </a:lnTo>
                  <a:lnTo>
                    <a:pt x="0" y="1512"/>
                  </a:lnTo>
                  <a:lnTo>
                    <a:pt x="0" y="1227"/>
                  </a:lnTo>
                  <a:lnTo>
                    <a:pt x="0" y="1008"/>
                  </a:lnTo>
                  <a:lnTo>
                    <a:pt x="0" y="664"/>
                  </a:lnTo>
                  <a:lnTo>
                    <a:pt x="0" y="0"/>
                  </a:lnTo>
                  <a:close/>
                </a:path>
              </a:pathLst>
            </a:custGeom>
            <a:solidFill>
              <a:srgbClr val="240024"/>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4" name="Freeform 62"/>
            <p:cNvSpPr>
              <a:spLocks/>
            </p:cNvSpPr>
            <p:nvPr/>
          </p:nvSpPr>
          <p:spPr bwMode="auto">
            <a:xfrm>
              <a:off x="2604" y="1927"/>
              <a:ext cx="19" cy="1028"/>
            </a:xfrm>
            <a:custGeom>
              <a:avLst/>
              <a:gdLst>
                <a:gd name="T0" fmla="*/ 0 w 31"/>
                <a:gd name="T1" fmla="*/ 0 h 1432"/>
                <a:gd name="T2" fmla="*/ 0 w 31"/>
                <a:gd name="T3" fmla="*/ 0 h 1432"/>
                <a:gd name="T4" fmla="*/ 3 w 31"/>
                <a:gd name="T5" fmla="*/ 0 h 1432"/>
                <a:gd name="T6" fmla="*/ 3 w 31"/>
                <a:gd name="T7" fmla="*/ 0 h 1432"/>
                <a:gd name="T8" fmla="*/ 6 w 31"/>
                <a:gd name="T9" fmla="*/ 0 h 1432"/>
                <a:gd name="T10" fmla="*/ 6 w 31"/>
                <a:gd name="T11" fmla="*/ 0 h 1432"/>
                <a:gd name="T12" fmla="*/ 9 w 31"/>
                <a:gd name="T13" fmla="*/ 0 h 1432"/>
                <a:gd name="T14" fmla="*/ 12 w 31"/>
                <a:gd name="T15" fmla="*/ 0 h 1432"/>
                <a:gd name="T16" fmla="*/ 16 w 31"/>
                <a:gd name="T17" fmla="*/ 0 h 1432"/>
                <a:gd name="T18" fmla="*/ 16 w 31"/>
                <a:gd name="T19" fmla="*/ 193 h 1432"/>
                <a:gd name="T20" fmla="*/ 19 w 31"/>
                <a:gd name="T21" fmla="*/ 344 h 1432"/>
                <a:gd name="T22" fmla="*/ 16 w 31"/>
                <a:gd name="T23" fmla="*/ 580 h 1432"/>
                <a:gd name="T24" fmla="*/ 16 w 31"/>
                <a:gd name="T25" fmla="*/ 1028 h 1432"/>
                <a:gd name="T26" fmla="*/ 16 w 31"/>
                <a:gd name="T27" fmla="*/ 1028 h 1432"/>
                <a:gd name="T28" fmla="*/ 12 w 31"/>
                <a:gd name="T29" fmla="*/ 1028 h 1432"/>
                <a:gd name="T30" fmla="*/ 12 w 31"/>
                <a:gd name="T31" fmla="*/ 1028 h 1432"/>
                <a:gd name="T32" fmla="*/ 12 w 31"/>
                <a:gd name="T33" fmla="*/ 1028 h 1432"/>
                <a:gd name="T34" fmla="*/ 9 w 31"/>
                <a:gd name="T35" fmla="*/ 1028 h 1432"/>
                <a:gd name="T36" fmla="*/ 6 w 31"/>
                <a:gd name="T37" fmla="*/ 1028 h 1432"/>
                <a:gd name="T38" fmla="*/ 3 w 31"/>
                <a:gd name="T39" fmla="*/ 1028 h 1432"/>
                <a:gd name="T40" fmla="*/ 0 w 31"/>
                <a:gd name="T41" fmla="*/ 1028 h 1432"/>
                <a:gd name="T42" fmla="*/ 0 w 31"/>
                <a:gd name="T43" fmla="*/ 834 h 1432"/>
                <a:gd name="T44" fmla="*/ 0 w 31"/>
                <a:gd name="T45" fmla="*/ 688 h 1432"/>
                <a:gd name="T46" fmla="*/ 0 w 31"/>
                <a:gd name="T47" fmla="*/ 452 h 1432"/>
                <a:gd name="T48" fmla="*/ 0 w 31"/>
                <a:gd name="T49" fmla="*/ 0 h 14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432"/>
                <a:gd name="T77" fmla="*/ 31 w 31"/>
                <a:gd name="T78" fmla="*/ 1432 h 14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432">
                  <a:moveTo>
                    <a:pt x="0" y="0"/>
                  </a:moveTo>
                  <a:lnTo>
                    <a:pt x="0" y="0"/>
                  </a:lnTo>
                  <a:lnTo>
                    <a:pt x="5" y="0"/>
                  </a:lnTo>
                  <a:lnTo>
                    <a:pt x="10" y="0"/>
                  </a:lnTo>
                  <a:lnTo>
                    <a:pt x="15" y="0"/>
                  </a:lnTo>
                  <a:lnTo>
                    <a:pt x="20" y="0"/>
                  </a:lnTo>
                  <a:lnTo>
                    <a:pt x="26" y="0"/>
                  </a:lnTo>
                  <a:lnTo>
                    <a:pt x="26" y="269"/>
                  </a:lnTo>
                  <a:lnTo>
                    <a:pt x="31" y="479"/>
                  </a:lnTo>
                  <a:lnTo>
                    <a:pt x="26" y="808"/>
                  </a:lnTo>
                  <a:lnTo>
                    <a:pt x="26" y="1432"/>
                  </a:lnTo>
                  <a:lnTo>
                    <a:pt x="20" y="1432"/>
                  </a:lnTo>
                  <a:lnTo>
                    <a:pt x="15" y="1432"/>
                  </a:lnTo>
                  <a:lnTo>
                    <a:pt x="10" y="1432"/>
                  </a:lnTo>
                  <a:lnTo>
                    <a:pt x="5" y="1432"/>
                  </a:lnTo>
                  <a:lnTo>
                    <a:pt x="0" y="1432"/>
                  </a:lnTo>
                  <a:lnTo>
                    <a:pt x="0" y="1162"/>
                  </a:lnTo>
                  <a:lnTo>
                    <a:pt x="0" y="958"/>
                  </a:lnTo>
                  <a:lnTo>
                    <a:pt x="0" y="629"/>
                  </a:lnTo>
                  <a:lnTo>
                    <a:pt x="0" y="0"/>
                  </a:lnTo>
                  <a:close/>
                </a:path>
              </a:pathLst>
            </a:custGeom>
            <a:solidFill>
              <a:srgbClr val="300030"/>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5" name="Freeform 63"/>
            <p:cNvSpPr>
              <a:spLocks/>
            </p:cNvSpPr>
            <p:nvPr/>
          </p:nvSpPr>
          <p:spPr bwMode="auto">
            <a:xfrm>
              <a:off x="2604" y="1952"/>
              <a:ext cx="19" cy="978"/>
            </a:xfrm>
            <a:custGeom>
              <a:avLst/>
              <a:gdLst>
                <a:gd name="T0" fmla="*/ 0 w 31"/>
                <a:gd name="T1" fmla="*/ 0 h 1362"/>
                <a:gd name="T2" fmla="*/ 0 w 31"/>
                <a:gd name="T3" fmla="*/ 0 h 1362"/>
                <a:gd name="T4" fmla="*/ 3 w 31"/>
                <a:gd name="T5" fmla="*/ 0 h 1362"/>
                <a:gd name="T6" fmla="*/ 3 w 31"/>
                <a:gd name="T7" fmla="*/ 0 h 1362"/>
                <a:gd name="T8" fmla="*/ 6 w 31"/>
                <a:gd name="T9" fmla="*/ 0 h 1362"/>
                <a:gd name="T10" fmla="*/ 6 w 31"/>
                <a:gd name="T11" fmla="*/ 0 h 1362"/>
                <a:gd name="T12" fmla="*/ 9 w 31"/>
                <a:gd name="T13" fmla="*/ 0 h 1362"/>
                <a:gd name="T14" fmla="*/ 12 w 31"/>
                <a:gd name="T15" fmla="*/ 0 h 1362"/>
                <a:gd name="T16" fmla="*/ 16 w 31"/>
                <a:gd name="T17" fmla="*/ 0 h 1362"/>
                <a:gd name="T18" fmla="*/ 16 w 31"/>
                <a:gd name="T19" fmla="*/ 182 h 1362"/>
                <a:gd name="T20" fmla="*/ 19 w 31"/>
                <a:gd name="T21" fmla="*/ 326 h 1362"/>
                <a:gd name="T22" fmla="*/ 16 w 31"/>
                <a:gd name="T23" fmla="*/ 551 h 1362"/>
                <a:gd name="T24" fmla="*/ 16 w 31"/>
                <a:gd name="T25" fmla="*/ 978 h 1362"/>
                <a:gd name="T26" fmla="*/ 16 w 31"/>
                <a:gd name="T27" fmla="*/ 978 h 1362"/>
                <a:gd name="T28" fmla="*/ 12 w 31"/>
                <a:gd name="T29" fmla="*/ 978 h 1362"/>
                <a:gd name="T30" fmla="*/ 12 w 31"/>
                <a:gd name="T31" fmla="*/ 978 h 1362"/>
                <a:gd name="T32" fmla="*/ 12 w 31"/>
                <a:gd name="T33" fmla="*/ 978 h 1362"/>
                <a:gd name="T34" fmla="*/ 9 w 31"/>
                <a:gd name="T35" fmla="*/ 978 h 1362"/>
                <a:gd name="T36" fmla="*/ 6 w 31"/>
                <a:gd name="T37" fmla="*/ 978 h 1362"/>
                <a:gd name="T38" fmla="*/ 3 w 31"/>
                <a:gd name="T39" fmla="*/ 978 h 1362"/>
                <a:gd name="T40" fmla="*/ 0 w 31"/>
                <a:gd name="T41" fmla="*/ 978 h 1362"/>
                <a:gd name="T42" fmla="*/ 0 w 31"/>
                <a:gd name="T43" fmla="*/ 795 h 1362"/>
                <a:gd name="T44" fmla="*/ 0 w 31"/>
                <a:gd name="T45" fmla="*/ 652 h 1362"/>
                <a:gd name="T46" fmla="*/ 0 w 31"/>
                <a:gd name="T47" fmla="*/ 427 h 1362"/>
                <a:gd name="T48" fmla="*/ 0 w 31"/>
                <a:gd name="T49" fmla="*/ 0 h 13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362"/>
                <a:gd name="T77" fmla="*/ 31 w 31"/>
                <a:gd name="T78" fmla="*/ 1362 h 13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362">
                  <a:moveTo>
                    <a:pt x="0" y="0"/>
                  </a:moveTo>
                  <a:lnTo>
                    <a:pt x="0" y="0"/>
                  </a:lnTo>
                  <a:lnTo>
                    <a:pt x="5" y="0"/>
                  </a:lnTo>
                  <a:lnTo>
                    <a:pt x="10" y="0"/>
                  </a:lnTo>
                  <a:lnTo>
                    <a:pt x="15" y="0"/>
                  </a:lnTo>
                  <a:lnTo>
                    <a:pt x="20" y="0"/>
                  </a:lnTo>
                  <a:lnTo>
                    <a:pt x="26" y="0"/>
                  </a:lnTo>
                  <a:lnTo>
                    <a:pt x="26" y="254"/>
                  </a:lnTo>
                  <a:lnTo>
                    <a:pt x="31" y="454"/>
                  </a:lnTo>
                  <a:lnTo>
                    <a:pt x="26" y="768"/>
                  </a:lnTo>
                  <a:lnTo>
                    <a:pt x="26" y="1362"/>
                  </a:lnTo>
                  <a:lnTo>
                    <a:pt x="20" y="1362"/>
                  </a:lnTo>
                  <a:lnTo>
                    <a:pt x="15" y="1362"/>
                  </a:lnTo>
                  <a:lnTo>
                    <a:pt x="10" y="1362"/>
                  </a:lnTo>
                  <a:lnTo>
                    <a:pt x="5" y="1362"/>
                  </a:lnTo>
                  <a:lnTo>
                    <a:pt x="0" y="1362"/>
                  </a:lnTo>
                  <a:lnTo>
                    <a:pt x="0" y="1107"/>
                  </a:lnTo>
                  <a:lnTo>
                    <a:pt x="0" y="908"/>
                  </a:lnTo>
                  <a:lnTo>
                    <a:pt x="0" y="594"/>
                  </a:lnTo>
                  <a:lnTo>
                    <a:pt x="0" y="0"/>
                  </a:lnTo>
                  <a:close/>
                </a:path>
              </a:pathLst>
            </a:custGeom>
            <a:solidFill>
              <a:srgbClr val="3D003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6" name="Freeform 64"/>
            <p:cNvSpPr>
              <a:spLocks/>
            </p:cNvSpPr>
            <p:nvPr/>
          </p:nvSpPr>
          <p:spPr bwMode="auto">
            <a:xfrm>
              <a:off x="2604" y="1981"/>
              <a:ext cx="19" cy="921"/>
            </a:xfrm>
            <a:custGeom>
              <a:avLst/>
              <a:gdLst>
                <a:gd name="T0" fmla="*/ 0 w 31"/>
                <a:gd name="T1" fmla="*/ 0 h 1282"/>
                <a:gd name="T2" fmla="*/ 0 w 31"/>
                <a:gd name="T3" fmla="*/ 0 h 1282"/>
                <a:gd name="T4" fmla="*/ 3 w 31"/>
                <a:gd name="T5" fmla="*/ 0 h 1282"/>
                <a:gd name="T6" fmla="*/ 3 w 31"/>
                <a:gd name="T7" fmla="*/ 0 h 1282"/>
                <a:gd name="T8" fmla="*/ 6 w 31"/>
                <a:gd name="T9" fmla="*/ 0 h 1282"/>
                <a:gd name="T10" fmla="*/ 6 w 31"/>
                <a:gd name="T11" fmla="*/ 0 h 1282"/>
                <a:gd name="T12" fmla="*/ 9 w 31"/>
                <a:gd name="T13" fmla="*/ 0 h 1282"/>
                <a:gd name="T14" fmla="*/ 12 w 31"/>
                <a:gd name="T15" fmla="*/ 0 h 1282"/>
                <a:gd name="T16" fmla="*/ 16 w 31"/>
                <a:gd name="T17" fmla="*/ 0 h 1282"/>
                <a:gd name="T18" fmla="*/ 16 w 31"/>
                <a:gd name="T19" fmla="*/ 172 h 1282"/>
                <a:gd name="T20" fmla="*/ 19 w 31"/>
                <a:gd name="T21" fmla="*/ 308 h 1282"/>
                <a:gd name="T22" fmla="*/ 16 w 31"/>
                <a:gd name="T23" fmla="*/ 519 h 1282"/>
                <a:gd name="T24" fmla="*/ 16 w 31"/>
                <a:gd name="T25" fmla="*/ 921 h 1282"/>
                <a:gd name="T26" fmla="*/ 16 w 31"/>
                <a:gd name="T27" fmla="*/ 921 h 1282"/>
                <a:gd name="T28" fmla="*/ 12 w 31"/>
                <a:gd name="T29" fmla="*/ 921 h 1282"/>
                <a:gd name="T30" fmla="*/ 12 w 31"/>
                <a:gd name="T31" fmla="*/ 921 h 1282"/>
                <a:gd name="T32" fmla="*/ 12 w 31"/>
                <a:gd name="T33" fmla="*/ 921 h 1282"/>
                <a:gd name="T34" fmla="*/ 9 w 31"/>
                <a:gd name="T35" fmla="*/ 921 h 1282"/>
                <a:gd name="T36" fmla="*/ 6 w 31"/>
                <a:gd name="T37" fmla="*/ 921 h 1282"/>
                <a:gd name="T38" fmla="*/ 3 w 31"/>
                <a:gd name="T39" fmla="*/ 921 h 1282"/>
                <a:gd name="T40" fmla="*/ 0 w 31"/>
                <a:gd name="T41" fmla="*/ 921 h 1282"/>
                <a:gd name="T42" fmla="*/ 0 w 31"/>
                <a:gd name="T43" fmla="*/ 749 h 1282"/>
                <a:gd name="T44" fmla="*/ 0 w 31"/>
                <a:gd name="T45" fmla="*/ 613 h 1282"/>
                <a:gd name="T46" fmla="*/ 0 w 31"/>
                <a:gd name="T47" fmla="*/ 402 h 1282"/>
                <a:gd name="T48" fmla="*/ 0 w 31"/>
                <a:gd name="T49" fmla="*/ 0 h 12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282"/>
                <a:gd name="T77" fmla="*/ 31 w 31"/>
                <a:gd name="T78" fmla="*/ 1282 h 12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282">
                  <a:moveTo>
                    <a:pt x="0" y="0"/>
                  </a:moveTo>
                  <a:lnTo>
                    <a:pt x="0" y="0"/>
                  </a:lnTo>
                  <a:lnTo>
                    <a:pt x="5" y="0"/>
                  </a:lnTo>
                  <a:lnTo>
                    <a:pt x="10" y="0"/>
                  </a:lnTo>
                  <a:lnTo>
                    <a:pt x="15" y="0"/>
                  </a:lnTo>
                  <a:lnTo>
                    <a:pt x="20" y="0"/>
                  </a:lnTo>
                  <a:lnTo>
                    <a:pt x="26" y="0"/>
                  </a:lnTo>
                  <a:lnTo>
                    <a:pt x="26" y="239"/>
                  </a:lnTo>
                  <a:lnTo>
                    <a:pt x="31" y="429"/>
                  </a:lnTo>
                  <a:lnTo>
                    <a:pt x="26" y="723"/>
                  </a:lnTo>
                  <a:lnTo>
                    <a:pt x="26" y="1282"/>
                  </a:lnTo>
                  <a:lnTo>
                    <a:pt x="20" y="1282"/>
                  </a:lnTo>
                  <a:lnTo>
                    <a:pt x="15" y="1282"/>
                  </a:lnTo>
                  <a:lnTo>
                    <a:pt x="10" y="1282"/>
                  </a:lnTo>
                  <a:lnTo>
                    <a:pt x="5" y="1282"/>
                  </a:lnTo>
                  <a:lnTo>
                    <a:pt x="0" y="1282"/>
                  </a:lnTo>
                  <a:lnTo>
                    <a:pt x="0" y="1043"/>
                  </a:lnTo>
                  <a:lnTo>
                    <a:pt x="0" y="853"/>
                  </a:lnTo>
                  <a:lnTo>
                    <a:pt x="0" y="559"/>
                  </a:lnTo>
                  <a:lnTo>
                    <a:pt x="0" y="0"/>
                  </a:lnTo>
                  <a:close/>
                </a:path>
              </a:pathLst>
            </a:custGeom>
            <a:solidFill>
              <a:srgbClr val="4A004A"/>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7" name="Freeform 65"/>
            <p:cNvSpPr>
              <a:spLocks/>
            </p:cNvSpPr>
            <p:nvPr/>
          </p:nvSpPr>
          <p:spPr bwMode="auto">
            <a:xfrm>
              <a:off x="2604" y="2009"/>
              <a:ext cx="19" cy="864"/>
            </a:xfrm>
            <a:custGeom>
              <a:avLst/>
              <a:gdLst>
                <a:gd name="T0" fmla="*/ 0 w 31"/>
                <a:gd name="T1" fmla="*/ 0 h 1202"/>
                <a:gd name="T2" fmla="*/ 0 w 31"/>
                <a:gd name="T3" fmla="*/ 0 h 1202"/>
                <a:gd name="T4" fmla="*/ 3 w 31"/>
                <a:gd name="T5" fmla="*/ 0 h 1202"/>
                <a:gd name="T6" fmla="*/ 3 w 31"/>
                <a:gd name="T7" fmla="*/ 0 h 1202"/>
                <a:gd name="T8" fmla="*/ 6 w 31"/>
                <a:gd name="T9" fmla="*/ 0 h 1202"/>
                <a:gd name="T10" fmla="*/ 6 w 31"/>
                <a:gd name="T11" fmla="*/ 0 h 1202"/>
                <a:gd name="T12" fmla="*/ 9 w 31"/>
                <a:gd name="T13" fmla="*/ 0 h 1202"/>
                <a:gd name="T14" fmla="*/ 12 w 31"/>
                <a:gd name="T15" fmla="*/ 0 h 1202"/>
                <a:gd name="T16" fmla="*/ 16 w 31"/>
                <a:gd name="T17" fmla="*/ 0 h 1202"/>
                <a:gd name="T18" fmla="*/ 16 w 31"/>
                <a:gd name="T19" fmla="*/ 161 h 1202"/>
                <a:gd name="T20" fmla="*/ 19 w 31"/>
                <a:gd name="T21" fmla="*/ 287 h 1202"/>
                <a:gd name="T22" fmla="*/ 16 w 31"/>
                <a:gd name="T23" fmla="*/ 487 h 1202"/>
                <a:gd name="T24" fmla="*/ 16 w 31"/>
                <a:gd name="T25" fmla="*/ 864 h 1202"/>
                <a:gd name="T26" fmla="*/ 16 w 31"/>
                <a:gd name="T27" fmla="*/ 864 h 1202"/>
                <a:gd name="T28" fmla="*/ 12 w 31"/>
                <a:gd name="T29" fmla="*/ 864 h 1202"/>
                <a:gd name="T30" fmla="*/ 12 w 31"/>
                <a:gd name="T31" fmla="*/ 864 h 1202"/>
                <a:gd name="T32" fmla="*/ 12 w 31"/>
                <a:gd name="T33" fmla="*/ 864 h 1202"/>
                <a:gd name="T34" fmla="*/ 9 w 31"/>
                <a:gd name="T35" fmla="*/ 864 h 1202"/>
                <a:gd name="T36" fmla="*/ 6 w 31"/>
                <a:gd name="T37" fmla="*/ 864 h 1202"/>
                <a:gd name="T38" fmla="*/ 3 w 31"/>
                <a:gd name="T39" fmla="*/ 864 h 1202"/>
                <a:gd name="T40" fmla="*/ 0 w 31"/>
                <a:gd name="T41" fmla="*/ 864 h 1202"/>
                <a:gd name="T42" fmla="*/ 0 w 31"/>
                <a:gd name="T43" fmla="*/ 703 h 1202"/>
                <a:gd name="T44" fmla="*/ 0 w 31"/>
                <a:gd name="T45" fmla="*/ 577 h 1202"/>
                <a:gd name="T46" fmla="*/ 0 w 31"/>
                <a:gd name="T47" fmla="*/ 377 h 1202"/>
                <a:gd name="T48" fmla="*/ 0 w 31"/>
                <a:gd name="T49" fmla="*/ 0 h 1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202"/>
                <a:gd name="T77" fmla="*/ 31 w 31"/>
                <a:gd name="T78" fmla="*/ 1202 h 1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202">
                  <a:moveTo>
                    <a:pt x="0" y="0"/>
                  </a:moveTo>
                  <a:lnTo>
                    <a:pt x="0" y="0"/>
                  </a:lnTo>
                  <a:lnTo>
                    <a:pt x="5" y="0"/>
                  </a:lnTo>
                  <a:lnTo>
                    <a:pt x="10" y="0"/>
                  </a:lnTo>
                  <a:lnTo>
                    <a:pt x="15" y="0"/>
                  </a:lnTo>
                  <a:lnTo>
                    <a:pt x="20" y="0"/>
                  </a:lnTo>
                  <a:lnTo>
                    <a:pt x="26" y="0"/>
                  </a:lnTo>
                  <a:lnTo>
                    <a:pt x="26" y="224"/>
                  </a:lnTo>
                  <a:lnTo>
                    <a:pt x="31" y="399"/>
                  </a:lnTo>
                  <a:lnTo>
                    <a:pt x="26" y="678"/>
                  </a:lnTo>
                  <a:lnTo>
                    <a:pt x="26" y="1202"/>
                  </a:lnTo>
                  <a:lnTo>
                    <a:pt x="20" y="1202"/>
                  </a:lnTo>
                  <a:lnTo>
                    <a:pt x="15" y="1202"/>
                  </a:lnTo>
                  <a:lnTo>
                    <a:pt x="10" y="1202"/>
                  </a:lnTo>
                  <a:lnTo>
                    <a:pt x="5" y="1202"/>
                  </a:lnTo>
                  <a:lnTo>
                    <a:pt x="0" y="1202"/>
                  </a:lnTo>
                  <a:lnTo>
                    <a:pt x="0" y="978"/>
                  </a:lnTo>
                  <a:lnTo>
                    <a:pt x="0" y="803"/>
                  </a:lnTo>
                  <a:lnTo>
                    <a:pt x="0" y="524"/>
                  </a:lnTo>
                  <a:lnTo>
                    <a:pt x="0" y="0"/>
                  </a:lnTo>
                  <a:close/>
                </a:path>
              </a:pathLst>
            </a:custGeom>
            <a:solidFill>
              <a:srgbClr val="570357"/>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8" name="Freeform 66"/>
            <p:cNvSpPr>
              <a:spLocks/>
            </p:cNvSpPr>
            <p:nvPr/>
          </p:nvSpPr>
          <p:spPr bwMode="auto">
            <a:xfrm>
              <a:off x="2604" y="2038"/>
              <a:ext cx="19" cy="806"/>
            </a:xfrm>
            <a:custGeom>
              <a:avLst/>
              <a:gdLst>
                <a:gd name="T0" fmla="*/ 0 w 31"/>
                <a:gd name="T1" fmla="*/ 0 h 1122"/>
                <a:gd name="T2" fmla="*/ 0 w 31"/>
                <a:gd name="T3" fmla="*/ 0 h 1122"/>
                <a:gd name="T4" fmla="*/ 3 w 31"/>
                <a:gd name="T5" fmla="*/ 0 h 1122"/>
                <a:gd name="T6" fmla="*/ 3 w 31"/>
                <a:gd name="T7" fmla="*/ 0 h 1122"/>
                <a:gd name="T8" fmla="*/ 6 w 31"/>
                <a:gd name="T9" fmla="*/ 0 h 1122"/>
                <a:gd name="T10" fmla="*/ 6 w 31"/>
                <a:gd name="T11" fmla="*/ 0 h 1122"/>
                <a:gd name="T12" fmla="*/ 9 w 31"/>
                <a:gd name="T13" fmla="*/ 0 h 1122"/>
                <a:gd name="T14" fmla="*/ 12 w 31"/>
                <a:gd name="T15" fmla="*/ 0 h 1122"/>
                <a:gd name="T16" fmla="*/ 16 w 31"/>
                <a:gd name="T17" fmla="*/ 0 h 1122"/>
                <a:gd name="T18" fmla="*/ 16 w 31"/>
                <a:gd name="T19" fmla="*/ 150 h 1122"/>
                <a:gd name="T20" fmla="*/ 19 w 31"/>
                <a:gd name="T21" fmla="*/ 269 h 1122"/>
                <a:gd name="T22" fmla="*/ 16 w 31"/>
                <a:gd name="T23" fmla="*/ 455 h 1122"/>
                <a:gd name="T24" fmla="*/ 16 w 31"/>
                <a:gd name="T25" fmla="*/ 806 h 1122"/>
                <a:gd name="T26" fmla="*/ 16 w 31"/>
                <a:gd name="T27" fmla="*/ 806 h 1122"/>
                <a:gd name="T28" fmla="*/ 12 w 31"/>
                <a:gd name="T29" fmla="*/ 806 h 1122"/>
                <a:gd name="T30" fmla="*/ 12 w 31"/>
                <a:gd name="T31" fmla="*/ 806 h 1122"/>
                <a:gd name="T32" fmla="*/ 12 w 31"/>
                <a:gd name="T33" fmla="*/ 806 h 1122"/>
                <a:gd name="T34" fmla="*/ 9 w 31"/>
                <a:gd name="T35" fmla="*/ 806 h 1122"/>
                <a:gd name="T36" fmla="*/ 6 w 31"/>
                <a:gd name="T37" fmla="*/ 806 h 1122"/>
                <a:gd name="T38" fmla="*/ 3 w 31"/>
                <a:gd name="T39" fmla="*/ 806 h 1122"/>
                <a:gd name="T40" fmla="*/ 0 w 31"/>
                <a:gd name="T41" fmla="*/ 806 h 1122"/>
                <a:gd name="T42" fmla="*/ 0 w 31"/>
                <a:gd name="T43" fmla="*/ 656 h 1122"/>
                <a:gd name="T44" fmla="*/ 0 w 31"/>
                <a:gd name="T45" fmla="*/ 537 h 1122"/>
                <a:gd name="T46" fmla="*/ 0 w 31"/>
                <a:gd name="T47" fmla="*/ 351 h 1122"/>
                <a:gd name="T48" fmla="*/ 0 w 31"/>
                <a:gd name="T49" fmla="*/ 0 h 1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122"/>
                <a:gd name="T77" fmla="*/ 31 w 31"/>
                <a:gd name="T78" fmla="*/ 1122 h 1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122">
                  <a:moveTo>
                    <a:pt x="0" y="0"/>
                  </a:moveTo>
                  <a:lnTo>
                    <a:pt x="0" y="0"/>
                  </a:lnTo>
                  <a:lnTo>
                    <a:pt x="5" y="0"/>
                  </a:lnTo>
                  <a:lnTo>
                    <a:pt x="10" y="0"/>
                  </a:lnTo>
                  <a:lnTo>
                    <a:pt x="15" y="0"/>
                  </a:lnTo>
                  <a:lnTo>
                    <a:pt x="20" y="0"/>
                  </a:lnTo>
                  <a:lnTo>
                    <a:pt x="26" y="0"/>
                  </a:lnTo>
                  <a:lnTo>
                    <a:pt x="26" y="209"/>
                  </a:lnTo>
                  <a:lnTo>
                    <a:pt x="31" y="374"/>
                  </a:lnTo>
                  <a:lnTo>
                    <a:pt x="26" y="633"/>
                  </a:lnTo>
                  <a:lnTo>
                    <a:pt x="26" y="1122"/>
                  </a:lnTo>
                  <a:lnTo>
                    <a:pt x="20" y="1122"/>
                  </a:lnTo>
                  <a:lnTo>
                    <a:pt x="15" y="1122"/>
                  </a:lnTo>
                  <a:lnTo>
                    <a:pt x="10" y="1122"/>
                  </a:lnTo>
                  <a:lnTo>
                    <a:pt x="5" y="1122"/>
                  </a:lnTo>
                  <a:lnTo>
                    <a:pt x="0" y="1122"/>
                  </a:lnTo>
                  <a:lnTo>
                    <a:pt x="0" y="913"/>
                  </a:lnTo>
                  <a:lnTo>
                    <a:pt x="0" y="748"/>
                  </a:lnTo>
                  <a:lnTo>
                    <a:pt x="0" y="489"/>
                  </a:lnTo>
                  <a:lnTo>
                    <a:pt x="0" y="0"/>
                  </a:lnTo>
                  <a:close/>
                </a:path>
              </a:pathLst>
            </a:custGeom>
            <a:solidFill>
              <a:srgbClr val="61006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9" name="Freeform 67"/>
            <p:cNvSpPr>
              <a:spLocks/>
            </p:cNvSpPr>
            <p:nvPr/>
          </p:nvSpPr>
          <p:spPr bwMode="auto">
            <a:xfrm>
              <a:off x="2604" y="2063"/>
              <a:ext cx="19" cy="756"/>
            </a:xfrm>
            <a:custGeom>
              <a:avLst/>
              <a:gdLst>
                <a:gd name="T0" fmla="*/ 0 w 31"/>
                <a:gd name="T1" fmla="*/ 0 h 1053"/>
                <a:gd name="T2" fmla="*/ 0 w 31"/>
                <a:gd name="T3" fmla="*/ 0 h 1053"/>
                <a:gd name="T4" fmla="*/ 3 w 31"/>
                <a:gd name="T5" fmla="*/ 0 h 1053"/>
                <a:gd name="T6" fmla="*/ 3 w 31"/>
                <a:gd name="T7" fmla="*/ 0 h 1053"/>
                <a:gd name="T8" fmla="*/ 6 w 31"/>
                <a:gd name="T9" fmla="*/ 0 h 1053"/>
                <a:gd name="T10" fmla="*/ 6 w 31"/>
                <a:gd name="T11" fmla="*/ 0 h 1053"/>
                <a:gd name="T12" fmla="*/ 9 w 31"/>
                <a:gd name="T13" fmla="*/ 0 h 1053"/>
                <a:gd name="T14" fmla="*/ 12 w 31"/>
                <a:gd name="T15" fmla="*/ 0 h 1053"/>
                <a:gd name="T16" fmla="*/ 16 w 31"/>
                <a:gd name="T17" fmla="*/ 0 h 1053"/>
                <a:gd name="T18" fmla="*/ 16 w 31"/>
                <a:gd name="T19" fmla="*/ 144 h 1053"/>
                <a:gd name="T20" fmla="*/ 19 w 31"/>
                <a:gd name="T21" fmla="*/ 251 h 1053"/>
                <a:gd name="T22" fmla="*/ 16 w 31"/>
                <a:gd name="T23" fmla="*/ 426 h 1053"/>
                <a:gd name="T24" fmla="*/ 16 w 31"/>
                <a:gd name="T25" fmla="*/ 756 h 1053"/>
                <a:gd name="T26" fmla="*/ 16 w 31"/>
                <a:gd name="T27" fmla="*/ 756 h 1053"/>
                <a:gd name="T28" fmla="*/ 12 w 31"/>
                <a:gd name="T29" fmla="*/ 756 h 1053"/>
                <a:gd name="T30" fmla="*/ 12 w 31"/>
                <a:gd name="T31" fmla="*/ 756 h 1053"/>
                <a:gd name="T32" fmla="*/ 12 w 31"/>
                <a:gd name="T33" fmla="*/ 756 h 1053"/>
                <a:gd name="T34" fmla="*/ 9 w 31"/>
                <a:gd name="T35" fmla="*/ 756 h 1053"/>
                <a:gd name="T36" fmla="*/ 6 w 31"/>
                <a:gd name="T37" fmla="*/ 756 h 1053"/>
                <a:gd name="T38" fmla="*/ 3 w 31"/>
                <a:gd name="T39" fmla="*/ 756 h 1053"/>
                <a:gd name="T40" fmla="*/ 0 w 31"/>
                <a:gd name="T41" fmla="*/ 756 h 1053"/>
                <a:gd name="T42" fmla="*/ 0 w 31"/>
                <a:gd name="T43" fmla="*/ 613 h 1053"/>
                <a:gd name="T44" fmla="*/ 0 w 31"/>
                <a:gd name="T45" fmla="*/ 505 h 1053"/>
                <a:gd name="T46" fmla="*/ 0 w 31"/>
                <a:gd name="T47" fmla="*/ 330 h 1053"/>
                <a:gd name="T48" fmla="*/ 0 w 31"/>
                <a:gd name="T49" fmla="*/ 0 h 10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053"/>
                <a:gd name="T77" fmla="*/ 31 w 31"/>
                <a:gd name="T78" fmla="*/ 1053 h 105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053">
                  <a:moveTo>
                    <a:pt x="0" y="0"/>
                  </a:moveTo>
                  <a:lnTo>
                    <a:pt x="0" y="0"/>
                  </a:lnTo>
                  <a:lnTo>
                    <a:pt x="5" y="0"/>
                  </a:lnTo>
                  <a:lnTo>
                    <a:pt x="10" y="0"/>
                  </a:lnTo>
                  <a:lnTo>
                    <a:pt x="15" y="0"/>
                  </a:lnTo>
                  <a:lnTo>
                    <a:pt x="20" y="0"/>
                  </a:lnTo>
                  <a:lnTo>
                    <a:pt x="26" y="0"/>
                  </a:lnTo>
                  <a:lnTo>
                    <a:pt x="26" y="200"/>
                  </a:lnTo>
                  <a:lnTo>
                    <a:pt x="31" y="350"/>
                  </a:lnTo>
                  <a:lnTo>
                    <a:pt x="26" y="594"/>
                  </a:lnTo>
                  <a:lnTo>
                    <a:pt x="26" y="1053"/>
                  </a:lnTo>
                  <a:lnTo>
                    <a:pt x="20" y="1053"/>
                  </a:lnTo>
                  <a:lnTo>
                    <a:pt x="15" y="1053"/>
                  </a:lnTo>
                  <a:lnTo>
                    <a:pt x="10" y="1053"/>
                  </a:lnTo>
                  <a:lnTo>
                    <a:pt x="5" y="1053"/>
                  </a:lnTo>
                  <a:lnTo>
                    <a:pt x="0" y="1053"/>
                  </a:lnTo>
                  <a:lnTo>
                    <a:pt x="0" y="854"/>
                  </a:lnTo>
                  <a:lnTo>
                    <a:pt x="0" y="704"/>
                  </a:lnTo>
                  <a:lnTo>
                    <a:pt x="0" y="460"/>
                  </a:lnTo>
                  <a:lnTo>
                    <a:pt x="0" y="0"/>
                  </a:lnTo>
                  <a:close/>
                </a:path>
              </a:pathLst>
            </a:custGeom>
            <a:solidFill>
              <a:srgbClr val="6E006E"/>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0" name="Freeform 68"/>
            <p:cNvSpPr>
              <a:spLocks/>
            </p:cNvSpPr>
            <p:nvPr/>
          </p:nvSpPr>
          <p:spPr bwMode="auto">
            <a:xfrm>
              <a:off x="2604" y="2091"/>
              <a:ext cx="19" cy="699"/>
            </a:xfrm>
            <a:custGeom>
              <a:avLst/>
              <a:gdLst>
                <a:gd name="T0" fmla="*/ 0 w 31"/>
                <a:gd name="T1" fmla="*/ 0 h 973"/>
                <a:gd name="T2" fmla="*/ 0 w 31"/>
                <a:gd name="T3" fmla="*/ 0 h 973"/>
                <a:gd name="T4" fmla="*/ 3 w 31"/>
                <a:gd name="T5" fmla="*/ 0 h 973"/>
                <a:gd name="T6" fmla="*/ 3 w 31"/>
                <a:gd name="T7" fmla="*/ 0 h 973"/>
                <a:gd name="T8" fmla="*/ 6 w 31"/>
                <a:gd name="T9" fmla="*/ 0 h 973"/>
                <a:gd name="T10" fmla="*/ 6 w 31"/>
                <a:gd name="T11" fmla="*/ 0 h 973"/>
                <a:gd name="T12" fmla="*/ 9 w 31"/>
                <a:gd name="T13" fmla="*/ 0 h 973"/>
                <a:gd name="T14" fmla="*/ 12 w 31"/>
                <a:gd name="T15" fmla="*/ 0 h 973"/>
                <a:gd name="T16" fmla="*/ 16 w 31"/>
                <a:gd name="T17" fmla="*/ 0 h 973"/>
                <a:gd name="T18" fmla="*/ 16 w 31"/>
                <a:gd name="T19" fmla="*/ 133 h 973"/>
                <a:gd name="T20" fmla="*/ 19 w 31"/>
                <a:gd name="T21" fmla="*/ 233 h 973"/>
                <a:gd name="T22" fmla="*/ 16 w 31"/>
                <a:gd name="T23" fmla="*/ 394 h 973"/>
                <a:gd name="T24" fmla="*/ 16 w 31"/>
                <a:gd name="T25" fmla="*/ 699 h 973"/>
                <a:gd name="T26" fmla="*/ 16 w 31"/>
                <a:gd name="T27" fmla="*/ 699 h 973"/>
                <a:gd name="T28" fmla="*/ 12 w 31"/>
                <a:gd name="T29" fmla="*/ 699 h 973"/>
                <a:gd name="T30" fmla="*/ 12 w 31"/>
                <a:gd name="T31" fmla="*/ 699 h 973"/>
                <a:gd name="T32" fmla="*/ 12 w 31"/>
                <a:gd name="T33" fmla="*/ 699 h 973"/>
                <a:gd name="T34" fmla="*/ 9 w 31"/>
                <a:gd name="T35" fmla="*/ 699 h 973"/>
                <a:gd name="T36" fmla="*/ 6 w 31"/>
                <a:gd name="T37" fmla="*/ 699 h 973"/>
                <a:gd name="T38" fmla="*/ 3 w 31"/>
                <a:gd name="T39" fmla="*/ 699 h 973"/>
                <a:gd name="T40" fmla="*/ 0 w 31"/>
                <a:gd name="T41" fmla="*/ 699 h 973"/>
                <a:gd name="T42" fmla="*/ 0 w 31"/>
                <a:gd name="T43" fmla="*/ 567 h 973"/>
                <a:gd name="T44" fmla="*/ 0 w 31"/>
                <a:gd name="T45" fmla="*/ 466 h 973"/>
                <a:gd name="T46" fmla="*/ 0 w 31"/>
                <a:gd name="T47" fmla="*/ 305 h 973"/>
                <a:gd name="T48" fmla="*/ 0 w 31"/>
                <a:gd name="T49" fmla="*/ 0 h 9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973"/>
                <a:gd name="T77" fmla="*/ 31 w 31"/>
                <a:gd name="T78" fmla="*/ 973 h 9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973">
                  <a:moveTo>
                    <a:pt x="0" y="0"/>
                  </a:moveTo>
                  <a:lnTo>
                    <a:pt x="0" y="0"/>
                  </a:lnTo>
                  <a:lnTo>
                    <a:pt x="5" y="0"/>
                  </a:lnTo>
                  <a:lnTo>
                    <a:pt x="10" y="0"/>
                  </a:lnTo>
                  <a:lnTo>
                    <a:pt x="15" y="0"/>
                  </a:lnTo>
                  <a:lnTo>
                    <a:pt x="20" y="0"/>
                  </a:lnTo>
                  <a:lnTo>
                    <a:pt x="26" y="0"/>
                  </a:lnTo>
                  <a:lnTo>
                    <a:pt x="26" y="185"/>
                  </a:lnTo>
                  <a:lnTo>
                    <a:pt x="31" y="325"/>
                  </a:lnTo>
                  <a:lnTo>
                    <a:pt x="26" y="549"/>
                  </a:lnTo>
                  <a:lnTo>
                    <a:pt x="26" y="973"/>
                  </a:lnTo>
                  <a:lnTo>
                    <a:pt x="20" y="973"/>
                  </a:lnTo>
                  <a:lnTo>
                    <a:pt x="15" y="973"/>
                  </a:lnTo>
                  <a:lnTo>
                    <a:pt x="10" y="973"/>
                  </a:lnTo>
                  <a:lnTo>
                    <a:pt x="5" y="973"/>
                  </a:lnTo>
                  <a:lnTo>
                    <a:pt x="0" y="973"/>
                  </a:lnTo>
                  <a:lnTo>
                    <a:pt x="0" y="789"/>
                  </a:lnTo>
                  <a:lnTo>
                    <a:pt x="0" y="649"/>
                  </a:lnTo>
                  <a:lnTo>
                    <a:pt x="0" y="425"/>
                  </a:lnTo>
                  <a:lnTo>
                    <a:pt x="0" y="0"/>
                  </a:lnTo>
                  <a:close/>
                </a:path>
              </a:pathLst>
            </a:custGeom>
            <a:solidFill>
              <a:srgbClr val="7D037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1" name="Freeform 69"/>
            <p:cNvSpPr>
              <a:spLocks/>
            </p:cNvSpPr>
            <p:nvPr/>
          </p:nvSpPr>
          <p:spPr bwMode="auto">
            <a:xfrm>
              <a:off x="2604" y="2120"/>
              <a:ext cx="19" cy="642"/>
            </a:xfrm>
            <a:custGeom>
              <a:avLst/>
              <a:gdLst>
                <a:gd name="T0" fmla="*/ 0 w 31"/>
                <a:gd name="T1" fmla="*/ 0 h 893"/>
                <a:gd name="T2" fmla="*/ 0 w 31"/>
                <a:gd name="T3" fmla="*/ 0 h 893"/>
                <a:gd name="T4" fmla="*/ 3 w 31"/>
                <a:gd name="T5" fmla="*/ 0 h 893"/>
                <a:gd name="T6" fmla="*/ 3 w 31"/>
                <a:gd name="T7" fmla="*/ 0 h 893"/>
                <a:gd name="T8" fmla="*/ 6 w 31"/>
                <a:gd name="T9" fmla="*/ 0 h 893"/>
                <a:gd name="T10" fmla="*/ 6 w 31"/>
                <a:gd name="T11" fmla="*/ 0 h 893"/>
                <a:gd name="T12" fmla="*/ 9 w 31"/>
                <a:gd name="T13" fmla="*/ 0 h 893"/>
                <a:gd name="T14" fmla="*/ 12 w 31"/>
                <a:gd name="T15" fmla="*/ 0 h 893"/>
                <a:gd name="T16" fmla="*/ 16 w 31"/>
                <a:gd name="T17" fmla="*/ 0 h 893"/>
                <a:gd name="T18" fmla="*/ 16 w 31"/>
                <a:gd name="T19" fmla="*/ 119 h 893"/>
                <a:gd name="T20" fmla="*/ 19 w 31"/>
                <a:gd name="T21" fmla="*/ 216 h 893"/>
                <a:gd name="T22" fmla="*/ 16 w 31"/>
                <a:gd name="T23" fmla="*/ 362 h 893"/>
                <a:gd name="T24" fmla="*/ 16 w 31"/>
                <a:gd name="T25" fmla="*/ 642 h 893"/>
                <a:gd name="T26" fmla="*/ 16 w 31"/>
                <a:gd name="T27" fmla="*/ 642 h 893"/>
                <a:gd name="T28" fmla="*/ 12 w 31"/>
                <a:gd name="T29" fmla="*/ 642 h 893"/>
                <a:gd name="T30" fmla="*/ 12 w 31"/>
                <a:gd name="T31" fmla="*/ 642 h 893"/>
                <a:gd name="T32" fmla="*/ 12 w 31"/>
                <a:gd name="T33" fmla="*/ 642 h 893"/>
                <a:gd name="T34" fmla="*/ 9 w 31"/>
                <a:gd name="T35" fmla="*/ 642 h 893"/>
                <a:gd name="T36" fmla="*/ 6 w 31"/>
                <a:gd name="T37" fmla="*/ 642 h 893"/>
                <a:gd name="T38" fmla="*/ 3 w 31"/>
                <a:gd name="T39" fmla="*/ 642 h 893"/>
                <a:gd name="T40" fmla="*/ 0 w 31"/>
                <a:gd name="T41" fmla="*/ 642 h 893"/>
                <a:gd name="T42" fmla="*/ 0 w 31"/>
                <a:gd name="T43" fmla="*/ 524 h 893"/>
                <a:gd name="T44" fmla="*/ 0 w 31"/>
                <a:gd name="T45" fmla="*/ 427 h 893"/>
                <a:gd name="T46" fmla="*/ 0 w 31"/>
                <a:gd name="T47" fmla="*/ 280 h 893"/>
                <a:gd name="T48" fmla="*/ 0 w 31"/>
                <a:gd name="T49" fmla="*/ 0 h 8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893"/>
                <a:gd name="T77" fmla="*/ 31 w 31"/>
                <a:gd name="T78" fmla="*/ 893 h 8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893">
                  <a:moveTo>
                    <a:pt x="0" y="0"/>
                  </a:moveTo>
                  <a:lnTo>
                    <a:pt x="0" y="0"/>
                  </a:lnTo>
                  <a:lnTo>
                    <a:pt x="5" y="0"/>
                  </a:lnTo>
                  <a:lnTo>
                    <a:pt x="10" y="0"/>
                  </a:lnTo>
                  <a:lnTo>
                    <a:pt x="15" y="0"/>
                  </a:lnTo>
                  <a:lnTo>
                    <a:pt x="20" y="0"/>
                  </a:lnTo>
                  <a:lnTo>
                    <a:pt x="26" y="0"/>
                  </a:lnTo>
                  <a:lnTo>
                    <a:pt x="26" y="165"/>
                  </a:lnTo>
                  <a:lnTo>
                    <a:pt x="31" y="300"/>
                  </a:lnTo>
                  <a:lnTo>
                    <a:pt x="26" y="504"/>
                  </a:lnTo>
                  <a:lnTo>
                    <a:pt x="26" y="893"/>
                  </a:lnTo>
                  <a:lnTo>
                    <a:pt x="20" y="893"/>
                  </a:lnTo>
                  <a:lnTo>
                    <a:pt x="15" y="893"/>
                  </a:lnTo>
                  <a:lnTo>
                    <a:pt x="10" y="893"/>
                  </a:lnTo>
                  <a:lnTo>
                    <a:pt x="5" y="893"/>
                  </a:lnTo>
                  <a:lnTo>
                    <a:pt x="0" y="893"/>
                  </a:lnTo>
                  <a:lnTo>
                    <a:pt x="0" y="729"/>
                  </a:lnTo>
                  <a:lnTo>
                    <a:pt x="0" y="594"/>
                  </a:lnTo>
                  <a:lnTo>
                    <a:pt x="0" y="390"/>
                  </a:lnTo>
                  <a:lnTo>
                    <a:pt x="0" y="0"/>
                  </a:lnTo>
                  <a:close/>
                </a:path>
              </a:pathLst>
            </a:custGeom>
            <a:solidFill>
              <a:srgbClr val="870287"/>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2" name="Freeform 70"/>
            <p:cNvSpPr>
              <a:spLocks/>
            </p:cNvSpPr>
            <p:nvPr/>
          </p:nvSpPr>
          <p:spPr bwMode="auto">
            <a:xfrm>
              <a:off x="2604" y="2149"/>
              <a:ext cx="19" cy="584"/>
            </a:xfrm>
            <a:custGeom>
              <a:avLst/>
              <a:gdLst>
                <a:gd name="T0" fmla="*/ 0 w 31"/>
                <a:gd name="T1" fmla="*/ 0 h 814"/>
                <a:gd name="T2" fmla="*/ 0 w 31"/>
                <a:gd name="T3" fmla="*/ 0 h 814"/>
                <a:gd name="T4" fmla="*/ 3 w 31"/>
                <a:gd name="T5" fmla="*/ 0 h 814"/>
                <a:gd name="T6" fmla="*/ 3 w 31"/>
                <a:gd name="T7" fmla="*/ 0 h 814"/>
                <a:gd name="T8" fmla="*/ 6 w 31"/>
                <a:gd name="T9" fmla="*/ 0 h 814"/>
                <a:gd name="T10" fmla="*/ 6 w 31"/>
                <a:gd name="T11" fmla="*/ 0 h 814"/>
                <a:gd name="T12" fmla="*/ 9 w 31"/>
                <a:gd name="T13" fmla="*/ 0 h 814"/>
                <a:gd name="T14" fmla="*/ 12 w 31"/>
                <a:gd name="T15" fmla="*/ 0 h 814"/>
                <a:gd name="T16" fmla="*/ 16 w 31"/>
                <a:gd name="T17" fmla="*/ 0 h 814"/>
                <a:gd name="T18" fmla="*/ 16 w 31"/>
                <a:gd name="T19" fmla="*/ 108 h 814"/>
                <a:gd name="T20" fmla="*/ 19 w 31"/>
                <a:gd name="T21" fmla="*/ 194 h 814"/>
                <a:gd name="T22" fmla="*/ 16 w 31"/>
                <a:gd name="T23" fmla="*/ 329 h 814"/>
                <a:gd name="T24" fmla="*/ 16 w 31"/>
                <a:gd name="T25" fmla="*/ 584 h 814"/>
                <a:gd name="T26" fmla="*/ 16 w 31"/>
                <a:gd name="T27" fmla="*/ 584 h 814"/>
                <a:gd name="T28" fmla="*/ 12 w 31"/>
                <a:gd name="T29" fmla="*/ 584 h 814"/>
                <a:gd name="T30" fmla="*/ 12 w 31"/>
                <a:gd name="T31" fmla="*/ 584 h 814"/>
                <a:gd name="T32" fmla="*/ 12 w 31"/>
                <a:gd name="T33" fmla="*/ 584 h 814"/>
                <a:gd name="T34" fmla="*/ 9 w 31"/>
                <a:gd name="T35" fmla="*/ 584 h 814"/>
                <a:gd name="T36" fmla="*/ 6 w 31"/>
                <a:gd name="T37" fmla="*/ 584 h 814"/>
                <a:gd name="T38" fmla="*/ 3 w 31"/>
                <a:gd name="T39" fmla="*/ 584 h 814"/>
                <a:gd name="T40" fmla="*/ 0 w 31"/>
                <a:gd name="T41" fmla="*/ 584 h 814"/>
                <a:gd name="T42" fmla="*/ 0 w 31"/>
                <a:gd name="T43" fmla="*/ 476 h 814"/>
                <a:gd name="T44" fmla="*/ 0 w 31"/>
                <a:gd name="T45" fmla="*/ 390 h 814"/>
                <a:gd name="T46" fmla="*/ 0 w 31"/>
                <a:gd name="T47" fmla="*/ 255 h 814"/>
                <a:gd name="T48" fmla="*/ 0 w 31"/>
                <a:gd name="T49" fmla="*/ 0 h 8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814"/>
                <a:gd name="T77" fmla="*/ 31 w 31"/>
                <a:gd name="T78" fmla="*/ 814 h 8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814">
                  <a:moveTo>
                    <a:pt x="0" y="0"/>
                  </a:moveTo>
                  <a:lnTo>
                    <a:pt x="0" y="0"/>
                  </a:lnTo>
                  <a:lnTo>
                    <a:pt x="5" y="0"/>
                  </a:lnTo>
                  <a:lnTo>
                    <a:pt x="10" y="0"/>
                  </a:lnTo>
                  <a:lnTo>
                    <a:pt x="15" y="0"/>
                  </a:lnTo>
                  <a:lnTo>
                    <a:pt x="20" y="0"/>
                  </a:lnTo>
                  <a:lnTo>
                    <a:pt x="26" y="0"/>
                  </a:lnTo>
                  <a:lnTo>
                    <a:pt x="26" y="150"/>
                  </a:lnTo>
                  <a:lnTo>
                    <a:pt x="31" y="270"/>
                  </a:lnTo>
                  <a:lnTo>
                    <a:pt x="26" y="459"/>
                  </a:lnTo>
                  <a:lnTo>
                    <a:pt x="26" y="814"/>
                  </a:lnTo>
                  <a:lnTo>
                    <a:pt x="20" y="814"/>
                  </a:lnTo>
                  <a:lnTo>
                    <a:pt x="15" y="814"/>
                  </a:lnTo>
                  <a:lnTo>
                    <a:pt x="10" y="814"/>
                  </a:lnTo>
                  <a:lnTo>
                    <a:pt x="5" y="814"/>
                  </a:lnTo>
                  <a:lnTo>
                    <a:pt x="0" y="814"/>
                  </a:lnTo>
                  <a:lnTo>
                    <a:pt x="0" y="664"/>
                  </a:lnTo>
                  <a:lnTo>
                    <a:pt x="0" y="544"/>
                  </a:lnTo>
                  <a:lnTo>
                    <a:pt x="0" y="355"/>
                  </a:lnTo>
                  <a:lnTo>
                    <a:pt x="0" y="0"/>
                  </a:lnTo>
                  <a:close/>
                </a:path>
              </a:pathLst>
            </a:custGeom>
            <a:solidFill>
              <a:srgbClr val="940394"/>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3" name="Freeform 71"/>
            <p:cNvSpPr>
              <a:spLocks/>
            </p:cNvSpPr>
            <p:nvPr/>
          </p:nvSpPr>
          <p:spPr bwMode="auto">
            <a:xfrm>
              <a:off x="2604" y="2174"/>
              <a:ext cx="19" cy="534"/>
            </a:xfrm>
            <a:custGeom>
              <a:avLst/>
              <a:gdLst>
                <a:gd name="T0" fmla="*/ 0 w 31"/>
                <a:gd name="T1" fmla="*/ 0 h 744"/>
                <a:gd name="T2" fmla="*/ 0 w 31"/>
                <a:gd name="T3" fmla="*/ 0 h 744"/>
                <a:gd name="T4" fmla="*/ 3 w 31"/>
                <a:gd name="T5" fmla="*/ 0 h 744"/>
                <a:gd name="T6" fmla="*/ 3 w 31"/>
                <a:gd name="T7" fmla="*/ 0 h 744"/>
                <a:gd name="T8" fmla="*/ 6 w 31"/>
                <a:gd name="T9" fmla="*/ 0 h 744"/>
                <a:gd name="T10" fmla="*/ 6 w 31"/>
                <a:gd name="T11" fmla="*/ 0 h 744"/>
                <a:gd name="T12" fmla="*/ 9 w 31"/>
                <a:gd name="T13" fmla="*/ 0 h 744"/>
                <a:gd name="T14" fmla="*/ 12 w 31"/>
                <a:gd name="T15" fmla="*/ 0 h 744"/>
                <a:gd name="T16" fmla="*/ 16 w 31"/>
                <a:gd name="T17" fmla="*/ 0 h 744"/>
                <a:gd name="T18" fmla="*/ 16 w 31"/>
                <a:gd name="T19" fmla="*/ 100 h 744"/>
                <a:gd name="T20" fmla="*/ 19 w 31"/>
                <a:gd name="T21" fmla="*/ 179 h 744"/>
                <a:gd name="T22" fmla="*/ 16 w 31"/>
                <a:gd name="T23" fmla="*/ 301 h 744"/>
                <a:gd name="T24" fmla="*/ 16 w 31"/>
                <a:gd name="T25" fmla="*/ 534 h 744"/>
                <a:gd name="T26" fmla="*/ 16 w 31"/>
                <a:gd name="T27" fmla="*/ 534 h 744"/>
                <a:gd name="T28" fmla="*/ 12 w 31"/>
                <a:gd name="T29" fmla="*/ 534 h 744"/>
                <a:gd name="T30" fmla="*/ 12 w 31"/>
                <a:gd name="T31" fmla="*/ 534 h 744"/>
                <a:gd name="T32" fmla="*/ 12 w 31"/>
                <a:gd name="T33" fmla="*/ 534 h 744"/>
                <a:gd name="T34" fmla="*/ 9 w 31"/>
                <a:gd name="T35" fmla="*/ 534 h 744"/>
                <a:gd name="T36" fmla="*/ 6 w 31"/>
                <a:gd name="T37" fmla="*/ 534 h 744"/>
                <a:gd name="T38" fmla="*/ 3 w 31"/>
                <a:gd name="T39" fmla="*/ 534 h 744"/>
                <a:gd name="T40" fmla="*/ 0 w 31"/>
                <a:gd name="T41" fmla="*/ 534 h 744"/>
                <a:gd name="T42" fmla="*/ 0 w 31"/>
                <a:gd name="T43" fmla="*/ 434 h 744"/>
                <a:gd name="T44" fmla="*/ 0 w 31"/>
                <a:gd name="T45" fmla="*/ 355 h 744"/>
                <a:gd name="T46" fmla="*/ 0 w 31"/>
                <a:gd name="T47" fmla="*/ 233 h 744"/>
                <a:gd name="T48" fmla="*/ 0 w 31"/>
                <a:gd name="T49" fmla="*/ 0 h 7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744"/>
                <a:gd name="T77" fmla="*/ 31 w 31"/>
                <a:gd name="T78" fmla="*/ 744 h 7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744">
                  <a:moveTo>
                    <a:pt x="0" y="0"/>
                  </a:moveTo>
                  <a:lnTo>
                    <a:pt x="0" y="0"/>
                  </a:lnTo>
                  <a:lnTo>
                    <a:pt x="5" y="0"/>
                  </a:lnTo>
                  <a:lnTo>
                    <a:pt x="10" y="0"/>
                  </a:lnTo>
                  <a:lnTo>
                    <a:pt x="15" y="0"/>
                  </a:lnTo>
                  <a:lnTo>
                    <a:pt x="20" y="0"/>
                  </a:lnTo>
                  <a:lnTo>
                    <a:pt x="26" y="0"/>
                  </a:lnTo>
                  <a:lnTo>
                    <a:pt x="26" y="140"/>
                  </a:lnTo>
                  <a:lnTo>
                    <a:pt x="31" y="250"/>
                  </a:lnTo>
                  <a:lnTo>
                    <a:pt x="26" y="419"/>
                  </a:lnTo>
                  <a:lnTo>
                    <a:pt x="26" y="744"/>
                  </a:lnTo>
                  <a:lnTo>
                    <a:pt x="20" y="744"/>
                  </a:lnTo>
                  <a:lnTo>
                    <a:pt x="15" y="744"/>
                  </a:lnTo>
                  <a:lnTo>
                    <a:pt x="10" y="744"/>
                  </a:lnTo>
                  <a:lnTo>
                    <a:pt x="5" y="744"/>
                  </a:lnTo>
                  <a:lnTo>
                    <a:pt x="0" y="744"/>
                  </a:lnTo>
                  <a:lnTo>
                    <a:pt x="0" y="604"/>
                  </a:lnTo>
                  <a:lnTo>
                    <a:pt x="0" y="494"/>
                  </a:lnTo>
                  <a:lnTo>
                    <a:pt x="0" y="324"/>
                  </a:lnTo>
                  <a:lnTo>
                    <a:pt x="0" y="0"/>
                  </a:lnTo>
                  <a:close/>
                </a:path>
              </a:pathLst>
            </a:custGeom>
            <a:solidFill>
              <a:srgbClr val="A103A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4" name="Freeform 72"/>
            <p:cNvSpPr>
              <a:spLocks/>
            </p:cNvSpPr>
            <p:nvPr/>
          </p:nvSpPr>
          <p:spPr bwMode="auto">
            <a:xfrm>
              <a:off x="2604" y="2203"/>
              <a:ext cx="19" cy="477"/>
            </a:xfrm>
            <a:custGeom>
              <a:avLst/>
              <a:gdLst>
                <a:gd name="T0" fmla="*/ 0 w 31"/>
                <a:gd name="T1" fmla="*/ 0 h 664"/>
                <a:gd name="T2" fmla="*/ 0 w 31"/>
                <a:gd name="T3" fmla="*/ 0 h 664"/>
                <a:gd name="T4" fmla="*/ 3 w 31"/>
                <a:gd name="T5" fmla="*/ 0 h 664"/>
                <a:gd name="T6" fmla="*/ 3 w 31"/>
                <a:gd name="T7" fmla="*/ 0 h 664"/>
                <a:gd name="T8" fmla="*/ 6 w 31"/>
                <a:gd name="T9" fmla="*/ 0 h 664"/>
                <a:gd name="T10" fmla="*/ 6 w 31"/>
                <a:gd name="T11" fmla="*/ 0 h 664"/>
                <a:gd name="T12" fmla="*/ 9 w 31"/>
                <a:gd name="T13" fmla="*/ 0 h 664"/>
                <a:gd name="T14" fmla="*/ 12 w 31"/>
                <a:gd name="T15" fmla="*/ 0 h 664"/>
                <a:gd name="T16" fmla="*/ 16 w 31"/>
                <a:gd name="T17" fmla="*/ 0 h 664"/>
                <a:gd name="T18" fmla="*/ 16 w 31"/>
                <a:gd name="T19" fmla="*/ 90 h 664"/>
                <a:gd name="T20" fmla="*/ 19 w 31"/>
                <a:gd name="T21" fmla="*/ 158 h 664"/>
                <a:gd name="T22" fmla="*/ 16 w 31"/>
                <a:gd name="T23" fmla="*/ 269 h 664"/>
                <a:gd name="T24" fmla="*/ 16 w 31"/>
                <a:gd name="T25" fmla="*/ 477 h 664"/>
                <a:gd name="T26" fmla="*/ 16 w 31"/>
                <a:gd name="T27" fmla="*/ 477 h 664"/>
                <a:gd name="T28" fmla="*/ 12 w 31"/>
                <a:gd name="T29" fmla="*/ 477 h 664"/>
                <a:gd name="T30" fmla="*/ 12 w 31"/>
                <a:gd name="T31" fmla="*/ 477 h 664"/>
                <a:gd name="T32" fmla="*/ 12 w 31"/>
                <a:gd name="T33" fmla="*/ 477 h 664"/>
                <a:gd name="T34" fmla="*/ 9 w 31"/>
                <a:gd name="T35" fmla="*/ 477 h 664"/>
                <a:gd name="T36" fmla="*/ 6 w 31"/>
                <a:gd name="T37" fmla="*/ 477 h 664"/>
                <a:gd name="T38" fmla="*/ 3 w 31"/>
                <a:gd name="T39" fmla="*/ 477 h 664"/>
                <a:gd name="T40" fmla="*/ 0 w 31"/>
                <a:gd name="T41" fmla="*/ 477 h 664"/>
                <a:gd name="T42" fmla="*/ 0 w 31"/>
                <a:gd name="T43" fmla="*/ 387 h 664"/>
                <a:gd name="T44" fmla="*/ 0 w 31"/>
                <a:gd name="T45" fmla="*/ 319 h 664"/>
                <a:gd name="T46" fmla="*/ 0 w 31"/>
                <a:gd name="T47" fmla="*/ 208 h 664"/>
                <a:gd name="T48" fmla="*/ 0 w 31"/>
                <a:gd name="T49" fmla="*/ 0 h 6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664"/>
                <a:gd name="T77" fmla="*/ 31 w 31"/>
                <a:gd name="T78" fmla="*/ 664 h 6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664">
                  <a:moveTo>
                    <a:pt x="0" y="0"/>
                  </a:moveTo>
                  <a:lnTo>
                    <a:pt x="0" y="0"/>
                  </a:lnTo>
                  <a:lnTo>
                    <a:pt x="5" y="0"/>
                  </a:lnTo>
                  <a:lnTo>
                    <a:pt x="10" y="0"/>
                  </a:lnTo>
                  <a:lnTo>
                    <a:pt x="15" y="0"/>
                  </a:lnTo>
                  <a:lnTo>
                    <a:pt x="20" y="0"/>
                  </a:lnTo>
                  <a:lnTo>
                    <a:pt x="26" y="0"/>
                  </a:lnTo>
                  <a:lnTo>
                    <a:pt x="26" y="125"/>
                  </a:lnTo>
                  <a:lnTo>
                    <a:pt x="31" y="220"/>
                  </a:lnTo>
                  <a:lnTo>
                    <a:pt x="26" y="374"/>
                  </a:lnTo>
                  <a:lnTo>
                    <a:pt x="26" y="664"/>
                  </a:lnTo>
                  <a:lnTo>
                    <a:pt x="20" y="664"/>
                  </a:lnTo>
                  <a:lnTo>
                    <a:pt x="15" y="664"/>
                  </a:lnTo>
                  <a:lnTo>
                    <a:pt x="10" y="664"/>
                  </a:lnTo>
                  <a:lnTo>
                    <a:pt x="5" y="664"/>
                  </a:lnTo>
                  <a:lnTo>
                    <a:pt x="0" y="664"/>
                  </a:lnTo>
                  <a:lnTo>
                    <a:pt x="0" y="539"/>
                  </a:lnTo>
                  <a:lnTo>
                    <a:pt x="0" y="444"/>
                  </a:lnTo>
                  <a:lnTo>
                    <a:pt x="0" y="289"/>
                  </a:lnTo>
                  <a:lnTo>
                    <a:pt x="0" y="0"/>
                  </a:lnTo>
                  <a:close/>
                </a:path>
              </a:pathLst>
            </a:custGeom>
            <a:solidFill>
              <a:srgbClr val="AB00AB"/>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5" name="Freeform 73"/>
            <p:cNvSpPr>
              <a:spLocks/>
            </p:cNvSpPr>
            <p:nvPr/>
          </p:nvSpPr>
          <p:spPr bwMode="auto">
            <a:xfrm>
              <a:off x="2604" y="2231"/>
              <a:ext cx="19" cy="420"/>
            </a:xfrm>
            <a:custGeom>
              <a:avLst/>
              <a:gdLst>
                <a:gd name="T0" fmla="*/ 0 w 31"/>
                <a:gd name="T1" fmla="*/ 0 h 584"/>
                <a:gd name="T2" fmla="*/ 0 w 31"/>
                <a:gd name="T3" fmla="*/ 0 h 584"/>
                <a:gd name="T4" fmla="*/ 3 w 31"/>
                <a:gd name="T5" fmla="*/ 0 h 584"/>
                <a:gd name="T6" fmla="*/ 3 w 31"/>
                <a:gd name="T7" fmla="*/ 0 h 584"/>
                <a:gd name="T8" fmla="*/ 6 w 31"/>
                <a:gd name="T9" fmla="*/ 0 h 584"/>
                <a:gd name="T10" fmla="*/ 6 w 31"/>
                <a:gd name="T11" fmla="*/ 0 h 584"/>
                <a:gd name="T12" fmla="*/ 9 w 31"/>
                <a:gd name="T13" fmla="*/ 0 h 584"/>
                <a:gd name="T14" fmla="*/ 12 w 31"/>
                <a:gd name="T15" fmla="*/ 0 h 584"/>
                <a:gd name="T16" fmla="*/ 16 w 31"/>
                <a:gd name="T17" fmla="*/ 0 h 584"/>
                <a:gd name="T18" fmla="*/ 16 w 31"/>
                <a:gd name="T19" fmla="*/ 79 h 584"/>
                <a:gd name="T20" fmla="*/ 19 w 31"/>
                <a:gd name="T21" fmla="*/ 140 h 584"/>
                <a:gd name="T22" fmla="*/ 16 w 31"/>
                <a:gd name="T23" fmla="*/ 237 h 584"/>
                <a:gd name="T24" fmla="*/ 16 w 31"/>
                <a:gd name="T25" fmla="*/ 420 h 584"/>
                <a:gd name="T26" fmla="*/ 16 w 31"/>
                <a:gd name="T27" fmla="*/ 420 h 584"/>
                <a:gd name="T28" fmla="*/ 12 w 31"/>
                <a:gd name="T29" fmla="*/ 420 h 584"/>
                <a:gd name="T30" fmla="*/ 12 w 31"/>
                <a:gd name="T31" fmla="*/ 420 h 584"/>
                <a:gd name="T32" fmla="*/ 12 w 31"/>
                <a:gd name="T33" fmla="*/ 420 h 584"/>
                <a:gd name="T34" fmla="*/ 9 w 31"/>
                <a:gd name="T35" fmla="*/ 420 h 584"/>
                <a:gd name="T36" fmla="*/ 6 w 31"/>
                <a:gd name="T37" fmla="*/ 420 h 584"/>
                <a:gd name="T38" fmla="*/ 3 w 31"/>
                <a:gd name="T39" fmla="*/ 420 h 584"/>
                <a:gd name="T40" fmla="*/ 0 w 31"/>
                <a:gd name="T41" fmla="*/ 420 h 584"/>
                <a:gd name="T42" fmla="*/ 0 w 31"/>
                <a:gd name="T43" fmla="*/ 341 h 584"/>
                <a:gd name="T44" fmla="*/ 0 w 31"/>
                <a:gd name="T45" fmla="*/ 280 h 584"/>
                <a:gd name="T46" fmla="*/ 0 w 31"/>
                <a:gd name="T47" fmla="*/ 183 h 584"/>
                <a:gd name="T48" fmla="*/ 0 w 31"/>
                <a:gd name="T49" fmla="*/ 0 h 5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584"/>
                <a:gd name="T77" fmla="*/ 31 w 31"/>
                <a:gd name="T78" fmla="*/ 584 h 58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584">
                  <a:moveTo>
                    <a:pt x="0" y="0"/>
                  </a:moveTo>
                  <a:lnTo>
                    <a:pt x="0" y="0"/>
                  </a:lnTo>
                  <a:lnTo>
                    <a:pt x="5" y="0"/>
                  </a:lnTo>
                  <a:lnTo>
                    <a:pt x="10" y="0"/>
                  </a:lnTo>
                  <a:lnTo>
                    <a:pt x="15" y="0"/>
                  </a:lnTo>
                  <a:lnTo>
                    <a:pt x="20" y="0"/>
                  </a:lnTo>
                  <a:lnTo>
                    <a:pt x="26" y="0"/>
                  </a:lnTo>
                  <a:lnTo>
                    <a:pt x="26" y="110"/>
                  </a:lnTo>
                  <a:lnTo>
                    <a:pt x="31" y="195"/>
                  </a:lnTo>
                  <a:lnTo>
                    <a:pt x="26" y="329"/>
                  </a:lnTo>
                  <a:lnTo>
                    <a:pt x="26" y="584"/>
                  </a:lnTo>
                  <a:lnTo>
                    <a:pt x="20" y="584"/>
                  </a:lnTo>
                  <a:lnTo>
                    <a:pt x="15" y="584"/>
                  </a:lnTo>
                  <a:lnTo>
                    <a:pt x="10" y="584"/>
                  </a:lnTo>
                  <a:lnTo>
                    <a:pt x="5" y="584"/>
                  </a:lnTo>
                  <a:lnTo>
                    <a:pt x="0" y="584"/>
                  </a:lnTo>
                  <a:lnTo>
                    <a:pt x="0" y="474"/>
                  </a:lnTo>
                  <a:lnTo>
                    <a:pt x="0" y="389"/>
                  </a:lnTo>
                  <a:lnTo>
                    <a:pt x="0" y="254"/>
                  </a:lnTo>
                  <a:lnTo>
                    <a:pt x="0" y="0"/>
                  </a:lnTo>
                  <a:close/>
                </a:path>
              </a:pathLst>
            </a:custGeom>
            <a:solidFill>
              <a:srgbClr val="B803B8"/>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6" name="Freeform 74"/>
            <p:cNvSpPr>
              <a:spLocks/>
            </p:cNvSpPr>
            <p:nvPr/>
          </p:nvSpPr>
          <p:spPr bwMode="auto">
            <a:xfrm>
              <a:off x="2604" y="2260"/>
              <a:ext cx="19" cy="362"/>
            </a:xfrm>
            <a:custGeom>
              <a:avLst/>
              <a:gdLst>
                <a:gd name="T0" fmla="*/ 0 w 31"/>
                <a:gd name="T1" fmla="*/ 0 h 504"/>
                <a:gd name="T2" fmla="*/ 0 w 31"/>
                <a:gd name="T3" fmla="*/ 0 h 504"/>
                <a:gd name="T4" fmla="*/ 3 w 31"/>
                <a:gd name="T5" fmla="*/ 0 h 504"/>
                <a:gd name="T6" fmla="*/ 3 w 31"/>
                <a:gd name="T7" fmla="*/ 0 h 504"/>
                <a:gd name="T8" fmla="*/ 6 w 31"/>
                <a:gd name="T9" fmla="*/ 0 h 504"/>
                <a:gd name="T10" fmla="*/ 6 w 31"/>
                <a:gd name="T11" fmla="*/ 0 h 504"/>
                <a:gd name="T12" fmla="*/ 9 w 31"/>
                <a:gd name="T13" fmla="*/ 0 h 504"/>
                <a:gd name="T14" fmla="*/ 12 w 31"/>
                <a:gd name="T15" fmla="*/ 0 h 504"/>
                <a:gd name="T16" fmla="*/ 16 w 31"/>
                <a:gd name="T17" fmla="*/ 0 h 504"/>
                <a:gd name="T18" fmla="*/ 16 w 31"/>
                <a:gd name="T19" fmla="*/ 68 h 504"/>
                <a:gd name="T20" fmla="*/ 19 w 31"/>
                <a:gd name="T21" fmla="*/ 122 h 504"/>
                <a:gd name="T22" fmla="*/ 16 w 31"/>
                <a:gd name="T23" fmla="*/ 204 h 504"/>
                <a:gd name="T24" fmla="*/ 16 w 31"/>
                <a:gd name="T25" fmla="*/ 362 h 504"/>
                <a:gd name="T26" fmla="*/ 16 w 31"/>
                <a:gd name="T27" fmla="*/ 362 h 504"/>
                <a:gd name="T28" fmla="*/ 12 w 31"/>
                <a:gd name="T29" fmla="*/ 362 h 504"/>
                <a:gd name="T30" fmla="*/ 12 w 31"/>
                <a:gd name="T31" fmla="*/ 362 h 504"/>
                <a:gd name="T32" fmla="*/ 12 w 31"/>
                <a:gd name="T33" fmla="*/ 362 h 504"/>
                <a:gd name="T34" fmla="*/ 9 w 31"/>
                <a:gd name="T35" fmla="*/ 362 h 504"/>
                <a:gd name="T36" fmla="*/ 6 w 31"/>
                <a:gd name="T37" fmla="*/ 362 h 504"/>
                <a:gd name="T38" fmla="*/ 3 w 31"/>
                <a:gd name="T39" fmla="*/ 362 h 504"/>
                <a:gd name="T40" fmla="*/ 0 w 31"/>
                <a:gd name="T41" fmla="*/ 362 h 504"/>
                <a:gd name="T42" fmla="*/ 0 w 31"/>
                <a:gd name="T43" fmla="*/ 294 h 504"/>
                <a:gd name="T44" fmla="*/ 0 w 31"/>
                <a:gd name="T45" fmla="*/ 243 h 504"/>
                <a:gd name="T46" fmla="*/ 0 w 31"/>
                <a:gd name="T47" fmla="*/ 157 h 504"/>
                <a:gd name="T48" fmla="*/ 0 w 31"/>
                <a:gd name="T49" fmla="*/ 0 h 50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504"/>
                <a:gd name="T77" fmla="*/ 31 w 31"/>
                <a:gd name="T78" fmla="*/ 504 h 50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504">
                  <a:moveTo>
                    <a:pt x="0" y="0"/>
                  </a:moveTo>
                  <a:lnTo>
                    <a:pt x="0" y="0"/>
                  </a:lnTo>
                  <a:lnTo>
                    <a:pt x="5" y="0"/>
                  </a:lnTo>
                  <a:lnTo>
                    <a:pt x="10" y="0"/>
                  </a:lnTo>
                  <a:lnTo>
                    <a:pt x="15" y="0"/>
                  </a:lnTo>
                  <a:lnTo>
                    <a:pt x="20" y="0"/>
                  </a:lnTo>
                  <a:lnTo>
                    <a:pt x="26" y="0"/>
                  </a:lnTo>
                  <a:lnTo>
                    <a:pt x="26" y="95"/>
                  </a:lnTo>
                  <a:lnTo>
                    <a:pt x="31" y="170"/>
                  </a:lnTo>
                  <a:lnTo>
                    <a:pt x="26" y="284"/>
                  </a:lnTo>
                  <a:lnTo>
                    <a:pt x="26" y="504"/>
                  </a:lnTo>
                  <a:lnTo>
                    <a:pt x="20" y="504"/>
                  </a:lnTo>
                  <a:lnTo>
                    <a:pt x="15" y="504"/>
                  </a:lnTo>
                  <a:lnTo>
                    <a:pt x="10" y="504"/>
                  </a:lnTo>
                  <a:lnTo>
                    <a:pt x="5" y="504"/>
                  </a:lnTo>
                  <a:lnTo>
                    <a:pt x="0" y="504"/>
                  </a:lnTo>
                  <a:lnTo>
                    <a:pt x="0" y="409"/>
                  </a:lnTo>
                  <a:lnTo>
                    <a:pt x="0" y="339"/>
                  </a:lnTo>
                  <a:lnTo>
                    <a:pt x="0" y="219"/>
                  </a:lnTo>
                  <a:lnTo>
                    <a:pt x="0" y="0"/>
                  </a:lnTo>
                  <a:close/>
                </a:path>
              </a:pathLst>
            </a:custGeom>
            <a:solidFill>
              <a:srgbClr val="C200C2"/>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7" name="Freeform 75"/>
            <p:cNvSpPr>
              <a:spLocks/>
            </p:cNvSpPr>
            <p:nvPr/>
          </p:nvSpPr>
          <p:spPr bwMode="auto">
            <a:xfrm>
              <a:off x="2604" y="2285"/>
              <a:ext cx="19" cy="312"/>
            </a:xfrm>
            <a:custGeom>
              <a:avLst/>
              <a:gdLst>
                <a:gd name="T0" fmla="*/ 0 w 31"/>
                <a:gd name="T1" fmla="*/ 0 h 434"/>
                <a:gd name="T2" fmla="*/ 0 w 31"/>
                <a:gd name="T3" fmla="*/ 0 h 434"/>
                <a:gd name="T4" fmla="*/ 3 w 31"/>
                <a:gd name="T5" fmla="*/ 0 h 434"/>
                <a:gd name="T6" fmla="*/ 3 w 31"/>
                <a:gd name="T7" fmla="*/ 0 h 434"/>
                <a:gd name="T8" fmla="*/ 6 w 31"/>
                <a:gd name="T9" fmla="*/ 0 h 434"/>
                <a:gd name="T10" fmla="*/ 6 w 31"/>
                <a:gd name="T11" fmla="*/ 0 h 434"/>
                <a:gd name="T12" fmla="*/ 9 w 31"/>
                <a:gd name="T13" fmla="*/ 0 h 434"/>
                <a:gd name="T14" fmla="*/ 12 w 31"/>
                <a:gd name="T15" fmla="*/ 0 h 434"/>
                <a:gd name="T16" fmla="*/ 16 w 31"/>
                <a:gd name="T17" fmla="*/ 0 h 434"/>
                <a:gd name="T18" fmla="*/ 16 w 31"/>
                <a:gd name="T19" fmla="*/ 61 h 434"/>
                <a:gd name="T20" fmla="*/ 19 w 31"/>
                <a:gd name="T21" fmla="*/ 104 h 434"/>
                <a:gd name="T22" fmla="*/ 16 w 31"/>
                <a:gd name="T23" fmla="*/ 175 h 434"/>
                <a:gd name="T24" fmla="*/ 16 w 31"/>
                <a:gd name="T25" fmla="*/ 312 h 434"/>
                <a:gd name="T26" fmla="*/ 16 w 31"/>
                <a:gd name="T27" fmla="*/ 312 h 434"/>
                <a:gd name="T28" fmla="*/ 12 w 31"/>
                <a:gd name="T29" fmla="*/ 312 h 434"/>
                <a:gd name="T30" fmla="*/ 12 w 31"/>
                <a:gd name="T31" fmla="*/ 312 h 434"/>
                <a:gd name="T32" fmla="*/ 12 w 31"/>
                <a:gd name="T33" fmla="*/ 312 h 434"/>
                <a:gd name="T34" fmla="*/ 9 w 31"/>
                <a:gd name="T35" fmla="*/ 312 h 434"/>
                <a:gd name="T36" fmla="*/ 6 w 31"/>
                <a:gd name="T37" fmla="*/ 312 h 434"/>
                <a:gd name="T38" fmla="*/ 3 w 31"/>
                <a:gd name="T39" fmla="*/ 312 h 434"/>
                <a:gd name="T40" fmla="*/ 0 w 31"/>
                <a:gd name="T41" fmla="*/ 312 h 434"/>
                <a:gd name="T42" fmla="*/ 0 w 31"/>
                <a:gd name="T43" fmla="*/ 254 h 434"/>
                <a:gd name="T44" fmla="*/ 0 w 31"/>
                <a:gd name="T45" fmla="*/ 208 h 434"/>
                <a:gd name="T46" fmla="*/ 0 w 31"/>
                <a:gd name="T47" fmla="*/ 136 h 434"/>
                <a:gd name="T48" fmla="*/ 0 w 31"/>
                <a:gd name="T49" fmla="*/ 0 h 4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434"/>
                <a:gd name="T77" fmla="*/ 31 w 31"/>
                <a:gd name="T78" fmla="*/ 434 h 43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434">
                  <a:moveTo>
                    <a:pt x="0" y="0"/>
                  </a:moveTo>
                  <a:lnTo>
                    <a:pt x="0" y="0"/>
                  </a:lnTo>
                  <a:lnTo>
                    <a:pt x="5" y="0"/>
                  </a:lnTo>
                  <a:lnTo>
                    <a:pt x="10" y="0"/>
                  </a:lnTo>
                  <a:lnTo>
                    <a:pt x="15" y="0"/>
                  </a:lnTo>
                  <a:lnTo>
                    <a:pt x="20" y="0"/>
                  </a:lnTo>
                  <a:lnTo>
                    <a:pt x="26" y="0"/>
                  </a:lnTo>
                  <a:lnTo>
                    <a:pt x="26" y="85"/>
                  </a:lnTo>
                  <a:lnTo>
                    <a:pt x="31" y="145"/>
                  </a:lnTo>
                  <a:lnTo>
                    <a:pt x="26" y="244"/>
                  </a:lnTo>
                  <a:lnTo>
                    <a:pt x="26" y="434"/>
                  </a:lnTo>
                  <a:lnTo>
                    <a:pt x="20" y="434"/>
                  </a:lnTo>
                  <a:lnTo>
                    <a:pt x="15" y="434"/>
                  </a:lnTo>
                  <a:lnTo>
                    <a:pt x="10" y="434"/>
                  </a:lnTo>
                  <a:lnTo>
                    <a:pt x="5" y="434"/>
                  </a:lnTo>
                  <a:lnTo>
                    <a:pt x="0" y="434"/>
                  </a:lnTo>
                  <a:lnTo>
                    <a:pt x="0" y="354"/>
                  </a:lnTo>
                  <a:lnTo>
                    <a:pt x="0" y="289"/>
                  </a:lnTo>
                  <a:lnTo>
                    <a:pt x="0" y="189"/>
                  </a:lnTo>
                  <a:lnTo>
                    <a:pt x="0" y="0"/>
                  </a:lnTo>
                  <a:close/>
                </a:path>
              </a:pathLst>
            </a:custGeom>
            <a:solidFill>
              <a:srgbClr val="D102D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8" name="Freeform 76"/>
            <p:cNvSpPr>
              <a:spLocks/>
            </p:cNvSpPr>
            <p:nvPr/>
          </p:nvSpPr>
          <p:spPr bwMode="auto">
            <a:xfrm>
              <a:off x="2604" y="2314"/>
              <a:ext cx="19" cy="254"/>
            </a:xfrm>
            <a:custGeom>
              <a:avLst/>
              <a:gdLst>
                <a:gd name="T0" fmla="*/ 0 w 31"/>
                <a:gd name="T1" fmla="*/ 0 h 354"/>
                <a:gd name="T2" fmla="*/ 0 w 31"/>
                <a:gd name="T3" fmla="*/ 0 h 354"/>
                <a:gd name="T4" fmla="*/ 3 w 31"/>
                <a:gd name="T5" fmla="*/ 0 h 354"/>
                <a:gd name="T6" fmla="*/ 3 w 31"/>
                <a:gd name="T7" fmla="*/ 0 h 354"/>
                <a:gd name="T8" fmla="*/ 6 w 31"/>
                <a:gd name="T9" fmla="*/ 0 h 354"/>
                <a:gd name="T10" fmla="*/ 6 w 31"/>
                <a:gd name="T11" fmla="*/ 0 h 354"/>
                <a:gd name="T12" fmla="*/ 9 w 31"/>
                <a:gd name="T13" fmla="*/ 0 h 354"/>
                <a:gd name="T14" fmla="*/ 12 w 31"/>
                <a:gd name="T15" fmla="*/ 0 h 354"/>
                <a:gd name="T16" fmla="*/ 16 w 31"/>
                <a:gd name="T17" fmla="*/ 0 h 354"/>
                <a:gd name="T18" fmla="*/ 16 w 31"/>
                <a:gd name="T19" fmla="*/ 47 h 354"/>
                <a:gd name="T20" fmla="*/ 19 w 31"/>
                <a:gd name="T21" fmla="*/ 86 h 354"/>
                <a:gd name="T22" fmla="*/ 16 w 31"/>
                <a:gd name="T23" fmla="*/ 143 h 354"/>
                <a:gd name="T24" fmla="*/ 16 w 31"/>
                <a:gd name="T25" fmla="*/ 254 h 354"/>
                <a:gd name="T26" fmla="*/ 16 w 31"/>
                <a:gd name="T27" fmla="*/ 254 h 354"/>
                <a:gd name="T28" fmla="*/ 12 w 31"/>
                <a:gd name="T29" fmla="*/ 254 h 354"/>
                <a:gd name="T30" fmla="*/ 12 w 31"/>
                <a:gd name="T31" fmla="*/ 254 h 354"/>
                <a:gd name="T32" fmla="*/ 12 w 31"/>
                <a:gd name="T33" fmla="*/ 254 h 354"/>
                <a:gd name="T34" fmla="*/ 9 w 31"/>
                <a:gd name="T35" fmla="*/ 254 h 354"/>
                <a:gd name="T36" fmla="*/ 6 w 31"/>
                <a:gd name="T37" fmla="*/ 254 h 354"/>
                <a:gd name="T38" fmla="*/ 3 w 31"/>
                <a:gd name="T39" fmla="*/ 254 h 354"/>
                <a:gd name="T40" fmla="*/ 0 w 31"/>
                <a:gd name="T41" fmla="*/ 254 h 354"/>
                <a:gd name="T42" fmla="*/ 0 w 31"/>
                <a:gd name="T43" fmla="*/ 207 h 354"/>
                <a:gd name="T44" fmla="*/ 0 w 31"/>
                <a:gd name="T45" fmla="*/ 168 h 354"/>
                <a:gd name="T46" fmla="*/ 0 w 31"/>
                <a:gd name="T47" fmla="*/ 110 h 354"/>
                <a:gd name="T48" fmla="*/ 0 w 31"/>
                <a:gd name="T49" fmla="*/ 0 h 3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354"/>
                <a:gd name="T77" fmla="*/ 31 w 31"/>
                <a:gd name="T78" fmla="*/ 354 h 3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354">
                  <a:moveTo>
                    <a:pt x="0" y="0"/>
                  </a:moveTo>
                  <a:lnTo>
                    <a:pt x="0" y="0"/>
                  </a:lnTo>
                  <a:lnTo>
                    <a:pt x="5" y="0"/>
                  </a:lnTo>
                  <a:lnTo>
                    <a:pt x="10" y="0"/>
                  </a:lnTo>
                  <a:lnTo>
                    <a:pt x="15" y="0"/>
                  </a:lnTo>
                  <a:lnTo>
                    <a:pt x="20" y="0"/>
                  </a:lnTo>
                  <a:lnTo>
                    <a:pt x="26" y="0"/>
                  </a:lnTo>
                  <a:lnTo>
                    <a:pt x="26" y="65"/>
                  </a:lnTo>
                  <a:lnTo>
                    <a:pt x="31" y="120"/>
                  </a:lnTo>
                  <a:lnTo>
                    <a:pt x="26" y="199"/>
                  </a:lnTo>
                  <a:lnTo>
                    <a:pt x="26" y="354"/>
                  </a:lnTo>
                  <a:lnTo>
                    <a:pt x="20" y="354"/>
                  </a:lnTo>
                  <a:lnTo>
                    <a:pt x="15" y="354"/>
                  </a:lnTo>
                  <a:lnTo>
                    <a:pt x="10" y="354"/>
                  </a:lnTo>
                  <a:lnTo>
                    <a:pt x="5" y="354"/>
                  </a:lnTo>
                  <a:lnTo>
                    <a:pt x="0" y="354"/>
                  </a:lnTo>
                  <a:lnTo>
                    <a:pt x="0" y="289"/>
                  </a:lnTo>
                  <a:lnTo>
                    <a:pt x="0" y="234"/>
                  </a:lnTo>
                  <a:lnTo>
                    <a:pt x="0" y="154"/>
                  </a:lnTo>
                  <a:lnTo>
                    <a:pt x="0" y="0"/>
                  </a:lnTo>
                  <a:close/>
                </a:path>
              </a:pathLst>
            </a:custGeom>
            <a:solidFill>
              <a:srgbClr val="DE03DE"/>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9" name="Freeform 77"/>
            <p:cNvSpPr>
              <a:spLocks/>
            </p:cNvSpPr>
            <p:nvPr/>
          </p:nvSpPr>
          <p:spPr bwMode="auto">
            <a:xfrm>
              <a:off x="2604" y="2343"/>
              <a:ext cx="19" cy="197"/>
            </a:xfrm>
            <a:custGeom>
              <a:avLst/>
              <a:gdLst>
                <a:gd name="T0" fmla="*/ 0 w 31"/>
                <a:gd name="T1" fmla="*/ 0 h 274"/>
                <a:gd name="T2" fmla="*/ 0 w 31"/>
                <a:gd name="T3" fmla="*/ 0 h 274"/>
                <a:gd name="T4" fmla="*/ 3 w 31"/>
                <a:gd name="T5" fmla="*/ 0 h 274"/>
                <a:gd name="T6" fmla="*/ 3 w 31"/>
                <a:gd name="T7" fmla="*/ 0 h 274"/>
                <a:gd name="T8" fmla="*/ 6 w 31"/>
                <a:gd name="T9" fmla="*/ 0 h 274"/>
                <a:gd name="T10" fmla="*/ 6 w 31"/>
                <a:gd name="T11" fmla="*/ 0 h 274"/>
                <a:gd name="T12" fmla="*/ 9 w 31"/>
                <a:gd name="T13" fmla="*/ 0 h 274"/>
                <a:gd name="T14" fmla="*/ 12 w 31"/>
                <a:gd name="T15" fmla="*/ 0 h 274"/>
                <a:gd name="T16" fmla="*/ 16 w 31"/>
                <a:gd name="T17" fmla="*/ 0 h 274"/>
                <a:gd name="T18" fmla="*/ 16 w 31"/>
                <a:gd name="T19" fmla="*/ 36 h 274"/>
                <a:gd name="T20" fmla="*/ 19 w 31"/>
                <a:gd name="T21" fmla="*/ 64 h 274"/>
                <a:gd name="T22" fmla="*/ 16 w 31"/>
                <a:gd name="T23" fmla="*/ 111 h 274"/>
                <a:gd name="T24" fmla="*/ 16 w 31"/>
                <a:gd name="T25" fmla="*/ 197 h 274"/>
                <a:gd name="T26" fmla="*/ 16 w 31"/>
                <a:gd name="T27" fmla="*/ 197 h 274"/>
                <a:gd name="T28" fmla="*/ 12 w 31"/>
                <a:gd name="T29" fmla="*/ 197 h 274"/>
                <a:gd name="T30" fmla="*/ 12 w 31"/>
                <a:gd name="T31" fmla="*/ 197 h 274"/>
                <a:gd name="T32" fmla="*/ 12 w 31"/>
                <a:gd name="T33" fmla="*/ 197 h 274"/>
                <a:gd name="T34" fmla="*/ 9 w 31"/>
                <a:gd name="T35" fmla="*/ 197 h 274"/>
                <a:gd name="T36" fmla="*/ 6 w 31"/>
                <a:gd name="T37" fmla="*/ 197 h 274"/>
                <a:gd name="T38" fmla="*/ 3 w 31"/>
                <a:gd name="T39" fmla="*/ 197 h 274"/>
                <a:gd name="T40" fmla="*/ 0 w 31"/>
                <a:gd name="T41" fmla="*/ 197 h 274"/>
                <a:gd name="T42" fmla="*/ 0 w 31"/>
                <a:gd name="T43" fmla="*/ 161 h 274"/>
                <a:gd name="T44" fmla="*/ 0 w 31"/>
                <a:gd name="T45" fmla="*/ 132 h 274"/>
                <a:gd name="T46" fmla="*/ 0 w 31"/>
                <a:gd name="T47" fmla="*/ 86 h 274"/>
                <a:gd name="T48" fmla="*/ 0 w 31"/>
                <a:gd name="T49" fmla="*/ 0 h 2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274"/>
                <a:gd name="T77" fmla="*/ 31 w 31"/>
                <a:gd name="T78" fmla="*/ 274 h 2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274">
                  <a:moveTo>
                    <a:pt x="0" y="0"/>
                  </a:moveTo>
                  <a:lnTo>
                    <a:pt x="0" y="0"/>
                  </a:lnTo>
                  <a:lnTo>
                    <a:pt x="5" y="0"/>
                  </a:lnTo>
                  <a:lnTo>
                    <a:pt x="10" y="0"/>
                  </a:lnTo>
                  <a:lnTo>
                    <a:pt x="15" y="0"/>
                  </a:lnTo>
                  <a:lnTo>
                    <a:pt x="20" y="0"/>
                  </a:lnTo>
                  <a:lnTo>
                    <a:pt x="26" y="0"/>
                  </a:lnTo>
                  <a:lnTo>
                    <a:pt x="26" y="50"/>
                  </a:lnTo>
                  <a:lnTo>
                    <a:pt x="31" y="89"/>
                  </a:lnTo>
                  <a:lnTo>
                    <a:pt x="26" y="154"/>
                  </a:lnTo>
                  <a:lnTo>
                    <a:pt x="26" y="274"/>
                  </a:lnTo>
                  <a:lnTo>
                    <a:pt x="20" y="274"/>
                  </a:lnTo>
                  <a:lnTo>
                    <a:pt x="15" y="274"/>
                  </a:lnTo>
                  <a:lnTo>
                    <a:pt x="10" y="274"/>
                  </a:lnTo>
                  <a:lnTo>
                    <a:pt x="5" y="274"/>
                  </a:lnTo>
                  <a:lnTo>
                    <a:pt x="0" y="274"/>
                  </a:lnTo>
                  <a:lnTo>
                    <a:pt x="0" y="224"/>
                  </a:lnTo>
                  <a:lnTo>
                    <a:pt x="0" y="184"/>
                  </a:lnTo>
                  <a:lnTo>
                    <a:pt x="0" y="119"/>
                  </a:lnTo>
                  <a:lnTo>
                    <a:pt x="0" y="0"/>
                  </a:lnTo>
                  <a:close/>
                </a:path>
              </a:pathLst>
            </a:custGeom>
            <a:solidFill>
              <a:srgbClr val="E802E8"/>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0" name="Freeform 78"/>
            <p:cNvSpPr>
              <a:spLocks/>
            </p:cNvSpPr>
            <p:nvPr/>
          </p:nvSpPr>
          <p:spPr bwMode="auto">
            <a:xfrm>
              <a:off x="2604" y="2371"/>
              <a:ext cx="19" cy="140"/>
            </a:xfrm>
            <a:custGeom>
              <a:avLst/>
              <a:gdLst>
                <a:gd name="T0" fmla="*/ 0 w 31"/>
                <a:gd name="T1" fmla="*/ 0 h 194"/>
                <a:gd name="T2" fmla="*/ 0 w 31"/>
                <a:gd name="T3" fmla="*/ 0 h 194"/>
                <a:gd name="T4" fmla="*/ 3 w 31"/>
                <a:gd name="T5" fmla="*/ 0 h 194"/>
                <a:gd name="T6" fmla="*/ 3 w 31"/>
                <a:gd name="T7" fmla="*/ 0 h 194"/>
                <a:gd name="T8" fmla="*/ 6 w 31"/>
                <a:gd name="T9" fmla="*/ 0 h 194"/>
                <a:gd name="T10" fmla="*/ 6 w 31"/>
                <a:gd name="T11" fmla="*/ 0 h 194"/>
                <a:gd name="T12" fmla="*/ 9 w 31"/>
                <a:gd name="T13" fmla="*/ 0 h 194"/>
                <a:gd name="T14" fmla="*/ 12 w 31"/>
                <a:gd name="T15" fmla="*/ 0 h 194"/>
                <a:gd name="T16" fmla="*/ 16 w 31"/>
                <a:gd name="T17" fmla="*/ 0 h 194"/>
                <a:gd name="T18" fmla="*/ 16 w 31"/>
                <a:gd name="T19" fmla="*/ 25 h 194"/>
                <a:gd name="T20" fmla="*/ 19 w 31"/>
                <a:gd name="T21" fmla="*/ 46 h 194"/>
                <a:gd name="T22" fmla="*/ 16 w 31"/>
                <a:gd name="T23" fmla="*/ 79 h 194"/>
                <a:gd name="T24" fmla="*/ 16 w 31"/>
                <a:gd name="T25" fmla="*/ 140 h 194"/>
                <a:gd name="T26" fmla="*/ 16 w 31"/>
                <a:gd name="T27" fmla="*/ 140 h 194"/>
                <a:gd name="T28" fmla="*/ 12 w 31"/>
                <a:gd name="T29" fmla="*/ 140 h 194"/>
                <a:gd name="T30" fmla="*/ 12 w 31"/>
                <a:gd name="T31" fmla="*/ 140 h 194"/>
                <a:gd name="T32" fmla="*/ 12 w 31"/>
                <a:gd name="T33" fmla="*/ 140 h 194"/>
                <a:gd name="T34" fmla="*/ 9 w 31"/>
                <a:gd name="T35" fmla="*/ 140 h 194"/>
                <a:gd name="T36" fmla="*/ 6 w 31"/>
                <a:gd name="T37" fmla="*/ 140 h 194"/>
                <a:gd name="T38" fmla="*/ 3 w 31"/>
                <a:gd name="T39" fmla="*/ 140 h 194"/>
                <a:gd name="T40" fmla="*/ 0 w 31"/>
                <a:gd name="T41" fmla="*/ 140 h 194"/>
                <a:gd name="T42" fmla="*/ 0 w 31"/>
                <a:gd name="T43" fmla="*/ 115 h 194"/>
                <a:gd name="T44" fmla="*/ 0 w 31"/>
                <a:gd name="T45" fmla="*/ 93 h 194"/>
                <a:gd name="T46" fmla="*/ 0 w 31"/>
                <a:gd name="T47" fmla="*/ 61 h 194"/>
                <a:gd name="T48" fmla="*/ 0 w 3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94"/>
                <a:gd name="T77" fmla="*/ 31 w 3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94">
                  <a:moveTo>
                    <a:pt x="0" y="0"/>
                  </a:moveTo>
                  <a:lnTo>
                    <a:pt x="0" y="0"/>
                  </a:lnTo>
                  <a:lnTo>
                    <a:pt x="5" y="0"/>
                  </a:lnTo>
                  <a:lnTo>
                    <a:pt x="10" y="0"/>
                  </a:lnTo>
                  <a:lnTo>
                    <a:pt x="15" y="0"/>
                  </a:lnTo>
                  <a:lnTo>
                    <a:pt x="20" y="0"/>
                  </a:lnTo>
                  <a:lnTo>
                    <a:pt x="26" y="0"/>
                  </a:lnTo>
                  <a:lnTo>
                    <a:pt x="26" y="35"/>
                  </a:lnTo>
                  <a:lnTo>
                    <a:pt x="31" y="64"/>
                  </a:lnTo>
                  <a:lnTo>
                    <a:pt x="26" y="109"/>
                  </a:lnTo>
                  <a:lnTo>
                    <a:pt x="26" y="194"/>
                  </a:lnTo>
                  <a:lnTo>
                    <a:pt x="20" y="194"/>
                  </a:lnTo>
                  <a:lnTo>
                    <a:pt x="15" y="194"/>
                  </a:lnTo>
                  <a:lnTo>
                    <a:pt x="10" y="194"/>
                  </a:lnTo>
                  <a:lnTo>
                    <a:pt x="5" y="194"/>
                  </a:lnTo>
                  <a:lnTo>
                    <a:pt x="0" y="194"/>
                  </a:lnTo>
                  <a:lnTo>
                    <a:pt x="0" y="159"/>
                  </a:lnTo>
                  <a:lnTo>
                    <a:pt x="0" y="129"/>
                  </a:lnTo>
                  <a:lnTo>
                    <a:pt x="0" y="84"/>
                  </a:lnTo>
                  <a:lnTo>
                    <a:pt x="0" y="0"/>
                  </a:lnTo>
                  <a:close/>
                </a:path>
              </a:pathLst>
            </a:custGeom>
            <a:solidFill>
              <a:srgbClr val="F503F5"/>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1" name="Rectangle 79"/>
            <p:cNvSpPr>
              <a:spLocks noChangeArrowheads="1"/>
            </p:cNvSpPr>
            <p:nvPr/>
          </p:nvSpPr>
          <p:spPr bwMode="auto">
            <a:xfrm>
              <a:off x="2604" y="2397"/>
              <a:ext cx="19" cy="89"/>
            </a:xfrm>
            <a:prstGeom prst="rect">
              <a:avLst/>
            </a:prstGeom>
            <a:solidFill>
              <a:srgbClr val="FF00FF"/>
            </a:solidFill>
            <a:ln w="9525">
              <a:noFill/>
              <a:miter lim="800000"/>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2" name="Freeform 80"/>
            <p:cNvSpPr>
              <a:spLocks/>
            </p:cNvSpPr>
            <p:nvPr/>
          </p:nvSpPr>
          <p:spPr bwMode="auto">
            <a:xfrm>
              <a:off x="2558" y="2386"/>
              <a:ext cx="105" cy="114"/>
            </a:xfrm>
            <a:custGeom>
              <a:avLst/>
              <a:gdLst>
                <a:gd name="T0" fmla="*/ 53 w 166"/>
                <a:gd name="T1" fmla="*/ 114 h 159"/>
                <a:gd name="T2" fmla="*/ 43 w 166"/>
                <a:gd name="T3" fmla="*/ 110 h 159"/>
                <a:gd name="T4" fmla="*/ 33 w 166"/>
                <a:gd name="T5" fmla="*/ 107 h 159"/>
                <a:gd name="T6" fmla="*/ 23 w 166"/>
                <a:gd name="T7" fmla="*/ 103 h 159"/>
                <a:gd name="T8" fmla="*/ 16 w 166"/>
                <a:gd name="T9" fmla="*/ 96 h 159"/>
                <a:gd name="T10" fmla="*/ 10 w 166"/>
                <a:gd name="T11" fmla="*/ 89 h 159"/>
                <a:gd name="T12" fmla="*/ 7 w 166"/>
                <a:gd name="T13" fmla="*/ 78 h 159"/>
                <a:gd name="T14" fmla="*/ 3 w 166"/>
                <a:gd name="T15" fmla="*/ 67 h 159"/>
                <a:gd name="T16" fmla="*/ 0 w 166"/>
                <a:gd name="T17" fmla="*/ 57 h 159"/>
                <a:gd name="T18" fmla="*/ 3 w 166"/>
                <a:gd name="T19" fmla="*/ 46 h 159"/>
                <a:gd name="T20" fmla="*/ 7 w 166"/>
                <a:gd name="T21" fmla="*/ 35 h 159"/>
                <a:gd name="T22" fmla="*/ 10 w 166"/>
                <a:gd name="T23" fmla="*/ 24 h 159"/>
                <a:gd name="T24" fmla="*/ 16 w 166"/>
                <a:gd name="T25" fmla="*/ 18 h 159"/>
                <a:gd name="T26" fmla="*/ 23 w 166"/>
                <a:gd name="T27" fmla="*/ 11 h 159"/>
                <a:gd name="T28" fmla="*/ 33 w 166"/>
                <a:gd name="T29" fmla="*/ 7 h 159"/>
                <a:gd name="T30" fmla="*/ 43 w 166"/>
                <a:gd name="T31" fmla="*/ 4 h 159"/>
                <a:gd name="T32" fmla="*/ 53 w 166"/>
                <a:gd name="T33" fmla="*/ 0 h 159"/>
                <a:gd name="T34" fmla="*/ 63 w 166"/>
                <a:gd name="T35" fmla="*/ 4 h 159"/>
                <a:gd name="T36" fmla="*/ 72 w 166"/>
                <a:gd name="T37" fmla="*/ 7 h 159"/>
                <a:gd name="T38" fmla="*/ 82 w 166"/>
                <a:gd name="T39" fmla="*/ 11 h 159"/>
                <a:gd name="T40" fmla="*/ 89 w 166"/>
                <a:gd name="T41" fmla="*/ 18 h 159"/>
                <a:gd name="T42" fmla="*/ 95 w 166"/>
                <a:gd name="T43" fmla="*/ 24 h 159"/>
                <a:gd name="T44" fmla="*/ 99 w 166"/>
                <a:gd name="T45" fmla="*/ 35 h 159"/>
                <a:gd name="T46" fmla="*/ 102 w 166"/>
                <a:gd name="T47" fmla="*/ 46 h 159"/>
                <a:gd name="T48" fmla="*/ 105 w 166"/>
                <a:gd name="T49" fmla="*/ 57 h 159"/>
                <a:gd name="T50" fmla="*/ 102 w 166"/>
                <a:gd name="T51" fmla="*/ 67 h 159"/>
                <a:gd name="T52" fmla="*/ 99 w 166"/>
                <a:gd name="T53" fmla="*/ 78 h 159"/>
                <a:gd name="T54" fmla="*/ 95 w 166"/>
                <a:gd name="T55" fmla="*/ 89 h 159"/>
                <a:gd name="T56" fmla="*/ 89 w 166"/>
                <a:gd name="T57" fmla="*/ 96 h 159"/>
                <a:gd name="T58" fmla="*/ 82 w 166"/>
                <a:gd name="T59" fmla="*/ 103 h 159"/>
                <a:gd name="T60" fmla="*/ 72 w 166"/>
                <a:gd name="T61" fmla="*/ 107 h 159"/>
                <a:gd name="T62" fmla="*/ 63 w 166"/>
                <a:gd name="T63" fmla="*/ 110 h 159"/>
                <a:gd name="T64" fmla="*/ 53 w 166"/>
                <a:gd name="T65" fmla="*/ 114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6"/>
                <a:gd name="T100" fmla="*/ 0 h 159"/>
                <a:gd name="T101" fmla="*/ 166 w 166"/>
                <a:gd name="T102" fmla="*/ 159 h 1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6" h="159">
                  <a:moveTo>
                    <a:pt x="83" y="159"/>
                  </a:moveTo>
                  <a:lnTo>
                    <a:pt x="68" y="154"/>
                  </a:lnTo>
                  <a:lnTo>
                    <a:pt x="52" y="149"/>
                  </a:lnTo>
                  <a:lnTo>
                    <a:pt x="36" y="144"/>
                  </a:lnTo>
                  <a:lnTo>
                    <a:pt x="26" y="134"/>
                  </a:lnTo>
                  <a:lnTo>
                    <a:pt x="16" y="124"/>
                  </a:lnTo>
                  <a:lnTo>
                    <a:pt x="11" y="109"/>
                  </a:lnTo>
                  <a:lnTo>
                    <a:pt x="5" y="94"/>
                  </a:lnTo>
                  <a:lnTo>
                    <a:pt x="0" y="79"/>
                  </a:lnTo>
                  <a:lnTo>
                    <a:pt x="5" y="64"/>
                  </a:lnTo>
                  <a:lnTo>
                    <a:pt x="11" y="49"/>
                  </a:lnTo>
                  <a:lnTo>
                    <a:pt x="16" y="34"/>
                  </a:lnTo>
                  <a:lnTo>
                    <a:pt x="26" y="25"/>
                  </a:lnTo>
                  <a:lnTo>
                    <a:pt x="36" y="15"/>
                  </a:lnTo>
                  <a:lnTo>
                    <a:pt x="52" y="10"/>
                  </a:lnTo>
                  <a:lnTo>
                    <a:pt x="68" y="5"/>
                  </a:lnTo>
                  <a:lnTo>
                    <a:pt x="83" y="0"/>
                  </a:lnTo>
                  <a:lnTo>
                    <a:pt x="99" y="5"/>
                  </a:lnTo>
                  <a:lnTo>
                    <a:pt x="114" y="10"/>
                  </a:lnTo>
                  <a:lnTo>
                    <a:pt x="130" y="15"/>
                  </a:lnTo>
                  <a:lnTo>
                    <a:pt x="140" y="25"/>
                  </a:lnTo>
                  <a:lnTo>
                    <a:pt x="150" y="34"/>
                  </a:lnTo>
                  <a:lnTo>
                    <a:pt x="156" y="49"/>
                  </a:lnTo>
                  <a:lnTo>
                    <a:pt x="161" y="64"/>
                  </a:lnTo>
                  <a:lnTo>
                    <a:pt x="166" y="79"/>
                  </a:lnTo>
                  <a:lnTo>
                    <a:pt x="161" y="94"/>
                  </a:lnTo>
                  <a:lnTo>
                    <a:pt x="156" y="109"/>
                  </a:lnTo>
                  <a:lnTo>
                    <a:pt x="150" y="124"/>
                  </a:lnTo>
                  <a:lnTo>
                    <a:pt x="140" y="134"/>
                  </a:lnTo>
                  <a:lnTo>
                    <a:pt x="130" y="144"/>
                  </a:lnTo>
                  <a:lnTo>
                    <a:pt x="114" y="149"/>
                  </a:lnTo>
                  <a:lnTo>
                    <a:pt x="99" y="154"/>
                  </a:lnTo>
                  <a:lnTo>
                    <a:pt x="83" y="159"/>
                  </a:lnTo>
                  <a:close/>
                </a:path>
              </a:pathLst>
            </a:custGeom>
            <a:solidFill>
              <a:srgbClr val="FF00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3" name="Freeform 81"/>
            <p:cNvSpPr>
              <a:spLocks/>
            </p:cNvSpPr>
            <p:nvPr/>
          </p:nvSpPr>
          <p:spPr bwMode="auto">
            <a:xfrm>
              <a:off x="2568" y="2397"/>
              <a:ext cx="88" cy="96"/>
            </a:xfrm>
            <a:custGeom>
              <a:avLst/>
              <a:gdLst>
                <a:gd name="T0" fmla="*/ 42 w 140"/>
                <a:gd name="T1" fmla="*/ 96 h 134"/>
                <a:gd name="T2" fmla="*/ 33 w 140"/>
                <a:gd name="T3" fmla="*/ 92 h 134"/>
                <a:gd name="T4" fmla="*/ 26 w 140"/>
                <a:gd name="T5" fmla="*/ 92 h 134"/>
                <a:gd name="T6" fmla="*/ 16 w 140"/>
                <a:gd name="T7" fmla="*/ 85 h 134"/>
                <a:gd name="T8" fmla="*/ 13 w 140"/>
                <a:gd name="T9" fmla="*/ 82 h 134"/>
                <a:gd name="T10" fmla="*/ 6 w 140"/>
                <a:gd name="T11" fmla="*/ 75 h 134"/>
                <a:gd name="T12" fmla="*/ 3 w 140"/>
                <a:gd name="T13" fmla="*/ 67 h 134"/>
                <a:gd name="T14" fmla="*/ 0 w 140"/>
                <a:gd name="T15" fmla="*/ 57 h 134"/>
                <a:gd name="T16" fmla="*/ 0 w 140"/>
                <a:gd name="T17" fmla="*/ 46 h 134"/>
                <a:gd name="T18" fmla="*/ 0 w 140"/>
                <a:gd name="T19" fmla="*/ 39 h 134"/>
                <a:gd name="T20" fmla="*/ 3 w 140"/>
                <a:gd name="T21" fmla="*/ 28 h 134"/>
                <a:gd name="T22" fmla="*/ 6 w 140"/>
                <a:gd name="T23" fmla="*/ 21 h 134"/>
                <a:gd name="T24" fmla="*/ 13 w 140"/>
                <a:gd name="T25" fmla="*/ 14 h 134"/>
                <a:gd name="T26" fmla="*/ 16 w 140"/>
                <a:gd name="T27" fmla="*/ 7 h 134"/>
                <a:gd name="T28" fmla="*/ 26 w 140"/>
                <a:gd name="T29" fmla="*/ 4 h 134"/>
                <a:gd name="T30" fmla="*/ 33 w 140"/>
                <a:gd name="T31" fmla="*/ 0 h 134"/>
                <a:gd name="T32" fmla="*/ 42 w 140"/>
                <a:gd name="T33" fmla="*/ 0 h 134"/>
                <a:gd name="T34" fmla="*/ 52 w 140"/>
                <a:gd name="T35" fmla="*/ 0 h 134"/>
                <a:gd name="T36" fmla="*/ 58 w 140"/>
                <a:gd name="T37" fmla="*/ 4 h 134"/>
                <a:gd name="T38" fmla="*/ 68 w 140"/>
                <a:gd name="T39" fmla="*/ 7 h 134"/>
                <a:gd name="T40" fmla="*/ 75 w 140"/>
                <a:gd name="T41" fmla="*/ 14 h 134"/>
                <a:gd name="T42" fmla="*/ 78 w 140"/>
                <a:gd name="T43" fmla="*/ 21 h 134"/>
                <a:gd name="T44" fmla="*/ 84 w 140"/>
                <a:gd name="T45" fmla="*/ 28 h 134"/>
                <a:gd name="T46" fmla="*/ 84 w 140"/>
                <a:gd name="T47" fmla="*/ 39 h 134"/>
                <a:gd name="T48" fmla="*/ 88 w 140"/>
                <a:gd name="T49" fmla="*/ 46 h 134"/>
                <a:gd name="T50" fmla="*/ 84 w 140"/>
                <a:gd name="T51" fmla="*/ 57 h 134"/>
                <a:gd name="T52" fmla="*/ 84 w 140"/>
                <a:gd name="T53" fmla="*/ 67 h 134"/>
                <a:gd name="T54" fmla="*/ 78 w 140"/>
                <a:gd name="T55" fmla="*/ 75 h 134"/>
                <a:gd name="T56" fmla="*/ 75 w 140"/>
                <a:gd name="T57" fmla="*/ 82 h 134"/>
                <a:gd name="T58" fmla="*/ 68 w 140"/>
                <a:gd name="T59" fmla="*/ 85 h 134"/>
                <a:gd name="T60" fmla="*/ 58 w 140"/>
                <a:gd name="T61" fmla="*/ 92 h 134"/>
                <a:gd name="T62" fmla="*/ 52 w 140"/>
                <a:gd name="T63" fmla="*/ 92 h 134"/>
                <a:gd name="T64" fmla="*/ 42 w 140"/>
                <a:gd name="T65" fmla="*/ 96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0"/>
                <a:gd name="T100" fmla="*/ 0 h 134"/>
                <a:gd name="T101" fmla="*/ 140 w 140"/>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0" h="134">
                  <a:moveTo>
                    <a:pt x="67" y="134"/>
                  </a:moveTo>
                  <a:lnTo>
                    <a:pt x="52" y="129"/>
                  </a:lnTo>
                  <a:lnTo>
                    <a:pt x="41" y="129"/>
                  </a:lnTo>
                  <a:lnTo>
                    <a:pt x="26" y="119"/>
                  </a:lnTo>
                  <a:lnTo>
                    <a:pt x="20" y="114"/>
                  </a:lnTo>
                  <a:lnTo>
                    <a:pt x="10" y="104"/>
                  </a:lnTo>
                  <a:lnTo>
                    <a:pt x="5" y="94"/>
                  </a:lnTo>
                  <a:lnTo>
                    <a:pt x="0" y="79"/>
                  </a:lnTo>
                  <a:lnTo>
                    <a:pt x="0" y="64"/>
                  </a:lnTo>
                  <a:lnTo>
                    <a:pt x="0" y="54"/>
                  </a:lnTo>
                  <a:lnTo>
                    <a:pt x="5" y="39"/>
                  </a:lnTo>
                  <a:lnTo>
                    <a:pt x="10" y="29"/>
                  </a:lnTo>
                  <a:lnTo>
                    <a:pt x="20" y="19"/>
                  </a:lnTo>
                  <a:lnTo>
                    <a:pt x="26" y="10"/>
                  </a:lnTo>
                  <a:lnTo>
                    <a:pt x="41" y="5"/>
                  </a:lnTo>
                  <a:lnTo>
                    <a:pt x="52" y="0"/>
                  </a:lnTo>
                  <a:lnTo>
                    <a:pt x="67" y="0"/>
                  </a:lnTo>
                  <a:lnTo>
                    <a:pt x="83" y="0"/>
                  </a:lnTo>
                  <a:lnTo>
                    <a:pt x="93" y="5"/>
                  </a:lnTo>
                  <a:lnTo>
                    <a:pt x="108" y="10"/>
                  </a:lnTo>
                  <a:lnTo>
                    <a:pt x="119" y="19"/>
                  </a:lnTo>
                  <a:lnTo>
                    <a:pt x="124" y="29"/>
                  </a:lnTo>
                  <a:lnTo>
                    <a:pt x="134" y="39"/>
                  </a:lnTo>
                  <a:lnTo>
                    <a:pt x="134" y="54"/>
                  </a:lnTo>
                  <a:lnTo>
                    <a:pt x="140" y="64"/>
                  </a:lnTo>
                  <a:lnTo>
                    <a:pt x="134" y="79"/>
                  </a:lnTo>
                  <a:lnTo>
                    <a:pt x="134" y="94"/>
                  </a:lnTo>
                  <a:lnTo>
                    <a:pt x="124" y="104"/>
                  </a:lnTo>
                  <a:lnTo>
                    <a:pt x="119" y="114"/>
                  </a:lnTo>
                  <a:lnTo>
                    <a:pt x="108" y="119"/>
                  </a:lnTo>
                  <a:lnTo>
                    <a:pt x="93" y="129"/>
                  </a:lnTo>
                  <a:lnTo>
                    <a:pt x="83" y="129"/>
                  </a:lnTo>
                  <a:lnTo>
                    <a:pt x="67" y="134"/>
                  </a:lnTo>
                  <a:close/>
                </a:path>
              </a:pathLst>
            </a:custGeom>
            <a:solidFill>
              <a:srgbClr val="FF33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4" name="Freeform 82"/>
            <p:cNvSpPr>
              <a:spLocks/>
            </p:cNvSpPr>
            <p:nvPr/>
          </p:nvSpPr>
          <p:spPr bwMode="auto">
            <a:xfrm>
              <a:off x="2574" y="2404"/>
              <a:ext cx="75" cy="82"/>
            </a:xfrm>
            <a:custGeom>
              <a:avLst/>
              <a:gdLst>
                <a:gd name="T0" fmla="*/ 36 w 119"/>
                <a:gd name="T1" fmla="*/ 82 h 114"/>
                <a:gd name="T2" fmla="*/ 30 w 119"/>
                <a:gd name="T3" fmla="*/ 78 h 114"/>
                <a:gd name="T4" fmla="*/ 23 w 119"/>
                <a:gd name="T5" fmla="*/ 78 h 114"/>
                <a:gd name="T6" fmla="*/ 16 w 119"/>
                <a:gd name="T7" fmla="*/ 75 h 114"/>
                <a:gd name="T8" fmla="*/ 10 w 119"/>
                <a:gd name="T9" fmla="*/ 68 h 114"/>
                <a:gd name="T10" fmla="*/ 6 w 119"/>
                <a:gd name="T11" fmla="*/ 64 h 114"/>
                <a:gd name="T12" fmla="*/ 3 w 119"/>
                <a:gd name="T13" fmla="*/ 57 h 114"/>
                <a:gd name="T14" fmla="*/ 0 w 119"/>
                <a:gd name="T15" fmla="*/ 50 h 114"/>
                <a:gd name="T16" fmla="*/ 0 w 119"/>
                <a:gd name="T17" fmla="*/ 39 h 114"/>
                <a:gd name="T18" fmla="*/ 0 w 119"/>
                <a:gd name="T19" fmla="*/ 32 h 114"/>
                <a:gd name="T20" fmla="*/ 3 w 119"/>
                <a:gd name="T21" fmla="*/ 24 h 114"/>
                <a:gd name="T22" fmla="*/ 6 w 119"/>
                <a:gd name="T23" fmla="*/ 17 h 114"/>
                <a:gd name="T24" fmla="*/ 10 w 119"/>
                <a:gd name="T25" fmla="*/ 10 h 114"/>
                <a:gd name="T26" fmla="*/ 16 w 119"/>
                <a:gd name="T27" fmla="*/ 6 h 114"/>
                <a:gd name="T28" fmla="*/ 23 w 119"/>
                <a:gd name="T29" fmla="*/ 3 h 114"/>
                <a:gd name="T30" fmla="*/ 30 w 119"/>
                <a:gd name="T31" fmla="*/ 0 h 114"/>
                <a:gd name="T32" fmla="*/ 36 w 119"/>
                <a:gd name="T33" fmla="*/ 0 h 114"/>
                <a:gd name="T34" fmla="*/ 42 w 119"/>
                <a:gd name="T35" fmla="*/ 0 h 114"/>
                <a:gd name="T36" fmla="*/ 49 w 119"/>
                <a:gd name="T37" fmla="*/ 3 h 114"/>
                <a:gd name="T38" fmla="*/ 55 w 119"/>
                <a:gd name="T39" fmla="*/ 6 h 114"/>
                <a:gd name="T40" fmla="*/ 62 w 119"/>
                <a:gd name="T41" fmla="*/ 10 h 114"/>
                <a:gd name="T42" fmla="*/ 69 w 119"/>
                <a:gd name="T43" fmla="*/ 17 h 114"/>
                <a:gd name="T44" fmla="*/ 72 w 119"/>
                <a:gd name="T45" fmla="*/ 24 h 114"/>
                <a:gd name="T46" fmla="*/ 72 w 119"/>
                <a:gd name="T47" fmla="*/ 32 h 114"/>
                <a:gd name="T48" fmla="*/ 75 w 119"/>
                <a:gd name="T49" fmla="*/ 39 h 114"/>
                <a:gd name="T50" fmla="*/ 72 w 119"/>
                <a:gd name="T51" fmla="*/ 50 h 114"/>
                <a:gd name="T52" fmla="*/ 72 w 119"/>
                <a:gd name="T53" fmla="*/ 57 h 114"/>
                <a:gd name="T54" fmla="*/ 69 w 119"/>
                <a:gd name="T55" fmla="*/ 64 h 114"/>
                <a:gd name="T56" fmla="*/ 62 w 119"/>
                <a:gd name="T57" fmla="*/ 68 h 114"/>
                <a:gd name="T58" fmla="*/ 55 w 119"/>
                <a:gd name="T59" fmla="*/ 75 h 114"/>
                <a:gd name="T60" fmla="*/ 49 w 119"/>
                <a:gd name="T61" fmla="*/ 78 h 114"/>
                <a:gd name="T62" fmla="*/ 42 w 119"/>
                <a:gd name="T63" fmla="*/ 78 h 114"/>
                <a:gd name="T64" fmla="*/ 36 w 119"/>
                <a:gd name="T65" fmla="*/ 82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9"/>
                <a:gd name="T100" fmla="*/ 0 h 114"/>
                <a:gd name="T101" fmla="*/ 119 w 11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9" h="114">
                  <a:moveTo>
                    <a:pt x="57" y="114"/>
                  </a:moveTo>
                  <a:lnTo>
                    <a:pt x="47" y="109"/>
                  </a:lnTo>
                  <a:lnTo>
                    <a:pt x="36" y="109"/>
                  </a:lnTo>
                  <a:lnTo>
                    <a:pt x="26" y="104"/>
                  </a:lnTo>
                  <a:lnTo>
                    <a:pt x="16" y="94"/>
                  </a:lnTo>
                  <a:lnTo>
                    <a:pt x="10" y="89"/>
                  </a:lnTo>
                  <a:lnTo>
                    <a:pt x="5" y="79"/>
                  </a:lnTo>
                  <a:lnTo>
                    <a:pt x="0" y="69"/>
                  </a:lnTo>
                  <a:lnTo>
                    <a:pt x="0" y="54"/>
                  </a:lnTo>
                  <a:lnTo>
                    <a:pt x="0" y="44"/>
                  </a:lnTo>
                  <a:lnTo>
                    <a:pt x="5" y="34"/>
                  </a:lnTo>
                  <a:lnTo>
                    <a:pt x="10" y="24"/>
                  </a:lnTo>
                  <a:lnTo>
                    <a:pt x="16" y="14"/>
                  </a:lnTo>
                  <a:lnTo>
                    <a:pt x="26" y="9"/>
                  </a:lnTo>
                  <a:lnTo>
                    <a:pt x="36" y="4"/>
                  </a:lnTo>
                  <a:lnTo>
                    <a:pt x="47" y="0"/>
                  </a:lnTo>
                  <a:lnTo>
                    <a:pt x="57" y="0"/>
                  </a:lnTo>
                  <a:lnTo>
                    <a:pt x="67" y="0"/>
                  </a:lnTo>
                  <a:lnTo>
                    <a:pt x="78" y="4"/>
                  </a:lnTo>
                  <a:lnTo>
                    <a:pt x="88" y="9"/>
                  </a:lnTo>
                  <a:lnTo>
                    <a:pt x="98" y="14"/>
                  </a:lnTo>
                  <a:lnTo>
                    <a:pt x="109" y="24"/>
                  </a:lnTo>
                  <a:lnTo>
                    <a:pt x="114" y="34"/>
                  </a:lnTo>
                  <a:lnTo>
                    <a:pt x="114" y="44"/>
                  </a:lnTo>
                  <a:lnTo>
                    <a:pt x="119" y="54"/>
                  </a:lnTo>
                  <a:lnTo>
                    <a:pt x="114" y="69"/>
                  </a:lnTo>
                  <a:lnTo>
                    <a:pt x="114" y="79"/>
                  </a:lnTo>
                  <a:lnTo>
                    <a:pt x="109" y="89"/>
                  </a:lnTo>
                  <a:lnTo>
                    <a:pt x="98" y="94"/>
                  </a:lnTo>
                  <a:lnTo>
                    <a:pt x="88" y="104"/>
                  </a:lnTo>
                  <a:lnTo>
                    <a:pt x="78" y="109"/>
                  </a:lnTo>
                  <a:lnTo>
                    <a:pt x="67" y="109"/>
                  </a:lnTo>
                  <a:lnTo>
                    <a:pt x="57" y="114"/>
                  </a:lnTo>
                  <a:close/>
                </a:path>
              </a:pathLst>
            </a:custGeom>
            <a:solidFill>
              <a:srgbClr val="FF66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5" name="Freeform 83"/>
            <p:cNvSpPr>
              <a:spLocks/>
            </p:cNvSpPr>
            <p:nvPr/>
          </p:nvSpPr>
          <p:spPr bwMode="auto">
            <a:xfrm>
              <a:off x="2580" y="2410"/>
              <a:ext cx="63" cy="68"/>
            </a:xfrm>
            <a:custGeom>
              <a:avLst/>
              <a:gdLst>
                <a:gd name="T0" fmla="*/ 30 w 99"/>
                <a:gd name="T1" fmla="*/ 68 h 95"/>
                <a:gd name="T2" fmla="*/ 24 w 99"/>
                <a:gd name="T3" fmla="*/ 68 h 95"/>
                <a:gd name="T4" fmla="*/ 17 w 99"/>
                <a:gd name="T5" fmla="*/ 64 h 95"/>
                <a:gd name="T6" fmla="*/ 13 w 99"/>
                <a:gd name="T7" fmla="*/ 61 h 95"/>
                <a:gd name="T8" fmla="*/ 10 w 99"/>
                <a:gd name="T9" fmla="*/ 57 h 95"/>
                <a:gd name="T10" fmla="*/ 4 w 99"/>
                <a:gd name="T11" fmla="*/ 50 h 95"/>
                <a:gd name="T12" fmla="*/ 4 w 99"/>
                <a:gd name="T13" fmla="*/ 47 h 95"/>
                <a:gd name="T14" fmla="*/ 0 w 99"/>
                <a:gd name="T15" fmla="*/ 39 h 95"/>
                <a:gd name="T16" fmla="*/ 0 w 99"/>
                <a:gd name="T17" fmla="*/ 32 h 95"/>
                <a:gd name="T18" fmla="*/ 0 w 99"/>
                <a:gd name="T19" fmla="*/ 25 h 95"/>
                <a:gd name="T20" fmla="*/ 4 w 99"/>
                <a:gd name="T21" fmla="*/ 21 h 95"/>
                <a:gd name="T22" fmla="*/ 4 w 99"/>
                <a:gd name="T23" fmla="*/ 14 h 95"/>
                <a:gd name="T24" fmla="*/ 10 w 99"/>
                <a:gd name="T25" fmla="*/ 11 h 95"/>
                <a:gd name="T26" fmla="*/ 13 w 99"/>
                <a:gd name="T27" fmla="*/ 4 h 95"/>
                <a:gd name="T28" fmla="*/ 17 w 99"/>
                <a:gd name="T29" fmla="*/ 0 h 95"/>
                <a:gd name="T30" fmla="*/ 24 w 99"/>
                <a:gd name="T31" fmla="*/ 0 h 95"/>
                <a:gd name="T32" fmla="*/ 30 w 99"/>
                <a:gd name="T33" fmla="*/ 0 h 95"/>
                <a:gd name="T34" fmla="*/ 36 w 99"/>
                <a:gd name="T35" fmla="*/ 0 h 95"/>
                <a:gd name="T36" fmla="*/ 43 w 99"/>
                <a:gd name="T37" fmla="*/ 0 h 95"/>
                <a:gd name="T38" fmla="*/ 46 w 99"/>
                <a:gd name="T39" fmla="*/ 4 h 95"/>
                <a:gd name="T40" fmla="*/ 53 w 99"/>
                <a:gd name="T41" fmla="*/ 11 h 95"/>
                <a:gd name="T42" fmla="*/ 56 w 99"/>
                <a:gd name="T43" fmla="*/ 14 h 95"/>
                <a:gd name="T44" fmla="*/ 60 w 99"/>
                <a:gd name="T45" fmla="*/ 21 h 95"/>
                <a:gd name="T46" fmla="*/ 60 w 99"/>
                <a:gd name="T47" fmla="*/ 25 h 95"/>
                <a:gd name="T48" fmla="*/ 63 w 99"/>
                <a:gd name="T49" fmla="*/ 32 h 95"/>
                <a:gd name="T50" fmla="*/ 60 w 99"/>
                <a:gd name="T51" fmla="*/ 39 h 95"/>
                <a:gd name="T52" fmla="*/ 60 w 99"/>
                <a:gd name="T53" fmla="*/ 47 h 95"/>
                <a:gd name="T54" fmla="*/ 56 w 99"/>
                <a:gd name="T55" fmla="*/ 50 h 95"/>
                <a:gd name="T56" fmla="*/ 53 w 99"/>
                <a:gd name="T57" fmla="*/ 57 h 95"/>
                <a:gd name="T58" fmla="*/ 46 w 99"/>
                <a:gd name="T59" fmla="*/ 61 h 95"/>
                <a:gd name="T60" fmla="*/ 43 w 99"/>
                <a:gd name="T61" fmla="*/ 64 h 95"/>
                <a:gd name="T62" fmla="*/ 36 w 99"/>
                <a:gd name="T63" fmla="*/ 68 h 95"/>
                <a:gd name="T64" fmla="*/ 30 w 99"/>
                <a:gd name="T65" fmla="*/ 68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95"/>
                <a:gd name="T101" fmla="*/ 99 w 99"/>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95">
                  <a:moveTo>
                    <a:pt x="47" y="95"/>
                  </a:moveTo>
                  <a:lnTo>
                    <a:pt x="37" y="95"/>
                  </a:lnTo>
                  <a:lnTo>
                    <a:pt x="26" y="90"/>
                  </a:lnTo>
                  <a:lnTo>
                    <a:pt x="21" y="85"/>
                  </a:lnTo>
                  <a:lnTo>
                    <a:pt x="16" y="80"/>
                  </a:lnTo>
                  <a:lnTo>
                    <a:pt x="6" y="70"/>
                  </a:lnTo>
                  <a:lnTo>
                    <a:pt x="6" y="65"/>
                  </a:lnTo>
                  <a:lnTo>
                    <a:pt x="0" y="55"/>
                  </a:lnTo>
                  <a:lnTo>
                    <a:pt x="0" y="45"/>
                  </a:lnTo>
                  <a:lnTo>
                    <a:pt x="0" y="35"/>
                  </a:lnTo>
                  <a:lnTo>
                    <a:pt x="6" y="30"/>
                  </a:lnTo>
                  <a:lnTo>
                    <a:pt x="6" y="20"/>
                  </a:lnTo>
                  <a:lnTo>
                    <a:pt x="16" y="15"/>
                  </a:lnTo>
                  <a:lnTo>
                    <a:pt x="21" y="5"/>
                  </a:lnTo>
                  <a:lnTo>
                    <a:pt x="26" y="0"/>
                  </a:lnTo>
                  <a:lnTo>
                    <a:pt x="37" y="0"/>
                  </a:lnTo>
                  <a:lnTo>
                    <a:pt x="47" y="0"/>
                  </a:lnTo>
                  <a:lnTo>
                    <a:pt x="57" y="0"/>
                  </a:lnTo>
                  <a:lnTo>
                    <a:pt x="68" y="0"/>
                  </a:lnTo>
                  <a:lnTo>
                    <a:pt x="73" y="5"/>
                  </a:lnTo>
                  <a:lnTo>
                    <a:pt x="83" y="15"/>
                  </a:lnTo>
                  <a:lnTo>
                    <a:pt x="88" y="20"/>
                  </a:lnTo>
                  <a:lnTo>
                    <a:pt x="94" y="30"/>
                  </a:lnTo>
                  <a:lnTo>
                    <a:pt x="94" y="35"/>
                  </a:lnTo>
                  <a:lnTo>
                    <a:pt x="99" y="45"/>
                  </a:lnTo>
                  <a:lnTo>
                    <a:pt x="94" y="55"/>
                  </a:lnTo>
                  <a:lnTo>
                    <a:pt x="94" y="65"/>
                  </a:lnTo>
                  <a:lnTo>
                    <a:pt x="88" y="70"/>
                  </a:lnTo>
                  <a:lnTo>
                    <a:pt x="83" y="80"/>
                  </a:lnTo>
                  <a:lnTo>
                    <a:pt x="73" y="85"/>
                  </a:lnTo>
                  <a:lnTo>
                    <a:pt x="68" y="90"/>
                  </a:lnTo>
                  <a:lnTo>
                    <a:pt x="57" y="95"/>
                  </a:lnTo>
                  <a:lnTo>
                    <a:pt x="47" y="95"/>
                  </a:lnTo>
                  <a:close/>
                </a:path>
              </a:pathLst>
            </a:custGeom>
            <a:solidFill>
              <a:srgbClr val="FF99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6" name="Freeform 84"/>
            <p:cNvSpPr>
              <a:spLocks/>
            </p:cNvSpPr>
            <p:nvPr/>
          </p:nvSpPr>
          <p:spPr bwMode="auto">
            <a:xfrm>
              <a:off x="2587" y="2417"/>
              <a:ext cx="49" cy="54"/>
            </a:xfrm>
            <a:custGeom>
              <a:avLst/>
              <a:gdLst>
                <a:gd name="T0" fmla="*/ 23 w 77"/>
                <a:gd name="T1" fmla="*/ 54 h 75"/>
                <a:gd name="T2" fmla="*/ 20 w 77"/>
                <a:gd name="T3" fmla="*/ 54 h 75"/>
                <a:gd name="T4" fmla="*/ 13 w 77"/>
                <a:gd name="T5" fmla="*/ 50 h 75"/>
                <a:gd name="T6" fmla="*/ 10 w 77"/>
                <a:gd name="T7" fmla="*/ 47 h 75"/>
                <a:gd name="T8" fmla="*/ 6 w 77"/>
                <a:gd name="T9" fmla="*/ 43 h 75"/>
                <a:gd name="T10" fmla="*/ 3 w 77"/>
                <a:gd name="T11" fmla="*/ 40 h 75"/>
                <a:gd name="T12" fmla="*/ 0 w 77"/>
                <a:gd name="T13" fmla="*/ 36 h 75"/>
                <a:gd name="T14" fmla="*/ 0 w 77"/>
                <a:gd name="T15" fmla="*/ 32 h 75"/>
                <a:gd name="T16" fmla="*/ 0 w 77"/>
                <a:gd name="T17" fmla="*/ 25 h 75"/>
                <a:gd name="T18" fmla="*/ 0 w 77"/>
                <a:gd name="T19" fmla="*/ 22 h 75"/>
                <a:gd name="T20" fmla="*/ 0 w 77"/>
                <a:gd name="T21" fmla="*/ 14 h 75"/>
                <a:gd name="T22" fmla="*/ 3 w 77"/>
                <a:gd name="T23" fmla="*/ 11 h 75"/>
                <a:gd name="T24" fmla="*/ 6 w 77"/>
                <a:gd name="T25" fmla="*/ 7 h 75"/>
                <a:gd name="T26" fmla="*/ 10 w 77"/>
                <a:gd name="T27" fmla="*/ 4 h 75"/>
                <a:gd name="T28" fmla="*/ 13 w 77"/>
                <a:gd name="T29" fmla="*/ 4 h 75"/>
                <a:gd name="T30" fmla="*/ 20 w 77"/>
                <a:gd name="T31" fmla="*/ 0 h 75"/>
                <a:gd name="T32" fmla="*/ 23 w 77"/>
                <a:gd name="T33" fmla="*/ 0 h 75"/>
                <a:gd name="T34" fmla="*/ 26 w 77"/>
                <a:gd name="T35" fmla="*/ 0 h 75"/>
                <a:gd name="T36" fmla="*/ 33 w 77"/>
                <a:gd name="T37" fmla="*/ 4 h 75"/>
                <a:gd name="T38" fmla="*/ 36 w 77"/>
                <a:gd name="T39" fmla="*/ 4 h 75"/>
                <a:gd name="T40" fmla="*/ 39 w 77"/>
                <a:gd name="T41" fmla="*/ 7 h 75"/>
                <a:gd name="T42" fmla="*/ 43 w 77"/>
                <a:gd name="T43" fmla="*/ 11 h 75"/>
                <a:gd name="T44" fmla="*/ 46 w 77"/>
                <a:gd name="T45" fmla="*/ 14 h 75"/>
                <a:gd name="T46" fmla="*/ 46 w 77"/>
                <a:gd name="T47" fmla="*/ 22 h 75"/>
                <a:gd name="T48" fmla="*/ 49 w 77"/>
                <a:gd name="T49" fmla="*/ 25 h 75"/>
                <a:gd name="T50" fmla="*/ 46 w 77"/>
                <a:gd name="T51" fmla="*/ 32 h 75"/>
                <a:gd name="T52" fmla="*/ 46 w 77"/>
                <a:gd name="T53" fmla="*/ 36 h 75"/>
                <a:gd name="T54" fmla="*/ 43 w 77"/>
                <a:gd name="T55" fmla="*/ 40 h 75"/>
                <a:gd name="T56" fmla="*/ 39 w 77"/>
                <a:gd name="T57" fmla="*/ 43 h 75"/>
                <a:gd name="T58" fmla="*/ 36 w 77"/>
                <a:gd name="T59" fmla="*/ 47 h 75"/>
                <a:gd name="T60" fmla="*/ 33 w 77"/>
                <a:gd name="T61" fmla="*/ 50 h 75"/>
                <a:gd name="T62" fmla="*/ 26 w 77"/>
                <a:gd name="T63" fmla="*/ 54 h 75"/>
                <a:gd name="T64" fmla="*/ 23 w 77"/>
                <a:gd name="T65" fmla="*/ 54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75"/>
                <a:gd name="T101" fmla="*/ 77 w 77"/>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75">
                  <a:moveTo>
                    <a:pt x="36" y="75"/>
                  </a:moveTo>
                  <a:lnTo>
                    <a:pt x="31" y="75"/>
                  </a:lnTo>
                  <a:lnTo>
                    <a:pt x="21" y="70"/>
                  </a:lnTo>
                  <a:lnTo>
                    <a:pt x="15" y="65"/>
                  </a:lnTo>
                  <a:lnTo>
                    <a:pt x="10" y="60"/>
                  </a:lnTo>
                  <a:lnTo>
                    <a:pt x="5" y="55"/>
                  </a:lnTo>
                  <a:lnTo>
                    <a:pt x="0" y="50"/>
                  </a:lnTo>
                  <a:lnTo>
                    <a:pt x="0" y="45"/>
                  </a:lnTo>
                  <a:lnTo>
                    <a:pt x="0" y="35"/>
                  </a:lnTo>
                  <a:lnTo>
                    <a:pt x="0" y="30"/>
                  </a:lnTo>
                  <a:lnTo>
                    <a:pt x="0" y="20"/>
                  </a:lnTo>
                  <a:lnTo>
                    <a:pt x="5" y="15"/>
                  </a:lnTo>
                  <a:lnTo>
                    <a:pt x="10" y="10"/>
                  </a:lnTo>
                  <a:lnTo>
                    <a:pt x="15" y="5"/>
                  </a:lnTo>
                  <a:lnTo>
                    <a:pt x="21" y="5"/>
                  </a:lnTo>
                  <a:lnTo>
                    <a:pt x="31" y="0"/>
                  </a:lnTo>
                  <a:lnTo>
                    <a:pt x="36" y="0"/>
                  </a:lnTo>
                  <a:lnTo>
                    <a:pt x="41" y="0"/>
                  </a:lnTo>
                  <a:lnTo>
                    <a:pt x="52" y="5"/>
                  </a:lnTo>
                  <a:lnTo>
                    <a:pt x="57" y="5"/>
                  </a:lnTo>
                  <a:lnTo>
                    <a:pt x="62" y="10"/>
                  </a:lnTo>
                  <a:lnTo>
                    <a:pt x="67" y="15"/>
                  </a:lnTo>
                  <a:lnTo>
                    <a:pt x="72" y="20"/>
                  </a:lnTo>
                  <a:lnTo>
                    <a:pt x="72" y="30"/>
                  </a:lnTo>
                  <a:lnTo>
                    <a:pt x="77" y="35"/>
                  </a:lnTo>
                  <a:lnTo>
                    <a:pt x="72" y="45"/>
                  </a:lnTo>
                  <a:lnTo>
                    <a:pt x="72" y="50"/>
                  </a:lnTo>
                  <a:lnTo>
                    <a:pt x="67" y="55"/>
                  </a:lnTo>
                  <a:lnTo>
                    <a:pt x="62" y="60"/>
                  </a:lnTo>
                  <a:lnTo>
                    <a:pt x="57" y="65"/>
                  </a:lnTo>
                  <a:lnTo>
                    <a:pt x="52" y="70"/>
                  </a:lnTo>
                  <a:lnTo>
                    <a:pt x="41" y="75"/>
                  </a:lnTo>
                  <a:lnTo>
                    <a:pt x="36" y="75"/>
                  </a:lnTo>
                  <a:close/>
                </a:path>
              </a:pathLst>
            </a:custGeom>
            <a:solidFill>
              <a:srgbClr val="FFCC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7" name="Freeform 85"/>
            <p:cNvSpPr>
              <a:spLocks/>
            </p:cNvSpPr>
            <p:nvPr/>
          </p:nvSpPr>
          <p:spPr bwMode="auto">
            <a:xfrm>
              <a:off x="2594" y="2425"/>
              <a:ext cx="33" cy="36"/>
            </a:xfrm>
            <a:custGeom>
              <a:avLst/>
              <a:gdLst>
                <a:gd name="T0" fmla="*/ 17 w 52"/>
                <a:gd name="T1" fmla="*/ 36 h 50"/>
                <a:gd name="T2" fmla="*/ 13 w 52"/>
                <a:gd name="T3" fmla="*/ 36 h 50"/>
                <a:gd name="T4" fmla="*/ 10 w 52"/>
                <a:gd name="T5" fmla="*/ 36 h 50"/>
                <a:gd name="T6" fmla="*/ 7 w 52"/>
                <a:gd name="T7" fmla="*/ 36 h 50"/>
                <a:gd name="T8" fmla="*/ 3 w 52"/>
                <a:gd name="T9" fmla="*/ 32 h 50"/>
                <a:gd name="T10" fmla="*/ 3 w 52"/>
                <a:gd name="T11" fmla="*/ 29 h 50"/>
                <a:gd name="T12" fmla="*/ 0 w 52"/>
                <a:gd name="T13" fmla="*/ 25 h 50"/>
                <a:gd name="T14" fmla="*/ 0 w 52"/>
                <a:gd name="T15" fmla="*/ 22 h 50"/>
                <a:gd name="T16" fmla="*/ 0 w 52"/>
                <a:gd name="T17" fmla="*/ 18 h 50"/>
                <a:gd name="T18" fmla="*/ 0 w 52"/>
                <a:gd name="T19" fmla="*/ 14 h 50"/>
                <a:gd name="T20" fmla="*/ 0 w 52"/>
                <a:gd name="T21" fmla="*/ 11 h 50"/>
                <a:gd name="T22" fmla="*/ 3 w 52"/>
                <a:gd name="T23" fmla="*/ 7 h 50"/>
                <a:gd name="T24" fmla="*/ 3 w 52"/>
                <a:gd name="T25" fmla="*/ 4 h 50"/>
                <a:gd name="T26" fmla="*/ 7 w 52"/>
                <a:gd name="T27" fmla="*/ 4 h 50"/>
                <a:gd name="T28" fmla="*/ 10 w 52"/>
                <a:gd name="T29" fmla="*/ 0 h 50"/>
                <a:gd name="T30" fmla="*/ 13 w 52"/>
                <a:gd name="T31" fmla="*/ 0 h 50"/>
                <a:gd name="T32" fmla="*/ 17 w 52"/>
                <a:gd name="T33" fmla="*/ 0 h 50"/>
                <a:gd name="T34" fmla="*/ 20 w 52"/>
                <a:gd name="T35" fmla="*/ 0 h 50"/>
                <a:gd name="T36" fmla="*/ 23 w 52"/>
                <a:gd name="T37" fmla="*/ 0 h 50"/>
                <a:gd name="T38" fmla="*/ 27 w 52"/>
                <a:gd name="T39" fmla="*/ 4 h 50"/>
                <a:gd name="T40" fmla="*/ 30 w 52"/>
                <a:gd name="T41" fmla="*/ 4 h 50"/>
                <a:gd name="T42" fmla="*/ 33 w 52"/>
                <a:gd name="T43" fmla="*/ 7 h 50"/>
                <a:gd name="T44" fmla="*/ 33 w 52"/>
                <a:gd name="T45" fmla="*/ 11 h 50"/>
                <a:gd name="T46" fmla="*/ 33 w 52"/>
                <a:gd name="T47" fmla="*/ 14 h 50"/>
                <a:gd name="T48" fmla="*/ 33 w 52"/>
                <a:gd name="T49" fmla="*/ 18 h 50"/>
                <a:gd name="T50" fmla="*/ 33 w 52"/>
                <a:gd name="T51" fmla="*/ 22 h 50"/>
                <a:gd name="T52" fmla="*/ 33 w 52"/>
                <a:gd name="T53" fmla="*/ 25 h 50"/>
                <a:gd name="T54" fmla="*/ 33 w 52"/>
                <a:gd name="T55" fmla="*/ 29 h 50"/>
                <a:gd name="T56" fmla="*/ 30 w 52"/>
                <a:gd name="T57" fmla="*/ 32 h 50"/>
                <a:gd name="T58" fmla="*/ 27 w 52"/>
                <a:gd name="T59" fmla="*/ 36 h 50"/>
                <a:gd name="T60" fmla="*/ 23 w 52"/>
                <a:gd name="T61" fmla="*/ 36 h 50"/>
                <a:gd name="T62" fmla="*/ 20 w 52"/>
                <a:gd name="T63" fmla="*/ 36 h 50"/>
                <a:gd name="T64" fmla="*/ 17 w 52"/>
                <a:gd name="T65" fmla="*/ 36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0"/>
                <a:gd name="T101" fmla="*/ 52 w 52"/>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0">
                  <a:moveTo>
                    <a:pt x="26" y="50"/>
                  </a:moveTo>
                  <a:lnTo>
                    <a:pt x="21" y="50"/>
                  </a:lnTo>
                  <a:lnTo>
                    <a:pt x="16" y="50"/>
                  </a:lnTo>
                  <a:lnTo>
                    <a:pt x="11" y="50"/>
                  </a:lnTo>
                  <a:lnTo>
                    <a:pt x="5" y="45"/>
                  </a:lnTo>
                  <a:lnTo>
                    <a:pt x="5" y="40"/>
                  </a:lnTo>
                  <a:lnTo>
                    <a:pt x="0" y="35"/>
                  </a:lnTo>
                  <a:lnTo>
                    <a:pt x="0" y="30"/>
                  </a:lnTo>
                  <a:lnTo>
                    <a:pt x="0" y="25"/>
                  </a:lnTo>
                  <a:lnTo>
                    <a:pt x="0" y="20"/>
                  </a:lnTo>
                  <a:lnTo>
                    <a:pt x="0" y="15"/>
                  </a:lnTo>
                  <a:lnTo>
                    <a:pt x="5" y="10"/>
                  </a:lnTo>
                  <a:lnTo>
                    <a:pt x="5" y="5"/>
                  </a:lnTo>
                  <a:lnTo>
                    <a:pt x="11" y="5"/>
                  </a:lnTo>
                  <a:lnTo>
                    <a:pt x="16" y="0"/>
                  </a:lnTo>
                  <a:lnTo>
                    <a:pt x="21" y="0"/>
                  </a:lnTo>
                  <a:lnTo>
                    <a:pt x="26" y="0"/>
                  </a:lnTo>
                  <a:lnTo>
                    <a:pt x="31" y="0"/>
                  </a:lnTo>
                  <a:lnTo>
                    <a:pt x="36" y="0"/>
                  </a:lnTo>
                  <a:lnTo>
                    <a:pt x="42" y="5"/>
                  </a:lnTo>
                  <a:lnTo>
                    <a:pt x="47" y="5"/>
                  </a:lnTo>
                  <a:lnTo>
                    <a:pt x="52" y="10"/>
                  </a:lnTo>
                  <a:lnTo>
                    <a:pt x="52" y="15"/>
                  </a:lnTo>
                  <a:lnTo>
                    <a:pt x="52" y="20"/>
                  </a:lnTo>
                  <a:lnTo>
                    <a:pt x="52" y="25"/>
                  </a:lnTo>
                  <a:lnTo>
                    <a:pt x="52" y="30"/>
                  </a:lnTo>
                  <a:lnTo>
                    <a:pt x="52" y="35"/>
                  </a:lnTo>
                  <a:lnTo>
                    <a:pt x="52" y="40"/>
                  </a:lnTo>
                  <a:lnTo>
                    <a:pt x="47" y="45"/>
                  </a:lnTo>
                  <a:lnTo>
                    <a:pt x="42" y="50"/>
                  </a:lnTo>
                  <a:lnTo>
                    <a:pt x="36" y="50"/>
                  </a:lnTo>
                  <a:lnTo>
                    <a:pt x="31" y="50"/>
                  </a:lnTo>
                  <a:lnTo>
                    <a:pt x="26" y="5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grpSp>
      <p:pic>
        <p:nvPicPr>
          <p:cNvPr id="88" name="Picture Universe" descr="D:\Photos\Landscape\Space\space-galaxy-universe-stars.jpg"/>
          <p:cNvPicPr>
            <a:picLocks noChangeAspect="1" noChangeArrowheads="1"/>
          </p:cNvPicPr>
          <p:nvPr/>
        </p:nvPicPr>
        <p:blipFill>
          <a:blip r:embed="rId3" cstate="screen">
            <a:lum bright="-5000" contrast="5000"/>
          </a:blip>
          <a:srcRect/>
          <a:stretch>
            <a:fillRect/>
          </a:stretch>
        </p:blipFill>
        <p:spPr bwMode="auto">
          <a:xfrm rot="21198710">
            <a:off x="2441916" y="3878684"/>
            <a:ext cx="2823615" cy="2259929"/>
          </a:xfrm>
          <a:prstGeom prst="rect">
            <a:avLst/>
          </a:prstGeom>
          <a:noFill/>
          <a:effectLst>
            <a:glow rad="228600">
              <a:schemeClr val="accent5">
                <a:satMod val="175000"/>
                <a:alpha val="40000"/>
              </a:schemeClr>
            </a:glow>
            <a:outerShdw blurRad="254000" dist="317500" dir="2700000" algn="tl" rotWithShape="0">
              <a:prstClr val="black"/>
            </a:outerShdw>
          </a:effectLst>
        </p:spPr>
      </p:pic>
      <p:sp>
        <p:nvSpPr>
          <p:cNvPr id="89" name="WHAT CAUSED THE:"/>
          <p:cNvSpPr>
            <a:spLocks noChangeArrowheads="1"/>
          </p:cNvSpPr>
          <p:nvPr/>
        </p:nvSpPr>
        <p:spPr bwMode="auto">
          <a:xfrm>
            <a:off x="3672517" y="1585285"/>
            <a:ext cx="4846969" cy="769441"/>
          </a:xfrm>
          <a:prstGeom prst="rect">
            <a:avLst/>
          </a:prstGeom>
          <a:noFill/>
          <a:ln w="12700">
            <a:noFill/>
            <a:miter lim="800000"/>
            <a:headEnd type="none" w="sm" len="sm"/>
            <a:tailEnd type="none" w="sm" len="sm"/>
          </a:ln>
          <a:effectLst>
            <a:outerShdw dist="35921" dir="2700000" algn="ctr" rotWithShape="0">
              <a:srgbClr val="000000"/>
            </a:outerShdw>
          </a:effectLst>
        </p:spPr>
        <p:txBody>
          <a:bodyPr wrap="none">
            <a:spAutoFit/>
          </a:bodyPr>
          <a:lstStyle/>
          <a:p>
            <a:pPr algn="ctr">
              <a:defRPr/>
            </a:pPr>
            <a:r>
              <a:rPr lang="en-US" sz="4400" dirty="0">
                <a:effectLst>
                  <a:glow rad="63500">
                    <a:srgbClr val="000000">
                      <a:alpha val="40000"/>
                    </a:srgbClr>
                  </a:glow>
                </a:effectLst>
                <a:latin typeface="Calibri" pitchFamily="34" charset="0"/>
              </a:rPr>
              <a:t>WHAT CAUSED THE:</a:t>
            </a:r>
          </a:p>
        </p:txBody>
      </p:sp>
      <p:sp>
        <p:nvSpPr>
          <p:cNvPr id="90" name="1. UNIVERSE"/>
          <p:cNvSpPr>
            <a:spLocks noChangeArrowheads="1"/>
          </p:cNvSpPr>
          <p:nvPr/>
        </p:nvSpPr>
        <p:spPr bwMode="auto">
          <a:xfrm>
            <a:off x="1989645" y="2553472"/>
            <a:ext cx="3879139" cy="923330"/>
          </a:xfrm>
          <a:prstGeom prst="rect">
            <a:avLst/>
          </a:prstGeom>
          <a:noFill/>
          <a:ln w="12700">
            <a:noFill/>
            <a:miter lim="800000"/>
            <a:headEnd type="none" w="sm" len="sm"/>
            <a:tailEnd type="none" w="sm" len="sm"/>
          </a:ln>
          <a:effectLst>
            <a:outerShdw dist="35921" dir="2700000" algn="ctr" rotWithShape="0">
              <a:srgbClr val="000000"/>
            </a:outerShdw>
          </a:effectLst>
        </p:spPr>
        <p:txBody>
          <a:bodyPr wrap="none">
            <a:spAutoFit/>
          </a:bodyPr>
          <a:lstStyle/>
          <a:p>
            <a:pPr algn="ctr">
              <a:defRPr/>
            </a:pPr>
            <a:r>
              <a:rPr lang="en-US" sz="5400" dirty="0">
                <a:solidFill>
                  <a:srgbClr val="FFC000"/>
                </a:solidFill>
                <a:effectLst>
                  <a:glow rad="63500">
                    <a:srgbClr val="000000">
                      <a:alpha val="40000"/>
                    </a:srgbClr>
                  </a:glow>
                  <a:outerShdw blurRad="50800" dist="50800" dir="2700000" algn="tl" rotWithShape="0">
                    <a:prstClr val="black"/>
                  </a:outerShdw>
                </a:effectLst>
                <a:latin typeface="Calibri" pitchFamily="34" charset="0"/>
              </a:rPr>
              <a:t>1.</a:t>
            </a:r>
            <a:r>
              <a:rPr lang="en-US" sz="5400" dirty="0">
                <a:effectLst>
                  <a:glow rad="63500">
                    <a:srgbClr val="000000">
                      <a:alpha val="40000"/>
                    </a:srgbClr>
                  </a:glow>
                  <a:outerShdw blurRad="50800" dist="50800" dir="2700000" algn="tl" rotWithShape="0">
                    <a:prstClr val="black"/>
                  </a:outerShdw>
                </a:effectLst>
                <a:latin typeface="Calibri" pitchFamily="34" charset="0"/>
              </a:rPr>
              <a:t> </a:t>
            </a:r>
            <a:r>
              <a:rPr lang="en-US" sz="5400" dirty="0">
                <a:solidFill>
                  <a:schemeClr val="accent5"/>
                </a:solidFill>
                <a:effectLst>
                  <a:glow rad="63500">
                    <a:srgbClr val="000000">
                      <a:alpha val="40000"/>
                    </a:srgbClr>
                  </a:glow>
                  <a:outerShdw blurRad="50800" dist="50800" dir="2700000" algn="tl" rotWithShape="0">
                    <a:prstClr val="black"/>
                  </a:outerShdw>
                </a:effectLst>
                <a:latin typeface="Calibri" pitchFamily="34" charset="0"/>
              </a:rPr>
              <a:t>Universe ?</a:t>
            </a:r>
          </a:p>
        </p:txBody>
      </p:sp>
      <p:sp>
        <p:nvSpPr>
          <p:cNvPr id="91" name="2. LIFE"/>
          <p:cNvSpPr>
            <a:spLocks noChangeArrowheads="1"/>
          </p:cNvSpPr>
          <p:nvPr/>
        </p:nvSpPr>
        <p:spPr bwMode="auto">
          <a:xfrm>
            <a:off x="7408080" y="2553472"/>
            <a:ext cx="2373407" cy="923330"/>
          </a:xfrm>
          <a:prstGeom prst="rect">
            <a:avLst/>
          </a:prstGeom>
          <a:noFill/>
          <a:ln w="12700">
            <a:noFill/>
            <a:miter lim="800000"/>
            <a:headEnd type="none" w="sm" len="sm"/>
            <a:tailEnd type="none" w="sm" len="sm"/>
          </a:ln>
          <a:effectLst>
            <a:outerShdw dist="35921" dir="2700000" algn="ctr" rotWithShape="0">
              <a:srgbClr val="000000"/>
            </a:outerShdw>
          </a:effectLst>
        </p:spPr>
        <p:txBody>
          <a:bodyPr wrap="none">
            <a:spAutoFit/>
          </a:bodyPr>
          <a:lstStyle/>
          <a:p>
            <a:pPr algn="ctr">
              <a:defRPr/>
            </a:pPr>
            <a:r>
              <a:rPr lang="en-US" sz="5400" dirty="0">
                <a:effectLst>
                  <a:glow rad="63500">
                    <a:srgbClr val="000000">
                      <a:alpha val="40000"/>
                    </a:srgbClr>
                  </a:glow>
                  <a:outerShdw blurRad="50800" dist="50800" dir="2700000" algn="tl" rotWithShape="0">
                    <a:prstClr val="black"/>
                  </a:outerShdw>
                </a:effectLst>
                <a:latin typeface="Calibri" pitchFamily="34" charset="0"/>
              </a:rPr>
              <a:t>2. Life ?</a:t>
            </a:r>
          </a:p>
        </p:txBody>
      </p:sp>
      <p:sp>
        <p:nvSpPr>
          <p:cNvPr id="93"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13561835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xmlns:p14="http://schemas.microsoft.com/office/powerpoint/2010/mai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CHARD DAWKINS"/>
          <p:cNvSpPr txBox="1">
            <a:spLocks noChangeArrowheads="1"/>
          </p:cNvSpPr>
          <p:nvPr/>
        </p:nvSpPr>
        <p:spPr bwMode="auto">
          <a:xfrm>
            <a:off x="2180218" y="166255"/>
            <a:ext cx="6918755" cy="580051"/>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127000" dist="88900" dir="3000000" algn="tl" rotWithShape="0">
                    <a:prstClr val="black"/>
                  </a:outerShdw>
                </a:effectLst>
                <a:latin typeface="Impact" pitchFamily="34" charset="0"/>
                <a:cs typeface="Tahoma" pitchFamily="34" charset="0"/>
              </a:rPr>
              <a:t>Extreme Precision</a:t>
            </a:r>
          </a:p>
        </p:txBody>
      </p:sp>
      <p:sp>
        <p:nvSpPr>
          <p:cNvPr id="6" name="The God Delusion"/>
          <p:cNvSpPr txBox="1">
            <a:spLocks noChangeArrowheads="1"/>
          </p:cNvSpPr>
          <p:nvPr/>
        </p:nvSpPr>
        <p:spPr bwMode="auto">
          <a:xfrm>
            <a:off x="3560619" y="633845"/>
            <a:ext cx="6518401" cy="39780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at the beginning</a:t>
            </a:r>
          </a:p>
        </p:txBody>
      </p:sp>
      <p:sp>
        <p:nvSpPr>
          <p:cNvPr id="10" name="Text Box 2"/>
          <p:cNvSpPr txBox="1">
            <a:spLocks noChangeArrowheads="1"/>
          </p:cNvSpPr>
          <p:nvPr/>
        </p:nvSpPr>
        <p:spPr bwMode="auto">
          <a:xfrm>
            <a:off x="4486756" y="1729107"/>
            <a:ext cx="6295545" cy="3970318"/>
          </a:xfrm>
          <a:prstGeom prst="rect">
            <a:avLst/>
          </a:prstGeom>
          <a:noFill/>
          <a:ln w="12700">
            <a:noFill/>
            <a:miter lim="800000"/>
            <a:headEnd type="none" w="sm" len="sm"/>
            <a:tailEnd type="none" w="sm" len="sm"/>
          </a:ln>
          <a:effectLst/>
        </p:spPr>
        <p:txBody>
          <a:bodyPr wrap="square" lIns="182880" rIns="182880">
            <a:spAutoFit/>
          </a:bodyPr>
          <a:lstStyle/>
          <a:p>
            <a:pPr marL="114300" indent="-114300">
              <a:spcBef>
                <a:spcPts val="2400"/>
              </a:spcBef>
              <a:defRPr/>
            </a:pPr>
            <a:r>
              <a:rPr lang="en-US" sz="3600" i="1" dirty="0">
                <a:effectLst>
                  <a:glow rad="101600">
                    <a:srgbClr val="000000">
                      <a:alpha val="40000"/>
                    </a:srgbClr>
                  </a:glow>
                  <a:outerShdw blurRad="76200" dist="76200" dir="2700000" algn="tl" rotWithShape="0">
                    <a:prstClr val="black"/>
                  </a:outerShdw>
                </a:effectLst>
                <a:latin typeface="Cambria" pitchFamily="18" charset="0"/>
              </a:rPr>
              <a:t>If the expansion rate of the universe was different by one part in a thousand, million, million a second after the big bang, the universe would have collapsed back on itself or never developed galaxies. </a:t>
            </a:r>
            <a:endParaRPr lang="en-US" sz="3600" b="1" i="1" dirty="0">
              <a:effectLst>
                <a:glow rad="101600">
                  <a:srgbClr val="000000">
                    <a:alpha val="40000"/>
                  </a:srgbClr>
                </a:glow>
                <a:outerShdw blurRad="76200" dist="76200" dir="2700000" algn="tl" rotWithShape="0">
                  <a:prstClr val="black"/>
                </a:outerShdw>
              </a:effectLst>
              <a:latin typeface="Cambria" pitchFamily="18" charset="0"/>
            </a:endParaRPr>
          </a:p>
        </p:txBody>
      </p:sp>
      <p:grpSp>
        <p:nvGrpSpPr>
          <p:cNvPr id="2" name="Picture Stephen Hawking"/>
          <p:cNvGrpSpPr/>
          <p:nvPr/>
        </p:nvGrpSpPr>
        <p:grpSpPr>
          <a:xfrm rot="21330871">
            <a:off x="958793" y="1904763"/>
            <a:ext cx="3400942" cy="3381537"/>
            <a:chOff x="6436380" y="4149467"/>
            <a:chExt cx="2381250" cy="2283606"/>
          </a:xfrm>
        </p:grpSpPr>
        <p:pic>
          <p:nvPicPr>
            <p:cNvPr id="366595" name="Picture 3" descr="D:\Presentations\Jeff\media\Stephen-Hawking.bmp"/>
            <p:cNvPicPr>
              <a:picLocks noChangeAspect="1" noChangeArrowheads="1"/>
            </p:cNvPicPr>
            <p:nvPr/>
          </p:nvPicPr>
          <p:blipFill>
            <a:blip r:embed="rId3"/>
            <a:srcRect/>
            <a:stretch>
              <a:fillRect/>
            </a:stretch>
          </p:blipFill>
          <p:spPr bwMode="auto">
            <a:xfrm>
              <a:off x="6436380" y="4149467"/>
              <a:ext cx="2381250" cy="2283606"/>
            </a:xfrm>
            <a:prstGeom prst="rect">
              <a:avLst/>
            </a:prstGeom>
            <a:noFill/>
            <a:effectLst>
              <a:glow rad="228600">
                <a:schemeClr val="accent3">
                  <a:satMod val="175000"/>
                  <a:alpha val="40000"/>
                </a:schemeClr>
              </a:glow>
            </a:effectLst>
          </p:spPr>
        </p:pic>
        <p:sp>
          <p:nvSpPr>
            <p:cNvPr id="14" name="text"/>
            <p:cNvSpPr txBox="1">
              <a:spLocks noChangeArrowheads="1"/>
            </p:cNvSpPr>
            <p:nvPr/>
          </p:nvSpPr>
          <p:spPr bwMode="auto">
            <a:xfrm>
              <a:off x="6521038" y="6059635"/>
              <a:ext cx="2205318" cy="30173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lvl="0" algn="ctr" eaLnBrk="1" hangingPunct="1">
                <a:lnSpc>
                  <a:spcPct val="90000"/>
                </a:lnSpc>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Stephen Hawking</a:t>
              </a:r>
            </a:p>
          </p:txBody>
        </p:sp>
      </p:grpSp>
    </p:spTree>
    <p:extLst>
      <p:ext uri="{BB962C8B-B14F-4D97-AF65-F5344CB8AC3E}">
        <p14:creationId xmlns:p14="http://schemas.microsoft.com/office/powerpoint/2010/main" val="356750579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 Unfurling">
            <a:extLst>
              <a:ext uri="{FF2B5EF4-FFF2-40B4-BE49-F238E27FC236}">
                <a16:creationId xmlns:a16="http://schemas.microsoft.com/office/drawing/2014/main" xmlns="" id="{52D4AA69-D73F-5841-9B48-C65DA2E15E1B}"/>
              </a:ext>
            </a:extLst>
          </p:cNvPr>
          <p:cNvPicPr>
            <a:picLocks noChangeAspect="1" noChangeArrowheads="1"/>
          </p:cNvPicPr>
          <p:nvPr/>
        </p:nvPicPr>
        <p:blipFill>
          <a:blip r:embed="rId2"/>
          <a:stretch>
            <a:fillRect/>
          </a:stretch>
        </p:blipFill>
        <p:spPr bwMode="auto">
          <a:xfrm>
            <a:off x="-1544880" y="-1423179"/>
            <a:ext cx="14817620" cy="8993559"/>
          </a:xfrm>
          <a:prstGeom prst="rect">
            <a:avLst/>
          </a:prstGeom>
          <a:noFill/>
          <a:ln>
            <a:noFill/>
          </a:ln>
        </p:spPr>
      </p:pic>
      <p:sp>
        <p:nvSpPr>
          <p:cNvPr id="2" name="Rectangle 2">
            <a:extLst>
              <a:ext uri="{FF2B5EF4-FFF2-40B4-BE49-F238E27FC236}">
                <a16:creationId xmlns:a16="http://schemas.microsoft.com/office/drawing/2014/main" xmlns="" id="{48977392-C5FD-A24D-9C68-1B75F58C8A4A}"/>
              </a:ext>
            </a:extLst>
          </p:cNvPr>
          <p:cNvSpPr txBox="1">
            <a:spLocks noChangeArrowheads="1"/>
          </p:cNvSpPr>
          <p:nvPr/>
        </p:nvSpPr>
        <p:spPr>
          <a:xfrm>
            <a:off x="1778000" y="2331348"/>
            <a:ext cx="8636000" cy="2659190"/>
          </a:xfrm>
          <a:prstGeom prst="rect">
            <a:avLst/>
          </a:prstGeom>
        </p:spPr>
        <p:txBody>
          <a:bodyPr vert="horz" wrap="square" lIns="0" tIns="0" rIns="0" bIns="0" rtlCol="0" anchor="ctr">
            <a:sp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nSpc>
                <a:spcPct val="90000"/>
              </a:lnSpc>
              <a:buFont typeface="Arial"/>
              <a:buNone/>
              <a:defRPr/>
            </a:pPr>
            <a:r>
              <a:rPr lang="en-US" sz="4800" b="1" spc="-100">
                <a:effectLst>
                  <a:glow rad="101600">
                    <a:srgbClr val="000000">
                      <a:alpha val="40000"/>
                    </a:srgbClr>
                  </a:glow>
                </a:effectLst>
                <a:latin typeface="Calibri" pitchFamily="34" charset="0"/>
              </a:rPr>
              <a:t>If the gravitational force were altered more than 1 part in 10</a:t>
            </a:r>
            <a:r>
              <a:rPr lang="en-US" sz="4800" b="1" spc="-100" baseline="30000">
                <a:effectLst>
                  <a:glow rad="101600">
                    <a:srgbClr val="000000">
                      <a:alpha val="40000"/>
                    </a:srgbClr>
                  </a:glow>
                </a:effectLst>
                <a:latin typeface="Calibri" pitchFamily="34" charset="0"/>
              </a:rPr>
              <a:t>40</a:t>
            </a:r>
            <a:r>
              <a:rPr lang="en-US" sz="4800" b="1" spc="-100">
                <a:effectLst>
                  <a:glow rad="101600">
                    <a:srgbClr val="000000">
                      <a:alpha val="40000"/>
                    </a:srgbClr>
                  </a:glow>
                </a:effectLst>
                <a:latin typeface="Calibri" pitchFamily="34" charset="0"/>
              </a:rPr>
              <a:t>, stars would not exist (and therefore neither would we). </a:t>
            </a:r>
            <a:endParaRPr lang="en-US" sz="4800" b="1" spc="-100" dirty="0">
              <a:effectLst>
                <a:glow rad="101600">
                  <a:srgbClr val="000000">
                    <a:alpha val="40000"/>
                  </a:srgbClr>
                </a:glow>
              </a:effectLst>
              <a:latin typeface="Calibri" pitchFamily="34" charset="0"/>
            </a:endParaRPr>
          </a:p>
        </p:txBody>
      </p:sp>
      <p:sp>
        <p:nvSpPr>
          <p:cNvPr id="3" name="RICHARD DAWKINS">
            <a:extLst>
              <a:ext uri="{FF2B5EF4-FFF2-40B4-BE49-F238E27FC236}">
                <a16:creationId xmlns:a16="http://schemas.microsoft.com/office/drawing/2014/main" xmlns="" id="{86EEE1BA-99C7-0448-9906-374ADA9D2642}"/>
              </a:ext>
            </a:extLst>
          </p:cNvPr>
          <p:cNvSpPr txBox="1">
            <a:spLocks noChangeArrowheads="1"/>
          </p:cNvSpPr>
          <p:nvPr/>
        </p:nvSpPr>
        <p:spPr bwMode="auto">
          <a:xfrm>
            <a:off x="2210698" y="773440"/>
            <a:ext cx="6918755" cy="580051"/>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127000" dist="88900" dir="3000000" algn="tl" rotWithShape="0">
                    <a:prstClr val="black"/>
                  </a:outerShdw>
                </a:effectLst>
                <a:latin typeface="Impact" pitchFamily="34" charset="0"/>
                <a:cs typeface="Tahoma" pitchFamily="34" charset="0"/>
              </a:rPr>
              <a:t>Extreme Precision</a:t>
            </a:r>
          </a:p>
        </p:txBody>
      </p:sp>
      <p:sp>
        <p:nvSpPr>
          <p:cNvPr id="4" name="The God Delusion">
            <a:extLst>
              <a:ext uri="{FF2B5EF4-FFF2-40B4-BE49-F238E27FC236}">
                <a16:creationId xmlns:a16="http://schemas.microsoft.com/office/drawing/2014/main" xmlns="" id="{44F29FB9-D086-C347-A97B-4A0A1618F0DD}"/>
              </a:ext>
            </a:extLst>
          </p:cNvPr>
          <p:cNvSpPr txBox="1">
            <a:spLocks noChangeArrowheads="1"/>
          </p:cNvSpPr>
          <p:nvPr/>
        </p:nvSpPr>
        <p:spPr bwMode="auto">
          <a:xfrm>
            <a:off x="4411981" y="1353491"/>
            <a:ext cx="4717472" cy="39780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Right Now</a:t>
            </a:r>
          </a:p>
        </p:txBody>
      </p:sp>
    </p:spTree>
    <p:extLst>
      <p:ext uri="{BB962C8B-B14F-4D97-AF65-F5344CB8AC3E}">
        <p14:creationId xmlns:p14="http://schemas.microsoft.com/office/powerpoint/2010/main" val="10969197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CHARD DAWKINS"/>
          <p:cNvSpPr txBox="1">
            <a:spLocks noChangeArrowheads="1"/>
          </p:cNvSpPr>
          <p:nvPr/>
        </p:nvSpPr>
        <p:spPr bwMode="auto">
          <a:xfrm>
            <a:off x="2180218" y="166255"/>
            <a:ext cx="6918755" cy="580051"/>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eaLnBrk="1" hangingPunct="1">
              <a:lnSpc>
                <a:spcPct val="90000"/>
              </a:lnSpc>
              <a:defRPr/>
            </a:pPr>
            <a:r>
              <a:rPr lang="en-US" sz="4800" dirty="0">
                <a:ln w="11430"/>
                <a:solidFill>
                  <a:srgbClr val="FFC000"/>
                </a:solidFill>
                <a:effectLst>
                  <a:outerShdw blurRad="127000" dist="88900" dir="3000000" algn="tl" rotWithShape="0">
                    <a:prstClr val="black"/>
                  </a:outerShdw>
                </a:effectLst>
                <a:latin typeface="Impact" pitchFamily="34" charset="0"/>
                <a:cs typeface="Tahoma" pitchFamily="34" charset="0"/>
              </a:rPr>
              <a:t>Nobel Prize Winner in Physics</a:t>
            </a:r>
          </a:p>
        </p:txBody>
      </p:sp>
      <p:sp>
        <p:nvSpPr>
          <p:cNvPr id="6" name="The God Delusion"/>
          <p:cNvSpPr txBox="1">
            <a:spLocks noChangeArrowheads="1"/>
          </p:cNvSpPr>
          <p:nvPr/>
        </p:nvSpPr>
        <p:spPr bwMode="auto">
          <a:xfrm>
            <a:off x="3311858" y="661457"/>
            <a:ext cx="6767162" cy="39780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eaLnBrk="1" hangingPunct="1">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Discovered Radiation Afterglow of the Big Bang</a:t>
            </a:r>
          </a:p>
        </p:txBody>
      </p:sp>
      <p:sp>
        <p:nvSpPr>
          <p:cNvPr id="8" name="Text Box 2"/>
          <p:cNvSpPr txBox="1">
            <a:spLocks noChangeArrowheads="1"/>
          </p:cNvSpPr>
          <p:nvPr/>
        </p:nvSpPr>
        <p:spPr bwMode="auto">
          <a:xfrm>
            <a:off x="1841514" y="1233941"/>
            <a:ext cx="6246236" cy="4579715"/>
          </a:xfrm>
          <a:prstGeom prst="rect">
            <a:avLst/>
          </a:prstGeom>
          <a:noFill/>
          <a:ln w="12700">
            <a:noFill/>
            <a:miter lim="800000"/>
            <a:headEnd type="none" w="sm" len="sm"/>
            <a:tailEnd type="none" w="sm" len="sm"/>
          </a:ln>
          <a:effectLst/>
        </p:spPr>
        <p:txBody>
          <a:bodyPr wrap="square" lIns="182880" rIns="182880">
            <a:spAutoFit/>
          </a:bodyPr>
          <a:lstStyle/>
          <a:p>
            <a:pPr>
              <a:lnSpc>
                <a:spcPct val="90000"/>
              </a:lnSpc>
              <a:spcBef>
                <a:spcPts val="2400"/>
              </a:spcBef>
              <a:defRPr/>
            </a:pPr>
            <a:r>
              <a:rPr lang="en-US" sz="3600" i="1" spc="-100" dirty="0">
                <a:solidFill>
                  <a:srgbClr val="FFFFFF"/>
                </a:solidFill>
                <a:effectLst>
                  <a:glow rad="101600">
                    <a:srgbClr val="000000">
                      <a:alpha val="40000"/>
                    </a:srgbClr>
                  </a:glow>
                  <a:outerShdw blurRad="76200" dist="76200" dir="2700000" algn="tl" rotWithShape="0">
                    <a:prstClr val="black"/>
                  </a:outerShdw>
                </a:effectLst>
                <a:latin typeface="Cambria" pitchFamily="18" charset="0"/>
              </a:rPr>
              <a:t>“Astronomy leads us to a unique event, a universe which was created out of nothing, one with the very delicate balance needed to provide exactly the right conditions required to permit life, and one which has an underlying, one might say ‘supernatural,’ plan.”   </a:t>
            </a:r>
            <a:r>
              <a:rPr lang="en-US" sz="3600" i="1" spc="-100" dirty="0">
                <a:solidFill>
                  <a:srgbClr val="0000CC"/>
                </a:solidFill>
                <a:effectLst>
                  <a:glow rad="101600">
                    <a:srgbClr val="000000">
                      <a:alpha val="40000"/>
                    </a:srgbClr>
                  </a:glow>
                  <a:outerShdw blurRad="76200" dist="76200" dir="2700000" algn="tl" rotWithShape="0">
                    <a:prstClr val="black"/>
                  </a:outerShdw>
                </a:effectLst>
                <a:latin typeface="Cambria" pitchFamily="18" charset="0"/>
              </a:rPr>
              <a:t> </a:t>
            </a:r>
            <a:endParaRPr lang="en-US" sz="3600" i="1" spc="-100" dirty="0">
              <a:solidFill>
                <a:srgbClr val="FF3300"/>
              </a:solidFill>
              <a:effectLst>
                <a:glow rad="101600">
                  <a:srgbClr val="000000">
                    <a:alpha val="40000"/>
                  </a:srgbClr>
                </a:glow>
                <a:outerShdw blurRad="76200" dist="76200" dir="2700000" algn="tl" rotWithShape="0">
                  <a:prstClr val="black"/>
                </a:outerShdw>
              </a:effectLst>
              <a:latin typeface="Cambria" pitchFamily="18" charset="0"/>
            </a:endParaRPr>
          </a:p>
        </p:txBody>
      </p:sp>
      <p:pic>
        <p:nvPicPr>
          <p:cNvPr id="11" name="Picture 10"/>
          <p:cNvPicPr>
            <a:picLocks noChangeAspect="1"/>
          </p:cNvPicPr>
          <p:nvPr/>
        </p:nvPicPr>
        <p:blipFill>
          <a:blip r:embed="rId3"/>
          <a:stretch>
            <a:fillRect/>
          </a:stretch>
        </p:blipFill>
        <p:spPr>
          <a:xfrm>
            <a:off x="7948657" y="2001637"/>
            <a:ext cx="2286000" cy="3048000"/>
          </a:xfrm>
          <a:prstGeom prst="rect">
            <a:avLst/>
          </a:prstGeom>
        </p:spPr>
      </p:pic>
      <p:sp>
        <p:nvSpPr>
          <p:cNvPr id="12" name="text"/>
          <p:cNvSpPr txBox="1">
            <a:spLocks noChangeArrowheads="1"/>
          </p:cNvSpPr>
          <p:nvPr/>
        </p:nvSpPr>
        <p:spPr bwMode="auto">
          <a:xfrm>
            <a:off x="7862314" y="5194417"/>
            <a:ext cx="2485016" cy="679202"/>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eaLnBrk="1" hangingPunct="1">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Arno Penzias </a:t>
            </a:r>
          </a:p>
          <a:p>
            <a:pPr algn="ctr" eaLnBrk="1" hangingPunct="1">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Nobel Laureate</a:t>
            </a:r>
          </a:p>
        </p:txBody>
      </p:sp>
    </p:spTree>
    <p:extLst>
      <p:ext uri="{BB962C8B-B14F-4D97-AF65-F5344CB8AC3E}">
        <p14:creationId xmlns:p14="http://schemas.microsoft.com/office/powerpoint/2010/main" val="211329473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hree Great Arguments"/>
          <p:cNvSpPr txBox="1">
            <a:spLocks noChangeArrowheads="1"/>
          </p:cNvSpPr>
          <p:nvPr/>
        </p:nvSpPr>
        <p:spPr bwMode="auto">
          <a:xfrm>
            <a:off x="1970930" y="193638"/>
            <a:ext cx="7328648"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THE TWO FUNDAMENTAL</a:t>
            </a:r>
          </a:p>
        </p:txBody>
      </p:sp>
      <p:sp>
        <p:nvSpPr>
          <p:cNvPr id="5" name="for a theistic God"/>
          <p:cNvSpPr txBox="1">
            <a:spLocks noChangeArrowheads="1"/>
          </p:cNvSpPr>
          <p:nvPr/>
        </p:nvSpPr>
        <p:spPr bwMode="auto">
          <a:xfrm>
            <a:off x="5281110" y="828339"/>
            <a:ext cx="5013063" cy="46040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origin questions</a:t>
            </a:r>
          </a:p>
        </p:txBody>
      </p:sp>
      <p:grpSp>
        <p:nvGrpSpPr>
          <p:cNvPr id="2" name="Group Picture of Head"/>
          <p:cNvGrpSpPr>
            <a:grpSpLocks/>
          </p:cNvGrpSpPr>
          <p:nvPr/>
        </p:nvGrpSpPr>
        <p:grpSpPr bwMode="auto">
          <a:xfrm rot="653805">
            <a:off x="7442775" y="3816743"/>
            <a:ext cx="2304014" cy="2534416"/>
            <a:chOff x="1878" y="1794"/>
            <a:chExt cx="1317" cy="1606"/>
          </a:xfrm>
          <a:effectLst>
            <a:glow rad="228600">
              <a:srgbClr val="CC0099">
                <a:alpha val="40000"/>
              </a:srgbClr>
            </a:glow>
            <a:outerShdw blurRad="254000" sx="120000" sy="120000" algn="ctr" rotWithShape="0">
              <a:prstClr val="black"/>
            </a:outerShdw>
          </a:effectLst>
        </p:grpSpPr>
        <p:sp>
          <p:nvSpPr>
            <p:cNvPr id="9" name="Freeform 7"/>
            <p:cNvSpPr>
              <a:spLocks/>
            </p:cNvSpPr>
            <p:nvPr/>
          </p:nvSpPr>
          <p:spPr bwMode="auto">
            <a:xfrm>
              <a:off x="1884" y="1801"/>
              <a:ext cx="1305" cy="1592"/>
            </a:xfrm>
            <a:custGeom>
              <a:avLst/>
              <a:gdLst>
                <a:gd name="T0" fmla="*/ 105 w 2067"/>
                <a:gd name="T1" fmla="*/ 484 h 2216"/>
                <a:gd name="T2" fmla="*/ 157 w 2067"/>
                <a:gd name="T3" fmla="*/ 301 h 2216"/>
                <a:gd name="T4" fmla="*/ 255 w 2067"/>
                <a:gd name="T5" fmla="*/ 154 h 2216"/>
                <a:gd name="T6" fmla="*/ 321 w 2067"/>
                <a:gd name="T7" fmla="*/ 101 h 2216"/>
                <a:gd name="T8" fmla="*/ 393 w 2067"/>
                <a:gd name="T9" fmla="*/ 57 h 2216"/>
                <a:gd name="T10" fmla="*/ 468 w 2067"/>
                <a:gd name="T11" fmla="*/ 29 h 2216"/>
                <a:gd name="T12" fmla="*/ 546 w 2067"/>
                <a:gd name="T13" fmla="*/ 11 h 2216"/>
                <a:gd name="T14" fmla="*/ 628 w 2067"/>
                <a:gd name="T15" fmla="*/ 0 h 2216"/>
                <a:gd name="T16" fmla="*/ 713 w 2067"/>
                <a:gd name="T17" fmla="*/ 0 h 2216"/>
                <a:gd name="T18" fmla="*/ 798 w 2067"/>
                <a:gd name="T19" fmla="*/ 4 h 2216"/>
                <a:gd name="T20" fmla="*/ 883 w 2067"/>
                <a:gd name="T21" fmla="*/ 18 h 2216"/>
                <a:gd name="T22" fmla="*/ 965 w 2067"/>
                <a:gd name="T23" fmla="*/ 40 h 2216"/>
                <a:gd name="T24" fmla="*/ 1043 w 2067"/>
                <a:gd name="T25" fmla="*/ 75 h 2216"/>
                <a:gd name="T26" fmla="*/ 1115 w 2067"/>
                <a:gd name="T27" fmla="*/ 122 h 2216"/>
                <a:gd name="T28" fmla="*/ 1181 w 2067"/>
                <a:gd name="T29" fmla="*/ 183 h 2216"/>
                <a:gd name="T30" fmla="*/ 1233 w 2067"/>
                <a:gd name="T31" fmla="*/ 251 h 2216"/>
                <a:gd name="T32" fmla="*/ 1272 w 2067"/>
                <a:gd name="T33" fmla="*/ 330 h 2216"/>
                <a:gd name="T34" fmla="*/ 1298 w 2067"/>
                <a:gd name="T35" fmla="*/ 409 h 2216"/>
                <a:gd name="T36" fmla="*/ 1305 w 2067"/>
                <a:gd name="T37" fmla="*/ 513 h 2216"/>
                <a:gd name="T38" fmla="*/ 1289 w 2067"/>
                <a:gd name="T39" fmla="*/ 677 h 2216"/>
                <a:gd name="T40" fmla="*/ 1233 w 2067"/>
                <a:gd name="T41" fmla="*/ 821 h 2216"/>
                <a:gd name="T42" fmla="*/ 1161 w 2067"/>
                <a:gd name="T43" fmla="*/ 929 h 2216"/>
                <a:gd name="T44" fmla="*/ 1112 w 2067"/>
                <a:gd name="T45" fmla="*/ 975 h 2216"/>
                <a:gd name="T46" fmla="*/ 1056 w 2067"/>
                <a:gd name="T47" fmla="*/ 1022 h 2216"/>
                <a:gd name="T48" fmla="*/ 1014 w 2067"/>
                <a:gd name="T49" fmla="*/ 1068 h 2216"/>
                <a:gd name="T50" fmla="*/ 984 w 2067"/>
                <a:gd name="T51" fmla="*/ 1133 h 2216"/>
                <a:gd name="T52" fmla="*/ 978 w 2067"/>
                <a:gd name="T53" fmla="*/ 1205 h 2216"/>
                <a:gd name="T54" fmla="*/ 998 w 2067"/>
                <a:gd name="T55" fmla="*/ 1305 h 2216"/>
                <a:gd name="T56" fmla="*/ 1027 w 2067"/>
                <a:gd name="T57" fmla="*/ 1380 h 2216"/>
                <a:gd name="T58" fmla="*/ 1020 w 2067"/>
                <a:gd name="T59" fmla="*/ 1398 h 2216"/>
                <a:gd name="T60" fmla="*/ 981 w 2067"/>
                <a:gd name="T61" fmla="*/ 1380 h 2216"/>
                <a:gd name="T62" fmla="*/ 945 w 2067"/>
                <a:gd name="T63" fmla="*/ 1384 h 2216"/>
                <a:gd name="T64" fmla="*/ 883 w 2067"/>
                <a:gd name="T65" fmla="*/ 1398 h 2216"/>
                <a:gd name="T66" fmla="*/ 818 w 2067"/>
                <a:gd name="T67" fmla="*/ 1423 h 2216"/>
                <a:gd name="T68" fmla="*/ 756 w 2067"/>
                <a:gd name="T69" fmla="*/ 1459 h 2216"/>
                <a:gd name="T70" fmla="*/ 690 w 2067"/>
                <a:gd name="T71" fmla="*/ 1499 h 2216"/>
                <a:gd name="T72" fmla="*/ 628 w 2067"/>
                <a:gd name="T73" fmla="*/ 1538 h 2216"/>
                <a:gd name="T74" fmla="*/ 563 w 2067"/>
                <a:gd name="T75" fmla="*/ 1578 h 2216"/>
                <a:gd name="T76" fmla="*/ 484 w 2067"/>
                <a:gd name="T77" fmla="*/ 1592 h 2216"/>
                <a:gd name="T78" fmla="*/ 415 w 2067"/>
                <a:gd name="T79" fmla="*/ 1578 h 2216"/>
                <a:gd name="T80" fmla="*/ 409 w 2067"/>
                <a:gd name="T81" fmla="*/ 1416 h 2216"/>
                <a:gd name="T82" fmla="*/ 354 w 2067"/>
                <a:gd name="T83" fmla="*/ 1326 h 2216"/>
                <a:gd name="T84" fmla="*/ 314 w 2067"/>
                <a:gd name="T85" fmla="*/ 1330 h 2216"/>
                <a:gd name="T86" fmla="*/ 268 w 2067"/>
                <a:gd name="T87" fmla="*/ 1330 h 2216"/>
                <a:gd name="T88" fmla="*/ 226 w 2067"/>
                <a:gd name="T89" fmla="*/ 1333 h 2216"/>
                <a:gd name="T90" fmla="*/ 180 w 2067"/>
                <a:gd name="T91" fmla="*/ 1330 h 2216"/>
                <a:gd name="T92" fmla="*/ 141 w 2067"/>
                <a:gd name="T93" fmla="*/ 1301 h 2216"/>
                <a:gd name="T94" fmla="*/ 111 w 2067"/>
                <a:gd name="T95" fmla="*/ 1237 h 2216"/>
                <a:gd name="T96" fmla="*/ 115 w 2067"/>
                <a:gd name="T97" fmla="*/ 1165 h 2216"/>
                <a:gd name="T98" fmla="*/ 92 w 2067"/>
                <a:gd name="T99" fmla="*/ 1122 h 2216"/>
                <a:gd name="T100" fmla="*/ 95 w 2067"/>
                <a:gd name="T101" fmla="*/ 1068 h 2216"/>
                <a:gd name="T102" fmla="*/ 82 w 2067"/>
                <a:gd name="T103" fmla="*/ 1022 h 2216"/>
                <a:gd name="T104" fmla="*/ 85 w 2067"/>
                <a:gd name="T105" fmla="*/ 993 h 2216"/>
                <a:gd name="T106" fmla="*/ 63 w 2067"/>
                <a:gd name="T107" fmla="*/ 975 h 2216"/>
                <a:gd name="T108" fmla="*/ 27 w 2067"/>
                <a:gd name="T109" fmla="*/ 975 h 2216"/>
                <a:gd name="T110" fmla="*/ 3 w 2067"/>
                <a:gd name="T111" fmla="*/ 943 h 2216"/>
                <a:gd name="T112" fmla="*/ 10 w 2067"/>
                <a:gd name="T113" fmla="*/ 893 h 2216"/>
                <a:gd name="T114" fmla="*/ 43 w 2067"/>
                <a:gd name="T115" fmla="*/ 818 h 2216"/>
                <a:gd name="T116" fmla="*/ 82 w 2067"/>
                <a:gd name="T117" fmla="*/ 724 h 2216"/>
                <a:gd name="T118" fmla="*/ 111 w 2067"/>
                <a:gd name="T119" fmla="*/ 627 h 22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67"/>
                <a:gd name="T181" fmla="*/ 0 h 2216"/>
                <a:gd name="T182" fmla="*/ 2067 w 2067"/>
                <a:gd name="T183" fmla="*/ 2216 h 22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67" h="2216">
                  <a:moveTo>
                    <a:pt x="182" y="848"/>
                  </a:moveTo>
                  <a:lnTo>
                    <a:pt x="171" y="824"/>
                  </a:lnTo>
                  <a:lnTo>
                    <a:pt x="166" y="789"/>
                  </a:lnTo>
                  <a:lnTo>
                    <a:pt x="166" y="754"/>
                  </a:lnTo>
                  <a:lnTo>
                    <a:pt x="166" y="714"/>
                  </a:lnTo>
                  <a:lnTo>
                    <a:pt x="166" y="674"/>
                  </a:lnTo>
                  <a:lnTo>
                    <a:pt x="176" y="634"/>
                  </a:lnTo>
                  <a:lnTo>
                    <a:pt x="182" y="589"/>
                  </a:lnTo>
                  <a:lnTo>
                    <a:pt x="197" y="549"/>
                  </a:lnTo>
                  <a:lnTo>
                    <a:pt x="213" y="504"/>
                  </a:lnTo>
                  <a:lnTo>
                    <a:pt x="228" y="459"/>
                  </a:lnTo>
                  <a:lnTo>
                    <a:pt x="249" y="419"/>
                  </a:lnTo>
                  <a:lnTo>
                    <a:pt x="270" y="379"/>
                  </a:lnTo>
                  <a:lnTo>
                    <a:pt x="296" y="340"/>
                  </a:lnTo>
                  <a:lnTo>
                    <a:pt x="321" y="300"/>
                  </a:lnTo>
                  <a:lnTo>
                    <a:pt x="352" y="265"/>
                  </a:lnTo>
                  <a:lnTo>
                    <a:pt x="389" y="230"/>
                  </a:lnTo>
                  <a:lnTo>
                    <a:pt x="404" y="215"/>
                  </a:lnTo>
                  <a:lnTo>
                    <a:pt x="420" y="200"/>
                  </a:lnTo>
                  <a:lnTo>
                    <a:pt x="441" y="190"/>
                  </a:lnTo>
                  <a:lnTo>
                    <a:pt x="456" y="175"/>
                  </a:lnTo>
                  <a:lnTo>
                    <a:pt x="472" y="160"/>
                  </a:lnTo>
                  <a:lnTo>
                    <a:pt x="492" y="150"/>
                  </a:lnTo>
                  <a:lnTo>
                    <a:pt x="508" y="140"/>
                  </a:lnTo>
                  <a:lnTo>
                    <a:pt x="529" y="125"/>
                  </a:lnTo>
                  <a:lnTo>
                    <a:pt x="544" y="115"/>
                  </a:lnTo>
                  <a:lnTo>
                    <a:pt x="565" y="105"/>
                  </a:lnTo>
                  <a:lnTo>
                    <a:pt x="586" y="95"/>
                  </a:lnTo>
                  <a:lnTo>
                    <a:pt x="601" y="90"/>
                  </a:lnTo>
                  <a:lnTo>
                    <a:pt x="622" y="80"/>
                  </a:lnTo>
                  <a:lnTo>
                    <a:pt x="643" y="70"/>
                  </a:lnTo>
                  <a:lnTo>
                    <a:pt x="663" y="65"/>
                  </a:lnTo>
                  <a:lnTo>
                    <a:pt x="679" y="55"/>
                  </a:lnTo>
                  <a:lnTo>
                    <a:pt x="699" y="50"/>
                  </a:lnTo>
                  <a:lnTo>
                    <a:pt x="720" y="45"/>
                  </a:lnTo>
                  <a:lnTo>
                    <a:pt x="741" y="40"/>
                  </a:lnTo>
                  <a:lnTo>
                    <a:pt x="762" y="35"/>
                  </a:lnTo>
                  <a:lnTo>
                    <a:pt x="782" y="30"/>
                  </a:lnTo>
                  <a:lnTo>
                    <a:pt x="803" y="25"/>
                  </a:lnTo>
                  <a:lnTo>
                    <a:pt x="824" y="20"/>
                  </a:lnTo>
                  <a:lnTo>
                    <a:pt x="844" y="15"/>
                  </a:lnTo>
                  <a:lnTo>
                    <a:pt x="865" y="15"/>
                  </a:lnTo>
                  <a:lnTo>
                    <a:pt x="886" y="10"/>
                  </a:lnTo>
                  <a:lnTo>
                    <a:pt x="907" y="10"/>
                  </a:lnTo>
                  <a:lnTo>
                    <a:pt x="927" y="5"/>
                  </a:lnTo>
                  <a:lnTo>
                    <a:pt x="948" y="5"/>
                  </a:lnTo>
                  <a:lnTo>
                    <a:pt x="974" y="5"/>
                  </a:lnTo>
                  <a:lnTo>
                    <a:pt x="995" y="0"/>
                  </a:lnTo>
                  <a:lnTo>
                    <a:pt x="1015" y="0"/>
                  </a:lnTo>
                  <a:lnTo>
                    <a:pt x="1036" y="0"/>
                  </a:lnTo>
                  <a:lnTo>
                    <a:pt x="1062" y="0"/>
                  </a:lnTo>
                  <a:lnTo>
                    <a:pt x="1083" y="0"/>
                  </a:lnTo>
                  <a:lnTo>
                    <a:pt x="1103" y="0"/>
                  </a:lnTo>
                  <a:lnTo>
                    <a:pt x="1129" y="0"/>
                  </a:lnTo>
                  <a:lnTo>
                    <a:pt x="1150" y="0"/>
                  </a:lnTo>
                  <a:lnTo>
                    <a:pt x="1171" y="0"/>
                  </a:lnTo>
                  <a:lnTo>
                    <a:pt x="1197" y="0"/>
                  </a:lnTo>
                  <a:lnTo>
                    <a:pt x="1217" y="5"/>
                  </a:lnTo>
                  <a:lnTo>
                    <a:pt x="1243" y="5"/>
                  </a:lnTo>
                  <a:lnTo>
                    <a:pt x="1264" y="5"/>
                  </a:lnTo>
                  <a:lnTo>
                    <a:pt x="1285" y="10"/>
                  </a:lnTo>
                  <a:lnTo>
                    <a:pt x="1305" y="10"/>
                  </a:lnTo>
                  <a:lnTo>
                    <a:pt x="1331" y="15"/>
                  </a:lnTo>
                  <a:lnTo>
                    <a:pt x="1352" y="15"/>
                  </a:lnTo>
                  <a:lnTo>
                    <a:pt x="1373" y="20"/>
                  </a:lnTo>
                  <a:lnTo>
                    <a:pt x="1399" y="25"/>
                  </a:lnTo>
                  <a:lnTo>
                    <a:pt x="1419" y="30"/>
                  </a:lnTo>
                  <a:lnTo>
                    <a:pt x="1440" y="35"/>
                  </a:lnTo>
                  <a:lnTo>
                    <a:pt x="1461" y="40"/>
                  </a:lnTo>
                  <a:lnTo>
                    <a:pt x="1482" y="45"/>
                  </a:lnTo>
                  <a:lnTo>
                    <a:pt x="1507" y="50"/>
                  </a:lnTo>
                  <a:lnTo>
                    <a:pt x="1528" y="55"/>
                  </a:lnTo>
                  <a:lnTo>
                    <a:pt x="1549" y="65"/>
                  </a:lnTo>
                  <a:lnTo>
                    <a:pt x="1570" y="70"/>
                  </a:lnTo>
                  <a:lnTo>
                    <a:pt x="1590" y="80"/>
                  </a:lnTo>
                  <a:lnTo>
                    <a:pt x="1611" y="85"/>
                  </a:lnTo>
                  <a:lnTo>
                    <a:pt x="1632" y="95"/>
                  </a:lnTo>
                  <a:lnTo>
                    <a:pt x="1652" y="105"/>
                  </a:lnTo>
                  <a:lnTo>
                    <a:pt x="1668" y="115"/>
                  </a:lnTo>
                  <a:lnTo>
                    <a:pt x="1689" y="125"/>
                  </a:lnTo>
                  <a:lnTo>
                    <a:pt x="1709" y="135"/>
                  </a:lnTo>
                  <a:lnTo>
                    <a:pt x="1730" y="145"/>
                  </a:lnTo>
                  <a:lnTo>
                    <a:pt x="1746" y="160"/>
                  </a:lnTo>
                  <a:lnTo>
                    <a:pt x="1766" y="170"/>
                  </a:lnTo>
                  <a:lnTo>
                    <a:pt x="1782" y="185"/>
                  </a:lnTo>
                  <a:lnTo>
                    <a:pt x="1803" y="200"/>
                  </a:lnTo>
                  <a:lnTo>
                    <a:pt x="1818" y="210"/>
                  </a:lnTo>
                  <a:lnTo>
                    <a:pt x="1834" y="225"/>
                  </a:lnTo>
                  <a:lnTo>
                    <a:pt x="1854" y="240"/>
                  </a:lnTo>
                  <a:lnTo>
                    <a:pt x="1870" y="255"/>
                  </a:lnTo>
                  <a:lnTo>
                    <a:pt x="1885" y="270"/>
                  </a:lnTo>
                  <a:lnTo>
                    <a:pt x="1896" y="285"/>
                  </a:lnTo>
                  <a:lnTo>
                    <a:pt x="1911" y="305"/>
                  </a:lnTo>
                  <a:lnTo>
                    <a:pt x="1927" y="320"/>
                  </a:lnTo>
                  <a:lnTo>
                    <a:pt x="1937" y="335"/>
                  </a:lnTo>
                  <a:lnTo>
                    <a:pt x="1953" y="350"/>
                  </a:lnTo>
                  <a:lnTo>
                    <a:pt x="1963" y="369"/>
                  </a:lnTo>
                  <a:lnTo>
                    <a:pt x="1974" y="384"/>
                  </a:lnTo>
                  <a:lnTo>
                    <a:pt x="1984" y="404"/>
                  </a:lnTo>
                  <a:lnTo>
                    <a:pt x="1994" y="419"/>
                  </a:lnTo>
                  <a:lnTo>
                    <a:pt x="2005" y="439"/>
                  </a:lnTo>
                  <a:lnTo>
                    <a:pt x="2015" y="459"/>
                  </a:lnTo>
                  <a:lnTo>
                    <a:pt x="2025" y="479"/>
                  </a:lnTo>
                  <a:lnTo>
                    <a:pt x="2030" y="494"/>
                  </a:lnTo>
                  <a:lnTo>
                    <a:pt x="2041" y="514"/>
                  </a:lnTo>
                  <a:lnTo>
                    <a:pt x="2046" y="534"/>
                  </a:lnTo>
                  <a:lnTo>
                    <a:pt x="2051" y="554"/>
                  </a:lnTo>
                  <a:lnTo>
                    <a:pt x="2056" y="569"/>
                  </a:lnTo>
                  <a:lnTo>
                    <a:pt x="2056" y="589"/>
                  </a:lnTo>
                  <a:lnTo>
                    <a:pt x="2062" y="609"/>
                  </a:lnTo>
                  <a:lnTo>
                    <a:pt x="2067" y="629"/>
                  </a:lnTo>
                  <a:lnTo>
                    <a:pt x="2067" y="649"/>
                  </a:lnTo>
                  <a:lnTo>
                    <a:pt x="2067" y="669"/>
                  </a:lnTo>
                  <a:lnTo>
                    <a:pt x="2067" y="714"/>
                  </a:lnTo>
                  <a:lnTo>
                    <a:pt x="2067" y="754"/>
                  </a:lnTo>
                  <a:lnTo>
                    <a:pt x="2067" y="794"/>
                  </a:lnTo>
                  <a:lnTo>
                    <a:pt x="2062" y="834"/>
                  </a:lnTo>
                  <a:lnTo>
                    <a:pt x="2056" y="873"/>
                  </a:lnTo>
                  <a:lnTo>
                    <a:pt x="2051" y="908"/>
                  </a:lnTo>
                  <a:lnTo>
                    <a:pt x="2041" y="943"/>
                  </a:lnTo>
                  <a:lnTo>
                    <a:pt x="2030" y="978"/>
                  </a:lnTo>
                  <a:lnTo>
                    <a:pt x="2020" y="1008"/>
                  </a:lnTo>
                  <a:lnTo>
                    <a:pt x="2005" y="1043"/>
                  </a:lnTo>
                  <a:lnTo>
                    <a:pt x="1989" y="1073"/>
                  </a:lnTo>
                  <a:lnTo>
                    <a:pt x="1974" y="1108"/>
                  </a:lnTo>
                  <a:lnTo>
                    <a:pt x="1953" y="1143"/>
                  </a:lnTo>
                  <a:lnTo>
                    <a:pt x="1927" y="1178"/>
                  </a:lnTo>
                  <a:lnTo>
                    <a:pt x="1906" y="1213"/>
                  </a:lnTo>
                  <a:lnTo>
                    <a:pt x="1875" y="1248"/>
                  </a:lnTo>
                  <a:lnTo>
                    <a:pt x="1865" y="1263"/>
                  </a:lnTo>
                  <a:lnTo>
                    <a:pt x="1849" y="1278"/>
                  </a:lnTo>
                  <a:lnTo>
                    <a:pt x="1839" y="1293"/>
                  </a:lnTo>
                  <a:lnTo>
                    <a:pt x="1823" y="1308"/>
                  </a:lnTo>
                  <a:lnTo>
                    <a:pt x="1813" y="1317"/>
                  </a:lnTo>
                  <a:lnTo>
                    <a:pt x="1797" y="1327"/>
                  </a:lnTo>
                  <a:lnTo>
                    <a:pt x="1787" y="1337"/>
                  </a:lnTo>
                  <a:lnTo>
                    <a:pt x="1772" y="1347"/>
                  </a:lnTo>
                  <a:lnTo>
                    <a:pt x="1761" y="1357"/>
                  </a:lnTo>
                  <a:lnTo>
                    <a:pt x="1746" y="1367"/>
                  </a:lnTo>
                  <a:lnTo>
                    <a:pt x="1735" y="1377"/>
                  </a:lnTo>
                  <a:lnTo>
                    <a:pt x="1720" y="1387"/>
                  </a:lnTo>
                  <a:lnTo>
                    <a:pt x="1704" y="1397"/>
                  </a:lnTo>
                  <a:lnTo>
                    <a:pt x="1689" y="1407"/>
                  </a:lnTo>
                  <a:lnTo>
                    <a:pt x="1673" y="1422"/>
                  </a:lnTo>
                  <a:lnTo>
                    <a:pt x="1652" y="1432"/>
                  </a:lnTo>
                  <a:lnTo>
                    <a:pt x="1642" y="1442"/>
                  </a:lnTo>
                  <a:lnTo>
                    <a:pt x="1632" y="1452"/>
                  </a:lnTo>
                  <a:lnTo>
                    <a:pt x="1621" y="1462"/>
                  </a:lnTo>
                  <a:lnTo>
                    <a:pt x="1611" y="1477"/>
                  </a:lnTo>
                  <a:lnTo>
                    <a:pt x="1606" y="1487"/>
                  </a:lnTo>
                  <a:lnTo>
                    <a:pt x="1595" y="1502"/>
                  </a:lnTo>
                  <a:lnTo>
                    <a:pt x="1585" y="1517"/>
                  </a:lnTo>
                  <a:lnTo>
                    <a:pt x="1580" y="1532"/>
                  </a:lnTo>
                  <a:lnTo>
                    <a:pt x="1570" y="1547"/>
                  </a:lnTo>
                  <a:lnTo>
                    <a:pt x="1564" y="1562"/>
                  </a:lnTo>
                  <a:lnTo>
                    <a:pt x="1559" y="1577"/>
                  </a:lnTo>
                  <a:lnTo>
                    <a:pt x="1554" y="1592"/>
                  </a:lnTo>
                  <a:lnTo>
                    <a:pt x="1549" y="1607"/>
                  </a:lnTo>
                  <a:lnTo>
                    <a:pt x="1549" y="1622"/>
                  </a:lnTo>
                  <a:lnTo>
                    <a:pt x="1544" y="1637"/>
                  </a:lnTo>
                  <a:lnTo>
                    <a:pt x="1544" y="1652"/>
                  </a:lnTo>
                  <a:lnTo>
                    <a:pt x="1549" y="1677"/>
                  </a:lnTo>
                  <a:lnTo>
                    <a:pt x="1549" y="1707"/>
                  </a:lnTo>
                  <a:lnTo>
                    <a:pt x="1554" y="1732"/>
                  </a:lnTo>
                  <a:lnTo>
                    <a:pt x="1559" y="1757"/>
                  </a:lnTo>
                  <a:lnTo>
                    <a:pt x="1564" y="1777"/>
                  </a:lnTo>
                  <a:lnTo>
                    <a:pt x="1575" y="1796"/>
                  </a:lnTo>
                  <a:lnTo>
                    <a:pt x="1580" y="1816"/>
                  </a:lnTo>
                  <a:lnTo>
                    <a:pt x="1590" y="1831"/>
                  </a:lnTo>
                  <a:lnTo>
                    <a:pt x="1595" y="1851"/>
                  </a:lnTo>
                  <a:lnTo>
                    <a:pt x="1606" y="1866"/>
                  </a:lnTo>
                  <a:lnTo>
                    <a:pt x="1611" y="1886"/>
                  </a:lnTo>
                  <a:lnTo>
                    <a:pt x="1621" y="1901"/>
                  </a:lnTo>
                  <a:lnTo>
                    <a:pt x="1627" y="1921"/>
                  </a:lnTo>
                  <a:lnTo>
                    <a:pt x="1632" y="1936"/>
                  </a:lnTo>
                  <a:lnTo>
                    <a:pt x="1637" y="1956"/>
                  </a:lnTo>
                  <a:lnTo>
                    <a:pt x="1642" y="1976"/>
                  </a:lnTo>
                  <a:lnTo>
                    <a:pt x="1632" y="1966"/>
                  </a:lnTo>
                  <a:lnTo>
                    <a:pt x="1627" y="1956"/>
                  </a:lnTo>
                  <a:lnTo>
                    <a:pt x="1616" y="1946"/>
                  </a:lnTo>
                  <a:lnTo>
                    <a:pt x="1606" y="1941"/>
                  </a:lnTo>
                  <a:lnTo>
                    <a:pt x="1595" y="1936"/>
                  </a:lnTo>
                  <a:lnTo>
                    <a:pt x="1585" y="1931"/>
                  </a:lnTo>
                  <a:lnTo>
                    <a:pt x="1575" y="1926"/>
                  </a:lnTo>
                  <a:lnTo>
                    <a:pt x="1564" y="1926"/>
                  </a:lnTo>
                  <a:lnTo>
                    <a:pt x="1554" y="1921"/>
                  </a:lnTo>
                  <a:lnTo>
                    <a:pt x="1544" y="1921"/>
                  </a:lnTo>
                  <a:lnTo>
                    <a:pt x="1533" y="1921"/>
                  </a:lnTo>
                  <a:lnTo>
                    <a:pt x="1523" y="1921"/>
                  </a:lnTo>
                  <a:lnTo>
                    <a:pt x="1513" y="1921"/>
                  </a:lnTo>
                  <a:lnTo>
                    <a:pt x="1507" y="1926"/>
                  </a:lnTo>
                  <a:lnTo>
                    <a:pt x="1497" y="1926"/>
                  </a:lnTo>
                  <a:lnTo>
                    <a:pt x="1487" y="1926"/>
                  </a:lnTo>
                  <a:lnTo>
                    <a:pt x="1471" y="1931"/>
                  </a:lnTo>
                  <a:lnTo>
                    <a:pt x="1450" y="1931"/>
                  </a:lnTo>
                  <a:lnTo>
                    <a:pt x="1435" y="1936"/>
                  </a:lnTo>
                  <a:lnTo>
                    <a:pt x="1414" y="1941"/>
                  </a:lnTo>
                  <a:lnTo>
                    <a:pt x="1399" y="1946"/>
                  </a:lnTo>
                  <a:lnTo>
                    <a:pt x="1383" y="1951"/>
                  </a:lnTo>
                  <a:lnTo>
                    <a:pt x="1362" y="1956"/>
                  </a:lnTo>
                  <a:lnTo>
                    <a:pt x="1347" y="1961"/>
                  </a:lnTo>
                  <a:lnTo>
                    <a:pt x="1331" y="1966"/>
                  </a:lnTo>
                  <a:lnTo>
                    <a:pt x="1316" y="1976"/>
                  </a:lnTo>
                  <a:lnTo>
                    <a:pt x="1295" y="1981"/>
                  </a:lnTo>
                  <a:lnTo>
                    <a:pt x="1280" y="1991"/>
                  </a:lnTo>
                  <a:lnTo>
                    <a:pt x="1264" y="1996"/>
                  </a:lnTo>
                  <a:lnTo>
                    <a:pt x="1243" y="2006"/>
                  </a:lnTo>
                  <a:lnTo>
                    <a:pt x="1228" y="2011"/>
                  </a:lnTo>
                  <a:lnTo>
                    <a:pt x="1212" y="2021"/>
                  </a:lnTo>
                  <a:lnTo>
                    <a:pt x="1197" y="2031"/>
                  </a:lnTo>
                  <a:lnTo>
                    <a:pt x="1176" y="2036"/>
                  </a:lnTo>
                  <a:lnTo>
                    <a:pt x="1160" y="2046"/>
                  </a:lnTo>
                  <a:lnTo>
                    <a:pt x="1145" y="2056"/>
                  </a:lnTo>
                  <a:lnTo>
                    <a:pt x="1129" y="2066"/>
                  </a:lnTo>
                  <a:lnTo>
                    <a:pt x="1114" y="2076"/>
                  </a:lnTo>
                  <a:lnTo>
                    <a:pt x="1093" y="2086"/>
                  </a:lnTo>
                  <a:lnTo>
                    <a:pt x="1078" y="2091"/>
                  </a:lnTo>
                  <a:lnTo>
                    <a:pt x="1062" y="2101"/>
                  </a:lnTo>
                  <a:lnTo>
                    <a:pt x="1046" y="2111"/>
                  </a:lnTo>
                  <a:lnTo>
                    <a:pt x="1031" y="2121"/>
                  </a:lnTo>
                  <a:lnTo>
                    <a:pt x="1015" y="2131"/>
                  </a:lnTo>
                  <a:lnTo>
                    <a:pt x="995" y="2141"/>
                  </a:lnTo>
                  <a:lnTo>
                    <a:pt x="979" y="2151"/>
                  </a:lnTo>
                  <a:lnTo>
                    <a:pt x="964" y="2161"/>
                  </a:lnTo>
                  <a:lnTo>
                    <a:pt x="948" y="2171"/>
                  </a:lnTo>
                  <a:lnTo>
                    <a:pt x="927" y="2181"/>
                  </a:lnTo>
                  <a:lnTo>
                    <a:pt x="912" y="2191"/>
                  </a:lnTo>
                  <a:lnTo>
                    <a:pt x="891" y="2196"/>
                  </a:lnTo>
                  <a:lnTo>
                    <a:pt x="870" y="2201"/>
                  </a:lnTo>
                  <a:lnTo>
                    <a:pt x="850" y="2206"/>
                  </a:lnTo>
                  <a:lnTo>
                    <a:pt x="829" y="2211"/>
                  </a:lnTo>
                  <a:lnTo>
                    <a:pt x="808" y="2211"/>
                  </a:lnTo>
                  <a:lnTo>
                    <a:pt x="788" y="2216"/>
                  </a:lnTo>
                  <a:lnTo>
                    <a:pt x="767" y="2216"/>
                  </a:lnTo>
                  <a:lnTo>
                    <a:pt x="746" y="2216"/>
                  </a:lnTo>
                  <a:lnTo>
                    <a:pt x="731" y="2211"/>
                  </a:lnTo>
                  <a:lnTo>
                    <a:pt x="710" y="2211"/>
                  </a:lnTo>
                  <a:lnTo>
                    <a:pt x="689" y="2206"/>
                  </a:lnTo>
                  <a:lnTo>
                    <a:pt x="674" y="2201"/>
                  </a:lnTo>
                  <a:lnTo>
                    <a:pt x="658" y="2196"/>
                  </a:lnTo>
                  <a:lnTo>
                    <a:pt x="643" y="2191"/>
                  </a:lnTo>
                  <a:lnTo>
                    <a:pt x="648" y="2146"/>
                  </a:lnTo>
                  <a:lnTo>
                    <a:pt x="653" y="2101"/>
                  </a:lnTo>
                  <a:lnTo>
                    <a:pt x="658" y="2056"/>
                  </a:lnTo>
                  <a:lnTo>
                    <a:pt x="653" y="2011"/>
                  </a:lnTo>
                  <a:lnTo>
                    <a:pt x="648" y="1971"/>
                  </a:lnTo>
                  <a:lnTo>
                    <a:pt x="637" y="1926"/>
                  </a:lnTo>
                  <a:lnTo>
                    <a:pt x="622" y="1886"/>
                  </a:lnTo>
                  <a:lnTo>
                    <a:pt x="601" y="1846"/>
                  </a:lnTo>
                  <a:lnTo>
                    <a:pt x="586" y="1846"/>
                  </a:lnTo>
                  <a:lnTo>
                    <a:pt x="575" y="1846"/>
                  </a:lnTo>
                  <a:lnTo>
                    <a:pt x="560" y="1846"/>
                  </a:lnTo>
                  <a:lnTo>
                    <a:pt x="549" y="1846"/>
                  </a:lnTo>
                  <a:lnTo>
                    <a:pt x="539" y="1846"/>
                  </a:lnTo>
                  <a:lnTo>
                    <a:pt x="529" y="1851"/>
                  </a:lnTo>
                  <a:lnTo>
                    <a:pt x="518" y="1851"/>
                  </a:lnTo>
                  <a:lnTo>
                    <a:pt x="508" y="1851"/>
                  </a:lnTo>
                  <a:lnTo>
                    <a:pt x="497" y="1851"/>
                  </a:lnTo>
                  <a:lnTo>
                    <a:pt x="487" y="1851"/>
                  </a:lnTo>
                  <a:lnTo>
                    <a:pt x="472" y="1851"/>
                  </a:lnTo>
                  <a:lnTo>
                    <a:pt x="461" y="1851"/>
                  </a:lnTo>
                  <a:lnTo>
                    <a:pt x="451" y="1851"/>
                  </a:lnTo>
                  <a:lnTo>
                    <a:pt x="441" y="1851"/>
                  </a:lnTo>
                  <a:lnTo>
                    <a:pt x="425" y="1851"/>
                  </a:lnTo>
                  <a:lnTo>
                    <a:pt x="415" y="1851"/>
                  </a:lnTo>
                  <a:lnTo>
                    <a:pt x="404" y="1851"/>
                  </a:lnTo>
                  <a:lnTo>
                    <a:pt x="394" y="1856"/>
                  </a:lnTo>
                  <a:lnTo>
                    <a:pt x="378" y="1856"/>
                  </a:lnTo>
                  <a:lnTo>
                    <a:pt x="368" y="1856"/>
                  </a:lnTo>
                  <a:lnTo>
                    <a:pt x="358" y="1856"/>
                  </a:lnTo>
                  <a:lnTo>
                    <a:pt x="347" y="1856"/>
                  </a:lnTo>
                  <a:lnTo>
                    <a:pt x="332" y="1856"/>
                  </a:lnTo>
                  <a:lnTo>
                    <a:pt x="321" y="1856"/>
                  </a:lnTo>
                  <a:lnTo>
                    <a:pt x="311" y="1851"/>
                  </a:lnTo>
                  <a:lnTo>
                    <a:pt x="301" y="1851"/>
                  </a:lnTo>
                  <a:lnTo>
                    <a:pt x="285" y="1851"/>
                  </a:lnTo>
                  <a:lnTo>
                    <a:pt x="275" y="1846"/>
                  </a:lnTo>
                  <a:lnTo>
                    <a:pt x="264" y="1841"/>
                  </a:lnTo>
                  <a:lnTo>
                    <a:pt x="259" y="1836"/>
                  </a:lnTo>
                  <a:lnTo>
                    <a:pt x="249" y="1831"/>
                  </a:lnTo>
                  <a:lnTo>
                    <a:pt x="239" y="1826"/>
                  </a:lnTo>
                  <a:lnTo>
                    <a:pt x="223" y="1811"/>
                  </a:lnTo>
                  <a:lnTo>
                    <a:pt x="213" y="1796"/>
                  </a:lnTo>
                  <a:lnTo>
                    <a:pt x="202" y="1782"/>
                  </a:lnTo>
                  <a:lnTo>
                    <a:pt x="192" y="1767"/>
                  </a:lnTo>
                  <a:lnTo>
                    <a:pt x="187" y="1752"/>
                  </a:lnTo>
                  <a:lnTo>
                    <a:pt x="182" y="1737"/>
                  </a:lnTo>
                  <a:lnTo>
                    <a:pt x="176" y="1722"/>
                  </a:lnTo>
                  <a:lnTo>
                    <a:pt x="176" y="1707"/>
                  </a:lnTo>
                  <a:lnTo>
                    <a:pt x="171" y="1692"/>
                  </a:lnTo>
                  <a:lnTo>
                    <a:pt x="176" y="1677"/>
                  </a:lnTo>
                  <a:lnTo>
                    <a:pt x="176" y="1657"/>
                  </a:lnTo>
                  <a:lnTo>
                    <a:pt x="176" y="1642"/>
                  </a:lnTo>
                  <a:lnTo>
                    <a:pt x="182" y="1622"/>
                  </a:lnTo>
                  <a:lnTo>
                    <a:pt x="187" y="1607"/>
                  </a:lnTo>
                  <a:lnTo>
                    <a:pt x="192" y="1587"/>
                  </a:lnTo>
                  <a:lnTo>
                    <a:pt x="192" y="1572"/>
                  </a:lnTo>
                  <a:lnTo>
                    <a:pt x="176" y="1572"/>
                  </a:lnTo>
                  <a:lnTo>
                    <a:pt x="161" y="1567"/>
                  </a:lnTo>
                  <a:lnTo>
                    <a:pt x="145" y="1562"/>
                  </a:lnTo>
                  <a:lnTo>
                    <a:pt x="140" y="1547"/>
                  </a:lnTo>
                  <a:lnTo>
                    <a:pt x="135" y="1537"/>
                  </a:lnTo>
                  <a:lnTo>
                    <a:pt x="140" y="1522"/>
                  </a:lnTo>
                  <a:lnTo>
                    <a:pt x="151" y="1507"/>
                  </a:lnTo>
                  <a:lnTo>
                    <a:pt x="166" y="1492"/>
                  </a:lnTo>
                  <a:lnTo>
                    <a:pt x="151" y="1487"/>
                  </a:lnTo>
                  <a:lnTo>
                    <a:pt x="135" y="1482"/>
                  </a:lnTo>
                  <a:lnTo>
                    <a:pt x="130" y="1472"/>
                  </a:lnTo>
                  <a:lnTo>
                    <a:pt x="125" y="1462"/>
                  </a:lnTo>
                  <a:lnTo>
                    <a:pt x="119" y="1447"/>
                  </a:lnTo>
                  <a:lnTo>
                    <a:pt x="125" y="1437"/>
                  </a:lnTo>
                  <a:lnTo>
                    <a:pt x="130" y="1422"/>
                  </a:lnTo>
                  <a:lnTo>
                    <a:pt x="135" y="1407"/>
                  </a:lnTo>
                  <a:lnTo>
                    <a:pt x="135" y="1402"/>
                  </a:lnTo>
                  <a:lnTo>
                    <a:pt x="135" y="1397"/>
                  </a:lnTo>
                  <a:lnTo>
                    <a:pt x="135" y="1392"/>
                  </a:lnTo>
                  <a:lnTo>
                    <a:pt x="135" y="1387"/>
                  </a:lnTo>
                  <a:lnTo>
                    <a:pt x="135" y="1382"/>
                  </a:lnTo>
                  <a:lnTo>
                    <a:pt x="130" y="1377"/>
                  </a:lnTo>
                  <a:lnTo>
                    <a:pt x="125" y="1372"/>
                  </a:lnTo>
                  <a:lnTo>
                    <a:pt x="119" y="1367"/>
                  </a:lnTo>
                  <a:lnTo>
                    <a:pt x="114" y="1362"/>
                  </a:lnTo>
                  <a:lnTo>
                    <a:pt x="109" y="1362"/>
                  </a:lnTo>
                  <a:lnTo>
                    <a:pt x="99" y="1357"/>
                  </a:lnTo>
                  <a:lnTo>
                    <a:pt x="94" y="1357"/>
                  </a:lnTo>
                  <a:lnTo>
                    <a:pt x="83" y="1352"/>
                  </a:lnTo>
                  <a:lnTo>
                    <a:pt x="73" y="1352"/>
                  </a:lnTo>
                  <a:lnTo>
                    <a:pt x="62" y="1352"/>
                  </a:lnTo>
                  <a:lnTo>
                    <a:pt x="52" y="1357"/>
                  </a:lnTo>
                  <a:lnTo>
                    <a:pt x="42" y="1357"/>
                  </a:lnTo>
                  <a:lnTo>
                    <a:pt x="37" y="1352"/>
                  </a:lnTo>
                  <a:lnTo>
                    <a:pt x="26" y="1347"/>
                  </a:lnTo>
                  <a:lnTo>
                    <a:pt x="21" y="1342"/>
                  </a:lnTo>
                  <a:lnTo>
                    <a:pt x="16" y="1332"/>
                  </a:lnTo>
                  <a:lnTo>
                    <a:pt x="11" y="1322"/>
                  </a:lnTo>
                  <a:lnTo>
                    <a:pt x="5" y="1313"/>
                  </a:lnTo>
                  <a:lnTo>
                    <a:pt x="5" y="1303"/>
                  </a:lnTo>
                  <a:lnTo>
                    <a:pt x="0" y="1288"/>
                  </a:lnTo>
                  <a:lnTo>
                    <a:pt x="5" y="1278"/>
                  </a:lnTo>
                  <a:lnTo>
                    <a:pt x="5" y="1263"/>
                  </a:lnTo>
                  <a:lnTo>
                    <a:pt x="11" y="1253"/>
                  </a:lnTo>
                  <a:lnTo>
                    <a:pt x="16" y="1243"/>
                  </a:lnTo>
                  <a:lnTo>
                    <a:pt x="21" y="1228"/>
                  </a:lnTo>
                  <a:lnTo>
                    <a:pt x="26" y="1218"/>
                  </a:lnTo>
                  <a:lnTo>
                    <a:pt x="31" y="1208"/>
                  </a:lnTo>
                  <a:lnTo>
                    <a:pt x="42" y="1183"/>
                  </a:lnTo>
                  <a:lnTo>
                    <a:pt x="57" y="1158"/>
                  </a:lnTo>
                  <a:lnTo>
                    <a:pt x="68" y="1138"/>
                  </a:lnTo>
                  <a:lnTo>
                    <a:pt x="78" y="1113"/>
                  </a:lnTo>
                  <a:lnTo>
                    <a:pt x="88" y="1093"/>
                  </a:lnTo>
                  <a:lnTo>
                    <a:pt x="99" y="1073"/>
                  </a:lnTo>
                  <a:lnTo>
                    <a:pt x="109" y="1048"/>
                  </a:lnTo>
                  <a:lnTo>
                    <a:pt x="119" y="1028"/>
                  </a:lnTo>
                  <a:lnTo>
                    <a:pt x="130" y="1008"/>
                  </a:lnTo>
                  <a:lnTo>
                    <a:pt x="135" y="988"/>
                  </a:lnTo>
                  <a:lnTo>
                    <a:pt x="145" y="968"/>
                  </a:lnTo>
                  <a:lnTo>
                    <a:pt x="156" y="943"/>
                  </a:lnTo>
                  <a:lnTo>
                    <a:pt x="161" y="923"/>
                  </a:lnTo>
                  <a:lnTo>
                    <a:pt x="166" y="898"/>
                  </a:lnTo>
                  <a:lnTo>
                    <a:pt x="176" y="873"/>
                  </a:lnTo>
                  <a:lnTo>
                    <a:pt x="182" y="848"/>
                  </a:lnTo>
                  <a:close/>
                </a:path>
              </a:pathLst>
            </a:custGeom>
            <a:solidFill>
              <a:srgbClr val="00CC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0" name="Freeform 8"/>
            <p:cNvSpPr>
              <a:spLocks/>
            </p:cNvSpPr>
            <p:nvPr/>
          </p:nvSpPr>
          <p:spPr bwMode="auto">
            <a:xfrm>
              <a:off x="1980" y="1963"/>
              <a:ext cx="153" cy="451"/>
            </a:xfrm>
            <a:custGeom>
              <a:avLst/>
              <a:gdLst>
                <a:gd name="T0" fmla="*/ 143 w 243"/>
                <a:gd name="T1" fmla="*/ 0 h 628"/>
                <a:gd name="T2" fmla="*/ 123 w 243"/>
                <a:gd name="T3" fmla="*/ 25 h 628"/>
                <a:gd name="T4" fmla="*/ 104 w 243"/>
                <a:gd name="T5" fmla="*/ 50 h 628"/>
                <a:gd name="T6" fmla="*/ 84 w 243"/>
                <a:gd name="T7" fmla="*/ 75 h 628"/>
                <a:gd name="T8" fmla="*/ 68 w 243"/>
                <a:gd name="T9" fmla="*/ 107 h 628"/>
                <a:gd name="T10" fmla="*/ 55 w 243"/>
                <a:gd name="T11" fmla="*/ 136 h 628"/>
                <a:gd name="T12" fmla="*/ 42 w 243"/>
                <a:gd name="T13" fmla="*/ 168 h 628"/>
                <a:gd name="T14" fmla="*/ 32 w 243"/>
                <a:gd name="T15" fmla="*/ 197 h 628"/>
                <a:gd name="T16" fmla="*/ 23 w 243"/>
                <a:gd name="T17" fmla="*/ 229 h 628"/>
                <a:gd name="T18" fmla="*/ 13 w 243"/>
                <a:gd name="T19" fmla="*/ 261 h 628"/>
                <a:gd name="T20" fmla="*/ 9 w 243"/>
                <a:gd name="T21" fmla="*/ 294 h 628"/>
                <a:gd name="T22" fmla="*/ 3 w 243"/>
                <a:gd name="T23" fmla="*/ 322 h 628"/>
                <a:gd name="T24" fmla="*/ 3 w 243"/>
                <a:gd name="T25" fmla="*/ 351 h 628"/>
                <a:gd name="T26" fmla="*/ 0 w 243"/>
                <a:gd name="T27" fmla="*/ 380 h 628"/>
                <a:gd name="T28" fmla="*/ 3 w 243"/>
                <a:gd name="T29" fmla="*/ 405 h 628"/>
                <a:gd name="T30" fmla="*/ 6 w 243"/>
                <a:gd name="T31" fmla="*/ 430 h 628"/>
                <a:gd name="T32" fmla="*/ 13 w 243"/>
                <a:gd name="T33" fmla="*/ 451 h 628"/>
                <a:gd name="T34" fmla="*/ 23 w 243"/>
                <a:gd name="T35" fmla="*/ 437 h 628"/>
                <a:gd name="T36" fmla="*/ 20 w 243"/>
                <a:gd name="T37" fmla="*/ 416 h 628"/>
                <a:gd name="T38" fmla="*/ 16 w 243"/>
                <a:gd name="T39" fmla="*/ 391 h 628"/>
                <a:gd name="T40" fmla="*/ 16 w 243"/>
                <a:gd name="T41" fmla="*/ 366 h 628"/>
                <a:gd name="T42" fmla="*/ 16 w 243"/>
                <a:gd name="T43" fmla="*/ 337 h 628"/>
                <a:gd name="T44" fmla="*/ 20 w 243"/>
                <a:gd name="T45" fmla="*/ 308 h 628"/>
                <a:gd name="T46" fmla="*/ 26 w 243"/>
                <a:gd name="T47" fmla="*/ 279 h 628"/>
                <a:gd name="T48" fmla="*/ 32 w 243"/>
                <a:gd name="T49" fmla="*/ 251 h 628"/>
                <a:gd name="T50" fmla="*/ 39 w 243"/>
                <a:gd name="T51" fmla="*/ 218 h 628"/>
                <a:gd name="T52" fmla="*/ 48 w 243"/>
                <a:gd name="T53" fmla="*/ 186 h 628"/>
                <a:gd name="T54" fmla="*/ 62 w 243"/>
                <a:gd name="T55" fmla="*/ 157 h 628"/>
                <a:gd name="T56" fmla="*/ 75 w 243"/>
                <a:gd name="T57" fmla="*/ 129 h 628"/>
                <a:gd name="T58" fmla="*/ 91 w 243"/>
                <a:gd name="T59" fmla="*/ 100 h 628"/>
                <a:gd name="T60" fmla="*/ 104 w 243"/>
                <a:gd name="T61" fmla="*/ 72 h 628"/>
                <a:gd name="T62" fmla="*/ 123 w 243"/>
                <a:gd name="T63" fmla="*/ 47 h 628"/>
                <a:gd name="T64" fmla="*/ 143 w 243"/>
                <a:gd name="T65" fmla="*/ 22 h 628"/>
                <a:gd name="T66" fmla="*/ 153 w 243"/>
                <a:gd name="T67" fmla="*/ 11 h 6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3"/>
                <a:gd name="T103" fmla="*/ 0 h 628"/>
                <a:gd name="T104" fmla="*/ 243 w 243"/>
                <a:gd name="T105" fmla="*/ 628 h 6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3" h="628">
                  <a:moveTo>
                    <a:pt x="227" y="0"/>
                  </a:moveTo>
                  <a:lnTo>
                    <a:pt x="227" y="0"/>
                  </a:lnTo>
                  <a:lnTo>
                    <a:pt x="212" y="15"/>
                  </a:lnTo>
                  <a:lnTo>
                    <a:pt x="196" y="35"/>
                  </a:lnTo>
                  <a:lnTo>
                    <a:pt x="181" y="50"/>
                  </a:lnTo>
                  <a:lnTo>
                    <a:pt x="165" y="70"/>
                  </a:lnTo>
                  <a:lnTo>
                    <a:pt x="150" y="90"/>
                  </a:lnTo>
                  <a:lnTo>
                    <a:pt x="134" y="105"/>
                  </a:lnTo>
                  <a:lnTo>
                    <a:pt x="124" y="125"/>
                  </a:lnTo>
                  <a:lnTo>
                    <a:pt x="108" y="149"/>
                  </a:lnTo>
                  <a:lnTo>
                    <a:pt x="98" y="169"/>
                  </a:lnTo>
                  <a:lnTo>
                    <a:pt x="88" y="189"/>
                  </a:lnTo>
                  <a:lnTo>
                    <a:pt x="77" y="209"/>
                  </a:lnTo>
                  <a:lnTo>
                    <a:pt x="67" y="234"/>
                  </a:lnTo>
                  <a:lnTo>
                    <a:pt x="56" y="254"/>
                  </a:lnTo>
                  <a:lnTo>
                    <a:pt x="51" y="274"/>
                  </a:lnTo>
                  <a:lnTo>
                    <a:pt x="41" y="299"/>
                  </a:lnTo>
                  <a:lnTo>
                    <a:pt x="36" y="319"/>
                  </a:lnTo>
                  <a:lnTo>
                    <a:pt x="31" y="344"/>
                  </a:lnTo>
                  <a:lnTo>
                    <a:pt x="20" y="364"/>
                  </a:lnTo>
                  <a:lnTo>
                    <a:pt x="20" y="384"/>
                  </a:lnTo>
                  <a:lnTo>
                    <a:pt x="15" y="409"/>
                  </a:lnTo>
                  <a:lnTo>
                    <a:pt x="10" y="429"/>
                  </a:lnTo>
                  <a:lnTo>
                    <a:pt x="5" y="449"/>
                  </a:lnTo>
                  <a:lnTo>
                    <a:pt x="5" y="469"/>
                  </a:lnTo>
                  <a:lnTo>
                    <a:pt x="5" y="489"/>
                  </a:lnTo>
                  <a:lnTo>
                    <a:pt x="0" y="509"/>
                  </a:lnTo>
                  <a:lnTo>
                    <a:pt x="0" y="529"/>
                  </a:lnTo>
                  <a:lnTo>
                    <a:pt x="5" y="549"/>
                  </a:lnTo>
                  <a:lnTo>
                    <a:pt x="5" y="564"/>
                  </a:lnTo>
                  <a:lnTo>
                    <a:pt x="10" y="584"/>
                  </a:lnTo>
                  <a:lnTo>
                    <a:pt x="10" y="599"/>
                  </a:lnTo>
                  <a:lnTo>
                    <a:pt x="15" y="614"/>
                  </a:lnTo>
                  <a:lnTo>
                    <a:pt x="20" y="628"/>
                  </a:lnTo>
                  <a:lnTo>
                    <a:pt x="41" y="623"/>
                  </a:lnTo>
                  <a:lnTo>
                    <a:pt x="36" y="609"/>
                  </a:lnTo>
                  <a:lnTo>
                    <a:pt x="31" y="594"/>
                  </a:lnTo>
                  <a:lnTo>
                    <a:pt x="31" y="579"/>
                  </a:lnTo>
                  <a:lnTo>
                    <a:pt x="25" y="564"/>
                  </a:lnTo>
                  <a:lnTo>
                    <a:pt x="25" y="544"/>
                  </a:lnTo>
                  <a:lnTo>
                    <a:pt x="25" y="529"/>
                  </a:lnTo>
                  <a:lnTo>
                    <a:pt x="25" y="509"/>
                  </a:lnTo>
                  <a:lnTo>
                    <a:pt x="25" y="489"/>
                  </a:lnTo>
                  <a:lnTo>
                    <a:pt x="25" y="469"/>
                  </a:lnTo>
                  <a:lnTo>
                    <a:pt x="25" y="449"/>
                  </a:lnTo>
                  <a:lnTo>
                    <a:pt x="31" y="429"/>
                  </a:lnTo>
                  <a:lnTo>
                    <a:pt x="36" y="409"/>
                  </a:lnTo>
                  <a:lnTo>
                    <a:pt x="41" y="389"/>
                  </a:lnTo>
                  <a:lnTo>
                    <a:pt x="46" y="369"/>
                  </a:lnTo>
                  <a:lnTo>
                    <a:pt x="51" y="349"/>
                  </a:lnTo>
                  <a:lnTo>
                    <a:pt x="56" y="324"/>
                  </a:lnTo>
                  <a:lnTo>
                    <a:pt x="62" y="304"/>
                  </a:lnTo>
                  <a:lnTo>
                    <a:pt x="72" y="284"/>
                  </a:lnTo>
                  <a:lnTo>
                    <a:pt x="77" y="259"/>
                  </a:lnTo>
                  <a:lnTo>
                    <a:pt x="88" y="239"/>
                  </a:lnTo>
                  <a:lnTo>
                    <a:pt x="98" y="219"/>
                  </a:lnTo>
                  <a:lnTo>
                    <a:pt x="108" y="199"/>
                  </a:lnTo>
                  <a:lnTo>
                    <a:pt x="119" y="179"/>
                  </a:lnTo>
                  <a:lnTo>
                    <a:pt x="129" y="159"/>
                  </a:lnTo>
                  <a:lnTo>
                    <a:pt x="145" y="139"/>
                  </a:lnTo>
                  <a:lnTo>
                    <a:pt x="155" y="120"/>
                  </a:lnTo>
                  <a:lnTo>
                    <a:pt x="165" y="100"/>
                  </a:lnTo>
                  <a:lnTo>
                    <a:pt x="181" y="80"/>
                  </a:lnTo>
                  <a:lnTo>
                    <a:pt x="196" y="65"/>
                  </a:lnTo>
                  <a:lnTo>
                    <a:pt x="212" y="45"/>
                  </a:lnTo>
                  <a:lnTo>
                    <a:pt x="227" y="30"/>
                  </a:lnTo>
                  <a:lnTo>
                    <a:pt x="243" y="15"/>
                  </a:lnTo>
                  <a:lnTo>
                    <a:pt x="227" y="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1" name="Freeform 9"/>
            <p:cNvSpPr>
              <a:spLocks/>
            </p:cNvSpPr>
            <p:nvPr/>
          </p:nvSpPr>
          <p:spPr bwMode="auto">
            <a:xfrm>
              <a:off x="2123" y="1794"/>
              <a:ext cx="402" cy="179"/>
            </a:xfrm>
            <a:custGeom>
              <a:avLst/>
              <a:gdLst>
                <a:gd name="T0" fmla="*/ 402 w 637"/>
                <a:gd name="T1" fmla="*/ 0 h 250"/>
                <a:gd name="T2" fmla="*/ 376 w 637"/>
                <a:gd name="T3" fmla="*/ 4 h 250"/>
                <a:gd name="T4" fmla="*/ 346 w 637"/>
                <a:gd name="T5" fmla="*/ 4 h 250"/>
                <a:gd name="T6" fmla="*/ 321 w 637"/>
                <a:gd name="T7" fmla="*/ 7 h 250"/>
                <a:gd name="T8" fmla="*/ 294 w 637"/>
                <a:gd name="T9" fmla="*/ 11 h 250"/>
                <a:gd name="T10" fmla="*/ 265 w 637"/>
                <a:gd name="T11" fmla="*/ 18 h 250"/>
                <a:gd name="T12" fmla="*/ 239 w 637"/>
                <a:gd name="T13" fmla="*/ 25 h 250"/>
                <a:gd name="T14" fmla="*/ 213 w 637"/>
                <a:gd name="T15" fmla="*/ 32 h 250"/>
                <a:gd name="T16" fmla="*/ 190 w 637"/>
                <a:gd name="T17" fmla="*/ 39 h 250"/>
                <a:gd name="T18" fmla="*/ 163 w 637"/>
                <a:gd name="T19" fmla="*/ 50 h 250"/>
                <a:gd name="T20" fmla="*/ 141 w 637"/>
                <a:gd name="T21" fmla="*/ 64 h 250"/>
                <a:gd name="T22" fmla="*/ 115 w 637"/>
                <a:gd name="T23" fmla="*/ 75 h 250"/>
                <a:gd name="T24" fmla="*/ 92 w 637"/>
                <a:gd name="T25" fmla="*/ 93 h 250"/>
                <a:gd name="T26" fmla="*/ 69 w 637"/>
                <a:gd name="T27" fmla="*/ 107 h 250"/>
                <a:gd name="T28" fmla="*/ 46 w 637"/>
                <a:gd name="T29" fmla="*/ 125 h 250"/>
                <a:gd name="T30" fmla="*/ 23 w 637"/>
                <a:gd name="T31" fmla="*/ 147 h 250"/>
                <a:gd name="T32" fmla="*/ 0 w 637"/>
                <a:gd name="T33" fmla="*/ 168 h 250"/>
                <a:gd name="T34" fmla="*/ 20 w 637"/>
                <a:gd name="T35" fmla="*/ 168 h 250"/>
                <a:gd name="T36" fmla="*/ 43 w 637"/>
                <a:gd name="T37" fmla="*/ 147 h 250"/>
                <a:gd name="T38" fmla="*/ 66 w 637"/>
                <a:gd name="T39" fmla="*/ 129 h 250"/>
                <a:gd name="T40" fmla="*/ 85 w 637"/>
                <a:gd name="T41" fmla="*/ 111 h 250"/>
                <a:gd name="T42" fmla="*/ 111 w 637"/>
                <a:gd name="T43" fmla="*/ 97 h 250"/>
                <a:gd name="T44" fmla="*/ 134 w 637"/>
                <a:gd name="T45" fmla="*/ 82 h 250"/>
                <a:gd name="T46" fmla="*/ 157 w 637"/>
                <a:gd name="T47" fmla="*/ 72 h 250"/>
                <a:gd name="T48" fmla="*/ 180 w 637"/>
                <a:gd name="T49" fmla="*/ 61 h 250"/>
                <a:gd name="T50" fmla="*/ 206 w 637"/>
                <a:gd name="T51" fmla="*/ 50 h 250"/>
                <a:gd name="T52" fmla="*/ 232 w 637"/>
                <a:gd name="T53" fmla="*/ 43 h 250"/>
                <a:gd name="T54" fmla="*/ 255 w 637"/>
                <a:gd name="T55" fmla="*/ 36 h 250"/>
                <a:gd name="T56" fmla="*/ 281 w 637"/>
                <a:gd name="T57" fmla="*/ 29 h 250"/>
                <a:gd name="T58" fmla="*/ 307 w 637"/>
                <a:gd name="T59" fmla="*/ 25 h 250"/>
                <a:gd name="T60" fmla="*/ 334 w 637"/>
                <a:gd name="T61" fmla="*/ 21 h 250"/>
                <a:gd name="T62" fmla="*/ 363 w 637"/>
                <a:gd name="T63" fmla="*/ 18 h 250"/>
                <a:gd name="T64" fmla="*/ 389 w 637"/>
                <a:gd name="T65" fmla="*/ 14 h 250"/>
                <a:gd name="T66" fmla="*/ 402 w 637"/>
                <a:gd name="T67" fmla="*/ 14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7"/>
                <a:gd name="T103" fmla="*/ 0 h 250"/>
                <a:gd name="T104" fmla="*/ 637 w 637"/>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7" h="250">
                  <a:moveTo>
                    <a:pt x="637" y="0"/>
                  </a:moveTo>
                  <a:lnTo>
                    <a:pt x="637" y="0"/>
                  </a:lnTo>
                  <a:lnTo>
                    <a:pt x="617" y="0"/>
                  </a:lnTo>
                  <a:lnTo>
                    <a:pt x="596" y="5"/>
                  </a:lnTo>
                  <a:lnTo>
                    <a:pt x="570" y="5"/>
                  </a:lnTo>
                  <a:lnTo>
                    <a:pt x="549" y="5"/>
                  </a:lnTo>
                  <a:lnTo>
                    <a:pt x="529" y="10"/>
                  </a:lnTo>
                  <a:lnTo>
                    <a:pt x="508" y="10"/>
                  </a:lnTo>
                  <a:lnTo>
                    <a:pt x="487" y="15"/>
                  </a:lnTo>
                  <a:lnTo>
                    <a:pt x="466" y="15"/>
                  </a:lnTo>
                  <a:lnTo>
                    <a:pt x="446" y="20"/>
                  </a:lnTo>
                  <a:lnTo>
                    <a:pt x="420" y="25"/>
                  </a:lnTo>
                  <a:lnTo>
                    <a:pt x="399" y="30"/>
                  </a:lnTo>
                  <a:lnTo>
                    <a:pt x="378" y="35"/>
                  </a:lnTo>
                  <a:lnTo>
                    <a:pt x="358" y="40"/>
                  </a:lnTo>
                  <a:lnTo>
                    <a:pt x="337" y="45"/>
                  </a:lnTo>
                  <a:lnTo>
                    <a:pt x="321" y="50"/>
                  </a:lnTo>
                  <a:lnTo>
                    <a:pt x="301" y="55"/>
                  </a:lnTo>
                  <a:lnTo>
                    <a:pt x="280" y="65"/>
                  </a:lnTo>
                  <a:lnTo>
                    <a:pt x="259" y="70"/>
                  </a:lnTo>
                  <a:lnTo>
                    <a:pt x="239" y="80"/>
                  </a:lnTo>
                  <a:lnTo>
                    <a:pt x="223" y="90"/>
                  </a:lnTo>
                  <a:lnTo>
                    <a:pt x="202" y="100"/>
                  </a:lnTo>
                  <a:lnTo>
                    <a:pt x="182" y="105"/>
                  </a:lnTo>
                  <a:lnTo>
                    <a:pt x="161" y="115"/>
                  </a:lnTo>
                  <a:lnTo>
                    <a:pt x="145" y="130"/>
                  </a:lnTo>
                  <a:lnTo>
                    <a:pt x="125" y="140"/>
                  </a:lnTo>
                  <a:lnTo>
                    <a:pt x="109" y="150"/>
                  </a:lnTo>
                  <a:lnTo>
                    <a:pt x="88" y="165"/>
                  </a:lnTo>
                  <a:lnTo>
                    <a:pt x="73" y="175"/>
                  </a:lnTo>
                  <a:lnTo>
                    <a:pt x="52" y="190"/>
                  </a:lnTo>
                  <a:lnTo>
                    <a:pt x="37" y="205"/>
                  </a:lnTo>
                  <a:lnTo>
                    <a:pt x="16" y="220"/>
                  </a:lnTo>
                  <a:lnTo>
                    <a:pt x="0" y="235"/>
                  </a:lnTo>
                  <a:lnTo>
                    <a:pt x="16" y="250"/>
                  </a:lnTo>
                  <a:lnTo>
                    <a:pt x="31" y="235"/>
                  </a:lnTo>
                  <a:lnTo>
                    <a:pt x="52" y="220"/>
                  </a:lnTo>
                  <a:lnTo>
                    <a:pt x="68" y="205"/>
                  </a:lnTo>
                  <a:lnTo>
                    <a:pt x="83" y="195"/>
                  </a:lnTo>
                  <a:lnTo>
                    <a:pt x="104" y="180"/>
                  </a:lnTo>
                  <a:lnTo>
                    <a:pt x="119" y="170"/>
                  </a:lnTo>
                  <a:lnTo>
                    <a:pt x="135" y="155"/>
                  </a:lnTo>
                  <a:lnTo>
                    <a:pt x="156" y="145"/>
                  </a:lnTo>
                  <a:lnTo>
                    <a:pt x="176" y="135"/>
                  </a:lnTo>
                  <a:lnTo>
                    <a:pt x="192" y="125"/>
                  </a:lnTo>
                  <a:lnTo>
                    <a:pt x="213" y="115"/>
                  </a:lnTo>
                  <a:lnTo>
                    <a:pt x="228" y="105"/>
                  </a:lnTo>
                  <a:lnTo>
                    <a:pt x="249" y="100"/>
                  </a:lnTo>
                  <a:lnTo>
                    <a:pt x="270" y="90"/>
                  </a:lnTo>
                  <a:lnTo>
                    <a:pt x="285" y="85"/>
                  </a:lnTo>
                  <a:lnTo>
                    <a:pt x="306" y="75"/>
                  </a:lnTo>
                  <a:lnTo>
                    <a:pt x="327" y="70"/>
                  </a:lnTo>
                  <a:lnTo>
                    <a:pt x="347" y="65"/>
                  </a:lnTo>
                  <a:lnTo>
                    <a:pt x="368" y="60"/>
                  </a:lnTo>
                  <a:lnTo>
                    <a:pt x="384" y="55"/>
                  </a:lnTo>
                  <a:lnTo>
                    <a:pt x="404" y="50"/>
                  </a:lnTo>
                  <a:lnTo>
                    <a:pt x="425" y="45"/>
                  </a:lnTo>
                  <a:lnTo>
                    <a:pt x="446" y="40"/>
                  </a:lnTo>
                  <a:lnTo>
                    <a:pt x="466" y="35"/>
                  </a:lnTo>
                  <a:lnTo>
                    <a:pt x="487" y="35"/>
                  </a:lnTo>
                  <a:lnTo>
                    <a:pt x="508" y="30"/>
                  </a:lnTo>
                  <a:lnTo>
                    <a:pt x="529" y="30"/>
                  </a:lnTo>
                  <a:lnTo>
                    <a:pt x="555" y="25"/>
                  </a:lnTo>
                  <a:lnTo>
                    <a:pt x="575" y="25"/>
                  </a:lnTo>
                  <a:lnTo>
                    <a:pt x="596" y="25"/>
                  </a:lnTo>
                  <a:lnTo>
                    <a:pt x="617" y="20"/>
                  </a:lnTo>
                  <a:lnTo>
                    <a:pt x="637" y="20"/>
                  </a:lnTo>
                  <a:lnTo>
                    <a:pt x="637" y="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2" name="Freeform 10"/>
            <p:cNvSpPr>
              <a:spLocks/>
            </p:cNvSpPr>
            <p:nvPr/>
          </p:nvSpPr>
          <p:spPr bwMode="auto">
            <a:xfrm>
              <a:off x="2525" y="1794"/>
              <a:ext cx="442" cy="111"/>
            </a:xfrm>
            <a:custGeom>
              <a:avLst/>
              <a:gdLst>
                <a:gd name="T0" fmla="*/ 442 w 700"/>
                <a:gd name="T1" fmla="*/ 97 h 155"/>
                <a:gd name="T2" fmla="*/ 415 w 700"/>
                <a:gd name="T3" fmla="*/ 82 h 155"/>
                <a:gd name="T4" fmla="*/ 393 w 700"/>
                <a:gd name="T5" fmla="*/ 68 h 155"/>
                <a:gd name="T6" fmla="*/ 366 w 700"/>
                <a:gd name="T7" fmla="*/ 57 h 155"/>
                <a:gd name="T8" fmla="*/ 337 w 700"/>
                <a:gd name="T9" fmla="*/ 47 h 155"/>
                <a:gd name="T10" fmla="*/ 311 w 700"/>
                <a:gd name="T11" fmla="*/ 36 h 155"/>
                <a:gd name="T12" fmla="*/ 285 w 700"/>
                <a:gd name="T13" fmla="*/ 29 h 155"/>
                <a:gd name="T14" fmla="*/ 255 w 700"/>
                <a:gd name="T15" fmla="*/ 21 h 155"/>
                <a:gd name="T16" fmla="*/ 229 w 700"/>
                <a:gd name="T17" fmla="*/ 14 h 155"/>
                <a:gd name="T18" fmla="*/ 200 w 700"/>
                <a:gd name="T19" fmla="*/ 11 h 155"/>
                <a:gd name="T20" fmla="*/ 170 w 700"/>
                <a:gd name="T21" fmla="*/ 7 h 155"/>
                <a:gd name="T22" fmla="*/ 144 w 700"/>
                <a:gd name="T23" fmla="*/ 4 h 155"/>
                <a:gd name="T24" fmla="*/ 115 w 700"/>
                <a:gd name="T25" fmla="*/ 0 h 155"/>
                <a:gd name="T26" fmla="*/ 85 w 700"/>
                <a:gd name="T27" fmla="*/ 0 h 155"/>
                <a:gd name="T28" fmla="*/ 56 w 700"/>
                <a:gd name="T29" fmla="*/ 0 h 155"/>
                <a:gd name="T30" fmla="*/ 30 w 700"/>
                <a:gd name="T31" fmla="*/ 0 h 155"/>
                <a:gd name="T32" fmla="*/ 0 w 700"/>
                <a:gd name="T33" fmla="*/ 0 h 155"/>
                <a:gd name="T34" fmla="*/ 13 w 700"/>
                <a:gd name="T35" fmla="*/ 14 h 155"/>
                <a:gd name="T36" fmla="*/ 43 w 700"/>
                <a:gd name="T37" fmla="*/ 14 h 155"/>
                <a:gd name="T38" fmla="*/ 72 w 700"/>
                <a:gd name="T39" fmla="*/ 14 h 155"/>
                <a:gd name="T40" fmla="*/ 99 w 700"/>
                <a:gd name="T41" fmla="*/ 14 h 155"/>
                <a:gd name="T42" fmla="*/ 128 w 700"/>
                <a:gd name="T43" fmla="*/ 18 h 155"/>
                <a:gd name="T44" fmla="*/ 157 w 700"/>
                <a:gd name="T45" fmla="*/ 18 h 155"/>
                <a:gd name="T46" fmla="*/ 183 w 700"/>
                <a:gd name="T47" fmla="*/ 21 h 155"/>
                <a:gd name="T48" fmla="*/ 213 w 700"/>
                <a:gd name="T49" fmla="*/ 25 h 155"/>
                <a:gd name="T50" fmla="*/ 239 w 700"/>
                <a:gd name="T51" fmla="*/ 32 h 155"/>
                <a:gd name="T52" fmla="*/ 268 w 700"/>
                <a:gd name="T53" fmla="*/ 39 h 155"/>
                <a:gd name="T54" fmla="*/ 295 w 700"/>
                <a:gd name="T55" fmla="*/ 47 h 155"/>
                <a:gd name="T56" fmla="*/ 321 w 700"/>
                <a:gd name="T57" fmla="*/ 54 h 155"/>
                <a:gd name="T58" fmla="*/ 347 w 700"/>
                <a:gd name="T59" fmla="*/ 64 h 155"/>
                <a:gd name="T60" fmla="*/ 373 w 700"/>
                <a:gd name="T61" fmla="*/ 75 h 155"/>
                <a:gd name="T62" fmla="*/ 399 w 700"/>
                <a:gd name="T63" fmla="*/ 90 h 155"/>
                <a:gd name="T64" fmla="*/ 422 w 700"/>
                <a:gd name="T65" fmla="*/ 104 h 155"/>
                <a:gd name="T66" fmla="*/ 435 w 700"/>
                <a:gd name="T67" fmla="*/ 111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00"/>
                <a:gd name="T103" fmla="*/ 0 h 155"/>
                <a:gd name="T104" fmla="*/ 700 w 700"/>
                <a:gd name="T105" fmla="*/ 15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00" h="155">
                  <a:moveTo>
                    <a:pt x="700" y="135"/>
                  </a:moveTo>
                  <a:lnTo>
                    <a:pt x="700" y="135"/>
                  </a:lnTo>
                  <a:lnTo>
                    <a:pt x="679" y="125"/>
                  </a:lnTo>
                  <a:lnTo>
                    <a:pt x="658" y="115"/>
                  </a:lnTo>
                  <a:lnTo>
                    <a:pt x="643" y="105"/>
                  </a:lnTo>
                  <a:lnTo>
                    <a:pt x="622" y="95"/>
                  </a:lnTo>
                  <a:lnTo>
                    <a:pt x="601" y="85"/>
                  </a:lnTo>
                  <a:lnTo>
                    <a:pt x="580" y="80"/>
                  </a:lnTo>
                  <a:lnTo>
                    <a:pt x="560" y="70"/>
                  </a:lnTo>
                  <a:lnTo>
                    <a:pt x="534" y="65"/>
                  </a:lnTo>
                  <a:lnTo>
                    <a:pt x="513" y="55"/>
                  </a:lnTo>
                  <a:lnTo>
                    <a:pt x="492" y="50"/>
                  </a:lnTo>
                  <a:lnTo>
                    <a:pt x="472" y="45"/>
                  </a:lnTo>
                  <a:lnTo>
                    <a:pt x="451" y="40"/>
                  </a:lnTo>
                  <a:lnTo>
                    <a:pt x="425" y="35"/>
                  </a:lnTo>
                  <a:lnTo>
                    <a:pt x="404" y="30"/>
                  </a:lnTo>
                  <a:lnTo>
                    <a:pt x="384" y="25"/>
                  </a:lnTo>
                  <a:lnTo>
                    <a:pt x="363" y="20"/>
                  </a:lnTo>
                  <a:lnTo>
                    <a:pt x="337" y="15"/>
                  </a:lnTo>
                  <a:lnTo>
                    <a:pt x="316" y="15"/>
                  </a:lnTo>
                  <a:lnTo>
                    <a:pt x="296" y="10"/>
                  </a:lnTo>
                  <a:lnTo>
                    <a:pt x="270" y="10"/>
                  </a:lnTo>
                  <a:lnTo>
                    <a:pt x="249" y="5"/>
                  </a:lnTo>
                  <a:lnTo>
                    <a:pt x="228" y="5"/>
                  </a:lnTo>
                  <a:lnTo>
                    <a:pt x="202" y="5"/>
                  </a:lnTo>
                  <a:lnTo>
                    <a:pt x="182" y="0"/>
                  </a:lnTo>
                  <a:lnTo>
                    <a:pt x="161" y="0"/>
                  </a:lnTo>
                  <a:lnTo>
                    <a:pt x="135" y="0"/>
                  </a:lnTo>
                  <a:lnTo>
                    <a:pt x="114" y="0"/>
                  </a:lnTo>
                  <a:lnTo>
                    <a:pt x="88" y="0"/>
                  </a:lnTo>
                  <a:lnTo>
                    <a:pt x="68" y="0"/>
                  </a:lnTo>
                  <a:lnTo>
                    <a:pt x="47" y="0"/>
                  </a:lnTo>
                  <a:lnTo>
                    <a:pt x="21" y="0"/>
                  </a:lnTo>
                  <a:lnTo>
                    <a:pt x="0" y="0"/>
                  </a:lnTo>
                  <a:lnTo>
                    <a:pt x="0" y="20"/>
                  </a:lnTo>
                  <a:lnTo>
                    <a:pt x="21" y="20"/>
                  </a:lnTo>
                  <a:lnTo>
                    <a:pt x="47" y="20"/>
                  </a:lnTo>
                  <a:lnTo>
                    <a:pt x="68" y="20"/>
                  </a:lnTo>
                  <a:lnTo>
                    <a:pt x="88" y="20"/>
                  </a:lnTo>
                  <a:lnTo>
                    <a:pt x="114" y="20"/>
                  </a:lnTo>
                  <a:lnTo>
                    <a:pt x="135" y="20"/>
                  </a:lnTo>
                  <a:lnTo>
                    <a:pt x="156" y="20"/>
                  </a:lnTo>
                  <a:lnTo>
                    <a:pt x="182" y="20"/>
                  </a:lnTo>
                  <a:lnTo>
                    <a:pt x="202" y="25"/>
                  </a:lnTo>
                  <a:lnTo>
                    <a:pt x="223" y="25"/>
                  </a:lnTo>
                  <a:lnTo>
                    <a:pt x="249" y="25"/>
                  </a:lnTo>
                  <a:lnTo>
                    <a:pt x="270" y="30"/>
                  </a:lnTo>
                  <a:lnTo>
                    <a:pt x="290" y="30"/>
                  </a:lnTo>
                  <a:lnTo>
                    <a:pt x="311" y="35"/>
                  </a:lnTo>
                  <a:lnTo>
                    <a:pt x="337" y="35"/>
                  </a:lnTo>
                  <a:lnTo>
                    <a:pt x="358" y="40"/>
                  </a:lnTo>
                  <a:lnTo>
                    <a:pt x="378" y="45"/>
                  </a:lnTo>
                  <a:lnTo>
                    <a:pt x="399" y="50"/>
                  </a:lnTo>
                  <a:lnTo>
                    <a:pt x="425" y="55"/>
                  </a:lnTo>
                  <a:lnTo>
                    <a:pt x="446" y="60"/>
                  </a:lnTo>
                  <a:lnTo>
                    <a:pt x="467" y="65"/>
                  </a:lnTo>
                  <a:lnTo>
                    <a:pt x="487" y="70"/>
                  </a:lnTo>
                  <a:lnTo>
                    <a:pt x="508" y="75"/>
                  </a:lnTo>
                  <a:lnTo>
                    <a:pt x="529" y="85"/>
                  </a:lnTo>
                  <a:lnTo>
                    <a:pt x="549" y="90"/>
                  </a:lnTo>
                  <a:lnTo>
                    <a:pt x="570" y="100"/>
                  </a:lnTo>
                  <a:lnTo>
                    <a:pt x="591" y="105"/>
                  </a:lnTo>
                  <a:lnTo>
                    <a:pt x="612" y="115"/>
                  </a:lnTo>
                  <a:lnTo>
                    <a:pt x="632" y="125"/>
                  </a:lnTo>
                  <a:lnTo>
                    <a:pt x="648" y="135"/>
                  </a:lnTo>
                  <a:lnTo>
                    <a:pt x="668" y="145"/>
                  </a:lnTo>
                  <a:lnTo>
                    <a:pt x="689" y="155"/>
                  </a:lnTo>
                  <a:lnTo>
                    <a:pt x="700" y="13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3" name="Freeform 11"/>
            <p:cNvSpPr>
              <a:spLocks/>
            </p:cNvSpPr>
            <p:nvPr/>
          </p:nvSpPr>
          <p:spPr bwMode="auto">
            <a:xfrm>
              <a:off x="2960" y="1891"/>
              <a:ext cx="235" cy="391"/>
            </a:xfrm>
            <a:custGeom>
              <a:avLst/>
              <a:gdLst>
                <a:gd name="T0" fmla="*/ 235 w 373"/>
                <a:gd name="T1" fmla="*/ 391 h 544"/>
                <a:gd name="T2" fmla="*/ 235 w 373"/>
                <a:gd name="T3" fmla="*/ 362 h 544"/>
                <a:gd name="T4" fmla="*/ 229 w 373"/>
                <a:gd name="T5" fmla="*/ 333 h 544"/>
                <a:gd name="T6" fmla="*/ 226 w 373"/>
                <a:gd name="T7" fmla="*/ 305 h 544"/>
                <a:gd name="T8" fmla="*/ 215 w 373"/>
                <a:gd name="T9" fmla="*/ 276 h 544"/>
                <a:gd name="T10" fmla="*/ 209 w 373"/>
                <a:gd name="T11" fmla="*/ 251 h 544"/>
                <a:gd name="T12" fmla="*/ 196 w 373"/>
                <a:gd name="T13" fmla="*/ 222 h 544"/>
                <a:gd name="T14" fmla="*/ 183 w 373"/>
                <a:gd name="T15" fmla="*/ 197 h 544"/>
                <a:gd name="T16" fmla="*/ 170 w 373"/>
                <a:gd name="T17" fmla="*/ 172 h 544"/>
                <a:gd name="T18" fmla="*/ 154 w 373"/>
                <a:gd name="T19" fmla="*/ 147 h 544"/>
                <a:gd name="T20" fmla="*/ 137 w 373"/>
                <a:gd name="T21" fmla="*/ 122 h 544"/>
                <a:gd name="T22" fmla="*/ 118 w 373"/>
                <a:gd name="T23" fmla="*/ 101 h 544"/>
                <a:gd name="T24" fmla="*/ 98 w 373"/>
                <a:gd name="T25" fmla="*/ 79 h 544"/>
                <a:gd name="T26" fmla="*/ 78 w 373"/>
                <a:gd name="T27" fmla="*/ 57 h 544"/>
                <a:gd name="T28" fmla="*/ 55 w 373"/>
                <a:gd name="T29" fmla="*/ 36 h 544"/>
                <a:gd name="T30" fmla="*/ 30 w 373"/>
                <a:gd name="T31" fmla="*/ 18 h 544"/>
                <a:gd name="T32" fmla="*/ 7 w 373"/>
                <a:gd name="T33" fmla="*/ 0 h 544"/>
                <a:gd name="T34" fmla="*/ 13 w 373"/>
                <a:gd name="T35" fmla="*/ 22 h 544"/>
                <a:gd name="T36" fmla="*/ 36 w 373"/>
                <a:gd name="T37" fmla="*/ 40 h 544"/>
                <a:gd name="T38" fmla="*/ 59 w 373"/>
                <a:gd name="T39" fmla="*/ 57 h 544"/>
                <a:gd name="T40" fmla="*/ 78 w 373"/>
                <a:gd name="T41" fmla="*/ 79 h 544"/>
                <a:gd name="T42" fmla="*/ 98 w 373"/>
                <a:gd name="T43" fmla="*/ 101 h 544"/>
                <a:gd name="T44" fmla="*/ 118 w 373"/>
                <a:gd name="T45" fmla="*/ 122 h 544"/>
                <a:gd name="T46" fmla="*/ 134 w 373"/>
                <a:gd name="T47" fmla="*/ 144 h 544"/>
                <a:gd name="T48" fmla="*/ 150 w 373"/>
                <a:gd name="T49" fmla="*/ 169 h 544"/>
                <a:gd name="T50" fmla="*/ 166 w 373"/>
                <a:gd name="T51" fmla="*/ 190 h 544"/>
                <a:gd name="T52" fmla="*/ 180 w 373"/>
                <a:gd name="T53" fmla="*/ 215 h 544"/>
                <a:gd name="T54" fmla="*/ 190 w 373"/>
                <a:gd name="T55" fmla="*/ 244 h 544"/>
                <a:gd name="T56" fmla="*/ 199 w 373"/>
                <a:gd name="T57" fmla="*/ 269 h 544"/>
                <a:gd name="T58" fmla="*/ 209 w 373"/>
                <a:gd name="T59" fmla="*/ 294 h 544"/>
                <a:gd name="T60" fmla="*/ 215 w 373"/>
                <a:gd name="T61" fmla="*/ 323 h 544"/>
                <a:gd name="T62" fmla="*/ 219 w 373"/>
                <a:gd name="T63" fmla="*/ 348 h 544"/>
                <a:gd name="T64" fmla="*/ 222 w 373"/>
                <a:gd name="T65" fmla="*/ 377 h 544"/>
                <a:gd name="T66" fmla="*/ 222 w 373"/>
                <a:gd name="T67" fmla="*/ 391 h 5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3"/>
                <a:gd name="T103" fmla="*/ 0 h 544"/>
                <a:gd name="T104" fmla="*/ 373 w 373"/>
                <a:gd name="T105" fmla="*/ 544 h 5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3" h="544">
                  <a:moveTo>
                    <a:pt x="373" y="544"/>
                  </a:moveTo>
                  <a:lnTo>
                    <a:pt x="373" y="544"/>
                  </a:lnTo>
                  <a:lnTo>
                    <a:pt x="373" y="524"/>
                  </a:lnTo>
                  <a:lnTo>
                    <a:pt x="373" y="504"/>
                  </a:lnTo>
                  <a:lnTo>
                    <a:pt x="368" y="484"/>
                  </a:lnTo>
                  <a:lnTo>
                    <a:pt x="363" y="464"/>
                  </a:lnTo>
                  <a:lnTo>
                    <a:pt x="363" y="444"/>
                  </a:lnTo>
                  <a:lnTo>
                    <a:pt x="358" y="424"/>
                  </a:lnTo>
                  <a:lnTo>
                    <a:pt x="352" y="404"/>
                  </a:lnTo>
                  <a:lnTo>
                    <a:pt x="342" y="384"/>
                  </a:lnTo>
                  <a:lnTo>
                    <a:pt x="337" y="364"/>
                  </a:lnTo>
                  <a:lnTo>
                    <a:pt x="332" y="349"/>
                  </a:lnTo>
                  <a:lnTo>
                    <a:pt x="321" y="329"/>
                  </a:lnTo>
                  <a:lnTo>
                    <a:pt x="311" y="309"/>
                  </a:lnTo>
                  <a:lnTo>
                    <a:pt x="301" y="294"/>
                  </a:lnTo>
                  <a:lnTo>
                    <a:pt x="290" y="274"/>
                  </a:lnTo>
                  <a:lnTo>
                    <a:pt x="280" y="254"/>
                  </a:lnTo>
                  <a:lnTo>
                    <a:pt x="270" y="239"/>
                  </a:lnTo>
                  <a:lnTo>
                    <a:pt x="259" y="220"/>
                  </a:lnTo>
                  <a:lnTo>
                    <a:pt x="244" y="205"/>
                  </a:lnTo>
                  <a:lnTo>
                    <a:pt x="228" y="190"/>
                  </a:lnTo>
                  <a:lnTo>
                    <a:pt x="218" y="170"/>
                  </a:lnTo>
                  <a:lnTo>
                    <a:pt x="202" y="155"/>
                  </a:lnTo>
                  <a:lnTo>
                    <a:pt x="187" y="140"/>
                  </a:lnTo>
                  <a:lnTo>
                    <a:pt x="171" y="125"/>
                  </a:lnTo>
                  <a:lnTo>
                    <a:pt x="156" y="110"/>
                  </a:lnTo>
                  <a:lnTo>
                    <a:pt x="140" y="95"/>
                  </a:lnTo>
                  <a:lnTo>
                    <a:pt x="124" y="80"/>
                  </a:lnTo>
                  <a:lnTo>
                    <a:pt x="104" y="65"/>
                  </a:lnTo>
                  <a:lnTo>
                    <a:pt x="88" y="50"/>
                  </a:lnTo>
                  <a:lnTo>
                    <a:pt x="68" y="40"/>
                  </a:lnTo>
                  <a:lnTo>
                    <a:pt x="47" y="25"/>
                  </a:lnTo>
                  <a:lnTo>
                    <a:pt x="31" y="15"/>
                  </a:lnTo>
                  <a:lnTo>
                    <a:pt x="11" y="0"/>
                  </a:lnTo>
                  <a:lnTo>
                    <a:pt x="0" y="20"/>
                  </a:lnTo>
                  <a:lnTo>
                    <a:pt x="21" y="30"/>
                  </a:lnTo>
                  <a:lnTo>
                    <a:pt x="36" y="40"/>
                  </a:lnTo>
                  <a:lnTo>
                    <a:pt x="57" y="55"/>
                  </a:lnTo>
                  <a:lnTo>
                    <a:pt x="73" y="70"/>
                  </a:lnTo>
                  <a:lnTo>
                    <a:pt x="93" y="80"/>
                  </a:lnTo>
                  <a:lnTo>
                    <a:pt x="109" y="95"/>
                  </a:lnTo>
                  <a:lnTo>
                    <a:pt x="124" y="110"/>
                  </a:lnTo>
                  <a:lnTo>
                    <a:pt x="140" y="125"/>
                  </a:lnTo>
                  <a:lnTo>
                    <a:pt x="156" y="140"/>
                  </a:lnTo>
                  <a:lnTo>
                    <a:pt x="171" y="155"/>
                  </a:lnTo>
                  <a:lnTo>
                    <a:pt x="187" y="170"/>
                  </a:lnTo>
                  <a:lnTo>
                    <a:pt x="202" y="185"/>
                  </a:lnTo>
                  <a:lnTo>
                    <a:pt x="213" y="200"/>
                  </a:lnTo>
                  <a:lnTo>
                    <a:pt x="228" y="215"/>
                  </a:lnTo>
                  <a:lnTo>
                    <a:pt x="238" y="235"/>
                  </a:lnTo>
                  <a:lnTo>
                    <a:pt x="254" y="249"/>
                  </a:lnTo>
                  <a:lnTo>
                    <a:pt x="264" y="264"/>
                  </a:lnTo>
                  <a:lnTo>
                    <a:pt x="275" y="284"/>
                  </a:lnTo>
                  <a:lnTo>
                    <a:pt x="285" y="299"/>
                  </a:lnTo>
                  <a:lnTo>
                    <a:pt x="295" y="319"/>
                  </a:lnTo>
                  <a:lnTo>
                    <a:pt x="301" y="339"/>
                  </a:lnTo>
                  <a:lnTo>
                    <a:pt x="311" y="354"/>
                  </a:lnTo>
                  <a:lnTo>
                    <a:pt x="316" y="374"/>
                  </a:lnTo>
                  <a:lnTo>
                    <a:pt x="326" y="394"/>
                  </a:lnTo>
                  <a:lnTo>
                    <a:pt x="332" y="409"/>
                  </a:lnTo>
                  <a:lnTo>
                    <a:pt x="337" y="429"/>
                  </a:lnTo>
                  <a:lnTo>
                    <a:pt x="342" y="449"/>
                  </a:lnTo>
                  <a:lnTo>
                    <a:pt x="342" y="469"/>
                  </a:lnTo>
                  <a:lnTo>
                    <a:pt x="347" y="484"/>
                  </a:lnTo>
                  <a:lnTo>
                    <a:pt x="352" y="504"/>
                  </a:lnTo>
                  <a:lnTo>
                    <a:pt x="352" y="524"/>
                  </a:lnTo>
                  <a:lnTo>
                    <a:pt x="352" y="544"/>
                  </a:lnTo>
                  <a:lnTo>
                    <a:pt x="373" y="544"/>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4" name="Freeform 12"/>
            <p:cNvSpPr>
              <a:spLocks/>
            </p:cNvSpPr>
            <p:nvPr/>
          </p:nvSpPr>
          <p:spPr bwMode="auto">
            <a:xfrm>
              <a:off x="3061" y="2282"/>
              <a:ext cx="134" cy="419"/>
            </a:xfrm>
            <a:custGeom>
              <a:avLst/>
              <a:gdLst>
                <a:gd name="T0" fmla="*/ 13 w 212"/>
                <a:gd name="T1" fmla="*/ 419 h 584"/>
                <a:gd name="T2" fmla="*/ 29 w 212"/>
                <a:gd name="T3" fmla="*/ 394 h 584"/>
                <a:gd name="T4" fmla="*/ 46 w 212"/>
                <a:gd name="T5" fmla="*/ 369 h 584"/>
                <a:gd name="T6" fmla="*/ 62 w 212"/>
                <a:gd name="T7" fmla="*/ 344 h 584"/>
                <a:gd name="T8" fmla="*/ 75 w 212"/>
                <a:gd name="T9" fmla="*/ 319 h 584"/>
                <a:gd name="T10" fmla="*/ 85 w 212"/>
                <a:gd name="T11" fmla="*/ 293 h 584"/>
                <a:gd name="T12" fmla="*/ 95 w 212"/>
                <a:gd name="T13" fmla="*/ 272 h 584"/>
                <a:gd name="T14" fmla="*/ 104 w 212"/>
                <a:gd name="T15" fmla="*/ 247 h 584"/>
                <a:gd name="T16" fmla="*/ 111 w 212"/>
                <a:gd name="T17" fmla="*/ 222 h 584"/>
                <a:gd name="T18" fmla="*/ 118 w 212"/>
                <a:gd name="T19" fmla="*/ 197 h 584"/>
                <a:gd name="T20" fmla="*/ 125 w 212"/>
                <a:gd name="T21" fmla="*/ 171 h 584"/>
                <a:gd name="T22" fmla="*/ 128 w 212"/>
                <a:gd name="T23" fmla="*/ 146 h 584"/>
                <a:gd name="T24" fmla="*/ 131 w 212"/>
                <a:gd name="T25" fmla="*/ 118 h 584"/>
                <a:gd name="T26" fmla="*/ 134 w 212"/>
                <a:gd name="T27" fmla="*/ 90 h 584"/>
                <a:gd name="T28" fmla="*/ 134 w 212"/>
                <a:gd name="T29" fmla="*/ 61 h 584"/>
                <a:gd name="T30" fmla="*/ 134 w 212"/>
                <a:gd name="T31" fmla="*/ 32 h 584"/>
                <a:gd name="T32" fmla="*/ 134 w 212"/>
                <a:gd name="T33" fmla="*/ 0 h 584"/>
                <a:gd name="T34" fmla="*/ 121 w 212"/>
                <a:gd name="T35" fmla="*/ 14 h 584"/>
                <a:gd name="T36" fmla="*/ 121 w 212"/>
                <a:gd name="T37" fmla="*/ 47 h 584"/>
                <a:gd name="T38" fmla="*/ 121 w 212"/>
                <a:gd name="T39" fmla="*/ 75 h 584"/>
                <a:gd name="T40" fmla="*/ 121 w 212"/>
                <a:gd name="T41" fmla="*/ 104 h 584"/>
                <a:gd name="T42" fmla="*/ 118 w 212"/>
                <a:gd name="T43" fmla="*/ 132 h 584"/>
                <a:gd name="T44" fmla="*/ 114 w 212"/>
                <a:gd name="T45" fmla="*/ 157 h 584"/>
                <a:gd name="T46" fmla="*/ 108 w 212"/>
                <a:gd name="T47" fmla="*/ 182 h 584"/>
                <a:gd name="T48" fmla="*/ 101 w 212"/>
                <a:gd name="T49" fmla="*/ 207 h 584"/>
                <a:gd name="T50" fmla="*/ 95 w 212"/>
                <a:gd name="T51" fmla="*/ 229 h 584"/>
                <a:gd name="T52" fmla="*/ 88 w 212"/>
                <a:gd name="T53" fmla="*/ 254 h 584"/>
                <a:gd name="T54" fmla="*/ 78 w 212"/>
                <a:gd name="T55" fmla="*/ 276 h 584"/>
                <a:gd name="T56" fmla="*/ 69 w 212"/>
                <a:gd name="T57" fmla="*/ 301 h 584"/>
                <a:gd name="T58" fmla="*/ 56 w 212"/>
                <a:gd name="T59" fmla="*/ 322 h 584"/>
                <a:gd name="T60" fmla="*/ 42 w 212"/>
                <a:gd name="T61" fmla="*/ 347 h 584"/>
                <a:gd name="T62" fmla="*/ 26 w 212"/>
                <a:gd name="T63" fmla="*/ 372 h 584"/>
                <a:gd name="T64" fmla="*/ 9 w 212"/>
                <a:gd name="T65" fmla="*/ 397 h 584"/>
                <a:gd name="T66" fmla="*/ 0 w 212"/>
                <a:gd name="T67" fmla="*/ 412 h 5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2"/>
                <a:gd name="T103" fmla="*/ 0 h 584"/>
                <a:gd name="T104" fmla="*/ 212 w 212"/>
                <a:gd name="T105" fmla="*/ 584 h 58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2" h="584">
                  <a:moveTo>
                    <a:pt x="20" y="584"/>
                  </a:moveTo>
                  <a:lnTo>
                    <a:pt x="20" y="584"/>
                  </a:lnTo>
                  <a:lnTo>
                    <a:pt x="36" y="569"/>
                  </a:lnTo>
                  <a:lnTo>
                    <a:pt x="46" y="549"/>
                  </a:lnTo>
                  <a:lnTo>
                    <a:pt x="62" y="534"/>
                  </a:lnTo>
                  <a:lnTo>
                    <a:pt x="72" y="514"/>
                  </a:lnTo>
                  <a:lnTo>
                    <a:pt x="83" y="499"/>
                  </a:lnTo>
                  <a:lnTo>
                    <a:pt x="98" y="479"/>
                  </a:lnTo>
                  <a:lnTo>
                    <a:pt x="109" y="464"/>
                  </a:lnTo>
                  <a:lnTo>
                    <a:pt x="119" y="444"/>
                  </a:lnTo>
                  <a:lnTo>
                    <a:pt x="124" y="429"/>
                  </a:lnTo>
                  <a:lnTo>
                    <a:pt x="134" y="409"/>
                  </a:lnTo>
                  <a:lnTo>
                    <a:pt x="145" y="394"/>
                  </a:lnTo>
                  <a:lnTo>
                    <a:pt x="150" y="379"/>
                  </a:lnTo>
                  <a:lnTo>
                    <a:pt x="160" y="359"/>
                  </a:lnTo>
                  <a:lnTo>
                    <a:pt x="165" y="344"/>
                  </a:lnTo>
                  <a:lnTo>
                    <a:pt x="171" y="329"/>
                  </a:lnTo>
                  <a:lnTo>
                    <a:pt x="176" y="309"/>
                  </a:lnTo>
                  <a:lnTo>
                    <a:pt x="181" y="294"/>
                  </a:lnTo>
                  <a:lnTo>
                    <a:pt x="186" y="274"/>
                  </a:lnTo>
                  <a:lnTo>
                    <a:pt x="191" y="259"/>
                  </a:lnTo>
                  <a:lnTo>
                    <a:pt x="197" y="239"/>
                  </a:lnTo>
                  <a:lnTo>
                    <a:pt x="202" y="219"/>
                  </a:lnTo>
                  <a:lnTo>
                    <a:pt x="202" y="204"/>
                  </a:lnTo>
                  <a:lnTo>
                    <a:pt x="207" y="184"/>
                  </a:lnTo>
                  <a:lnTo>
                    <a:pt x="207" y="165"/>
                  </a:lnTo>
                  <a:lnTo>
                    <a:pt x="212" y="145"/>
                  </a:lnTo>
                  <a:lnTo>
                    <a:pt x="212" y="125"/>
                  </a:lnTo>
                  <a:lnTo>
                    <a:pt x="212" y="105"/>
                  </a:lnTo>
                  <a:lnTo>
                    <a:pt x="212" y="85"/>
                  </a:lnTo>
                  <a:lnTo>
                    <a:pt x="212" y="65"/>
                  </a:lnTo>
                  <a:lnTo>
                    <a:pt x="212" y="45"/>
                  </a:lnTo>
                  <a:lnTo>
                    <a:pt x="212" y="20"/>
                  </a:lnTo>
                  <a:lnTo>
                    <a:pt x="212" y="0"/>
                  </a:lnTo>
                  <a:lnTo>
                    <a:pt x="191" y="0"/>
                  </a:lnTo>
                  <a:lnTo>
                    <a:pt x="191" y="20"/>
                  </a:lnTo>
                  <a:lnTo>
                    <a:pt x="191" y="45"/>
                  </a:lnTo>
                  <a:lnTo>
                    <a:pt x="191" y="65"/>
                  </a:lnTo>
                  <a:lnTo>
                    <a:pt x="191" y="85"/>
                  </a:lnTo>
                  <a:lnTo>
                    <a:pt x="191" y="105"/>
                  </a:lnTo>
                  <a:lnTo>
                    <a:pt x="191" y="125"/>
                  </a:lnTo>
                  <a:lnTo>
                    <a:pt x="191" y="145"/>
                  </a:lnTo>
                  <a:lnTo>
                    <a:pt x="186" y="165"/>
                  </a:lnTo>
                  <a:lnTo>
                    <a:pt x="186" y="184"/>
                  </a:lnTo>
                  <a:lnTo>
                    <a:pt x="181" y="199"/>
                  </a:lnTo>
                  <a:lnTo>
                    <a:pt x="181" y="219"/>
                  </a:lnTo>
                  <a:lnTo>
                    <a:pt x="176" y="234"/>
                  </a:lnTo>
                  <a:lnTo>
                    <a:pt x="171" y="254"/>
                  </a:lnTo>
                  <a:lnTo>
                    <a:pt x="165" y="269"/>
                  </a:lnTo>
                  <a:lnTo>
                    <a:pt x="160" y="289"/>
                  </a:lnTo>
                  <a:lnTo>
                    <a:pt x="155" y="304"/>
                  </a:lnTo>
                  <a:lnTo>
                    <a:pt x="150" y="319"/>
                  </a:lnTo>
                  <a:lnTo>
                    <a:pt x="145" y="334"/>
                  </a:lnTo>
                  <a:lnTo>
                    <a:pt x="140" y="354"/>
                  </a:lnTo>
                  <a:lnTo>
                    <a:pt x="134" y="369"/>
                  </a:lnTo>
                  <a:lnTo>
                    <a:pt x="124" y="384"/>
                  </a:lnTo>
                  <a:lnTo>
                    <a:pt x="114" y="404"/>
                  </a:lnTo>
                  <a:lnTo>
                    <a:pt x="109" y="419"/>
                  </a:lnTo>
                  <a:lnTo>
                    <a:pt x="98" y="434"/>
                  </a:lnTo>
                  <a:lnTo>
                    <a:pt x="88" y="449"/>
                  </a:lnTo>
                  <a:lnTo>
                    <a:pt x="77" y="469"/>
                  </a:lnTo>
                  <a:lnTo>
                    <a:pt x="67" y="484"/>
                  </a:lnTo>
                  <a:lnTo>
                    <a:pt x="57" y="504"/>
                  </a:lnTo>
                  <a:lnTo>
                    <a:pt x="41" y="519"/>
                  </a:lnTo>
                  <a:lnTo>
                    <a:pt x="31" y="539"/>
                  </a:lnTo>
                  <a:lnTo>
                    <a:pt x="15" y="554"/>
                  </a:lnTo>
                  <a:lnTo>
                    <a:pt x="0" y="574"/>
                  </a:lnTo>
                  <a:lnTo>
                    <a:pt x="20" y="584"/>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5" name="Freeform 13"/>
            <p:cNvSpPr>
              <a:spLocks/>
            </p:cNvSpPr>
            <p:nvPr/>
          </p:nvSpPr>
          <p:spPr bwMode="auto">
            <a:xfrm>
              <a:off x="2924" y="2694"/>
              <a:ext cx="150" cy="143"/>
            </a:xfrm>
            <a:custGeom>
              <a:avLst/>
              <a:gdLst>
                <a:gd name="T0" fmla="*/ 7 w 238"/>
                <a:gd name="T1" fmla="*/ 143 h 199"/>
                <a:gd name="T2" fmla="*/ 7 w 238"/>
                <a:gd name="T3" fmla="*/ 143 h 199"/>
                <a:gd name="T4" fmla="*/ 20 w 238"/>
                <a:gd name="T5" fmla="*/ 132 h 199"/>
                <a:gd name="T6" fmla="*/ 30 w 238"/>
                <a:gd name="T7" fmla="*/ 125 h 199"/>
                <a:gd name="T8" fmla="*/ 39 w 238"/>
                <a:gd name="T9" fmla="*/ 118 h 199"/>
                <a:gd name="T10" fmla="*/ 49 w 238"/>
                <a:gd name="T11" fmla="*/ 111 h 199"/>
                <a:gd name="T12" fmla="*/ 59 w 238"/>
                <a:gd name="T13" fmla="*/ 103 h 199"/>
                <a:gd name="T14" fmla="*/ 66 w 238"/>
                <a:gd name="T15" fmla="*/ 96 h 199"/>
                <a:gd name="T16" fmla="*/ 75 w 238"/>
                <a:gd name="T17" fmla="*/ 89 h 199"/>
                <a:gd name="T18" fmla="*/ 85 w 238"/>
                <a:gd name="T19" fmla="*/ 82 h 199"/>
                <a:gd name="T20" fmla="*/ 91 w 238"/>
                <a:gd name="T21" fmla="*/ 75 h 199"/>
                <a:gd name="T22" fmla="*/ 101 w 238"/>
                <a:gd name="T23" fmla="*/ 68 h 199"/>
                <a:gd name="T24" fmla="*/ 108 w 238"/>
                <a:gd name="T25" fmla="*/ 57 h 199"/>
                <a:gd name="T26" fmla="*/ 118 w 238"/>
                <a:gd name="T27" fmla="*/ 50 h 199"/>
                <a:gd name="T28" fmla="*/ 124 w 238"/>
                <a:gd name="T29" fmla="*/ 40 h 199"/>
                <a:gd name="T30" fmla="*/ 134 w 238"/>
                <a:gd name="T31" fmla="*/ 32 h 199"/>
                <a:gd name="T32" fmla="*/ 141 w 238"/>
                <a:gd name="T33" fmla="*/ 22 h 199"/>
                <a:gd name="T34" fmla="*/ 150 w 238"/>
                <a:gd name="T35" fmla="*/ 7 h 199"/>
                <a:gd name="T36" fmla="*/ 137 w 238"/>
                <a:gd name="T37" fmla="*/ 0 h 199"/>
                <a:gd name="T38" fmla="*/ 130 w 238"/>
                <a:gd name="T39" fmla="*/ 11 h 199"/>
                <a:gd name="T40" fmla="*/ 124 w 238"/>
                <a:gd name="T41" fmla="*/ 22 h 199"/>
                <a:gd name="T42" fmla="*/ 114 w 238"/>
                <a:gd name="T43" fmla="*/ 32 h 199"/>
                <a:gd name="T44" fmla="*/ 108 w 238"/>
                <a:gd name="T45" fmla="*/ 40 h 199"/>
                <a:gd name="T46" fmla="*/ 101 w 238"/>
                <a:gd name="T47" fmla="*/ 47 h 199"/>
                <a:gd name="T48" fmla="*/ 91 w 238"/>
                <a:gd name="T49" fmla="*/ 53 h 199"/>
                <a:gd name="T50" fmla="*/ 85 w 238"/>
                <a:gd name="T51" fmla="*/ 64 h 199"/>
                <a:gd name="T52" fmla="*/ 75 w 238"/>
                <a:gd name="T53" fmla="*/ 71 h 199"/>
                <a:gd name="T54" fmla="*/ 69 w 238"/>
                <a:gd name="T55" fmla="*/ 78 h 199"/>
                <a:gd name="T56" fmla="*/ 59 w 238"/>
                <a:gd name="T57" fmla="*/ 82 h 199"/>
                <a:gd name="T58" fmla="*/ 49 w 238"/>
                <a:gd name="T59" fmla="*/ 89 h 199"/>
                <a:gd name="T60" fmla="*/ 43 w 238"/>
                <a:gd name="T61" fmla="*/ 96 h 199"/>
                <a:gd name="T62" fmla="*/ 33 w 238"/>
                <a:gd name="T63" fmla="*/ 103 h 199"/>
                <a:gd name="T64" fmla="*/ 23 w 238"/>
                <a:gd name="T65" fmla="*/ 114 h 199"/>
                <a:gd name="T66" fmla="*/ 10 w 238"/>
                <a:gd name="T67" fmla="*/ 121 h 199"/>
                <a:gd name="T68" fmla="*/ 0 w 238"/>
                <a:gd name="T69" fmla="*/ 132 h 199"/>
                <a:gd name="T70" fmla="*/ 0 w 238"/>
                <a:gd name="T71" fmla="*/ 132 h 199"/>
                <a:gd name="T72" fmla="*/ 7 w 238"/>
                <a:gd name="T73" fmla="*/ 143 h 1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8"/>
                <a:gd name="T112" fmla="*/ 0 h 199"/>
                <a:gd name="T113" fmla="*/ 238 w 238"/>
                <a:gd name="T114" fmla="*/ 199 h 1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8" h="199">
                  <a:moveTo>
                    <a:pt x="11" y="199"/>
                  </a:moveTo>
                  <a:lnTo>
                    <a:pt x="11" y="199"/>
                  </a:lnTo>
                  <a:lnTo>
                    <a:pt x="31" y="184"/>
                  </a:lnTo>
                  <a:lnTo>
                    <a:pt x="47" y="174"/>
                  </a:lnTo>
                  <a:lnTo>
                    <a:pt x="62" y="164"/>
                  </a:lnTo>
                  <a:lnTo>
                    <a:pt x="78" y="154"/>
                  </a:lnTo>
                  <a:lnTo>
                    <a:pt x="93" y="144"/>
                  </a:lnTo>
                  <a:lnTo>
                    <a:pt x="104" y="134"/>
                  </a:lnTo>
                  <a:lnTo>
                    <a:pt x="119" y="124"/>
                  </a:lnTo>
                  <a:lnTo>
                    <a:pt x="135" y="114"/>
                  </a:lnTo>
                  <a:lnTo>
                    <a:pt x="145" y="104"/>
                  </a:lnTo>
                  <a:lnTo>
                    <a:pt x="161" y="94"/>
                  </a:lnTo>
                  <a:lnTo>
                    <a:pt x="171" y="79"/>
                  </a:lnTo>
                  <a:lnTo>
                    <a:pt x="187" y="70"/>
                  </a:lnTo>
                  <a:lnTo>
                    <a:pt x="197" y="55"/>
                  </a:lnTo>
                  <a:lnTo>
                    <a:pt x="213" y="45"/>
                  </a:lnTo>
                  <a:lnTo>
                    <a:pt x="223" y="30"/>
                  </a:lnTo>
                  <a:lnTo>
                    <a:pt x="238" y="10"/>
                  </a:lnTo>
                  <a:lnTo>
                    <a:pt x="218" y="0"/>
                  </a:lnTo>
                  <a:lnTo>
                    <a:pt x="207" y="15"/>
                  </a:lnTo>
                  <a:lnTo>
                    <a:pt x="197" y="30"/>
                  </a:lnTo>
                  <a:lnTo>
                    <a:pt x="181" y="45"/>
                  </a:lnTo>
                  <a:lnTo>
                    <a:pt x="171" y="55"/>
                  </a:lnTo>
                  <a:lnTo>
                    <a:pt x="161" y="65"/>
                  </a:lnTo>
                  <a:lnTo>
                    <a:pt x="145" y="74"/>
                  </a:lnTo>
                  <a:lnTo>
                    <a:pt x="135" y="89"/>
                  </a:lnTo>
                  <a:lnTo>
                    <a:pt x="119" y="99"/>
                  </a:lnTo>
                  <a:lnTo>
                    <a:pt x="109" y="109"/>
                  </a:lnTo>
                  <a:lnTo>
                    <a:pt x="93" y="114"/>
                  </a:lnTo>
                  <a:lnTo>
                    <a:pt x="78" y="124"/>
                  </a:lnTo>
                  <a:lnTo>
                    <a:pt x="68" y="134"/>
                  </a:lnTo>
                  <a:lnTo>
                    <a:pt x="52" y="144"/>
                  </a:lnTo>
                  <a:lnTo>
                    <a:pt x="36" y="159"/>
                  </a:lnTo>
                  <a:lnTo>
                    <a:pt x="16" y="169"/>
                  </a:lnTo>
                  <a:lnTo>
                    <a:pt x="0" y="184"/>
                  </a:lnTo>
                  <a:lnTo>
                    <a:pt x="11" y="199"/>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6" name="Freeform 14"/>
            <p:cNvSpPr>
              <a:spLocks/>
            </p:cNvSpPr>
            <p:nvPr/>
          </p:nvSpPr>
          <p:spPr bwMode="auto">
            <a:xfrm>
              <a:off x="2852" y="2826"/>
              <a:ext cx="79" cy="162"/>
            </a:xfrm>
            <a:custGeom>
              <a:avLst/>
              <a:gdLst>
                <a:gd name="T0" fmla="*/ 13 w 125"/>
                <a:gd name="T1" fmla="*/ 162 h 225"/>
                <a:gd name="T2" fmla="*/ 13 w 125"/>
                <a:gd name="T3" fmla="*/ 162 h 225"/>
                <a:gd name="T4" fmla="*/ 13 w 125"/>
                <a:gd name="T5" fmla="*/ 151 h 225"/>
                <a:gd name="T6" fmla="*/ 16 w 125"/>
                <a:gd name="T7" fmla="*/ 140 h 225"/>
                <a:gd name="T8" fmla="*/ 16 w 125"/>
                <a:gd name="T9" fmla="*/ 133 h 225"/>
                <a:gd name="T10" fmla="*/ 20 w 125"/>
                <a:gd name="T11" fmla="*/ 122 h 225"/>
                <a:gd name="T12" fmla="*/ 23 w 125"/>
                <a:gd name="T13" fmla="*/ 112 h 225"/>
                <a:gd name="T14" fmla="*/ 27 w 125"/>
                <a:gd name="T15" fmla="*/ 101 h 225"/>
                <a:gd name="T16" fmla="*/ 30 w 125"/>
                <a:gd name="T17" fmla="*/ 90 h 225"/>
                <a:gd name="T18" fmla="*/ 36 w 125"/>
                <a:gd name="T19" fmla="*/ 79 h 225"/>
                <a:gd name="T20" fmla="*/ 39 w 125"/>
                <a:gd name="T21" fmla="*/ 68 h 225"/>
                <a:gd name="T22" fmla="*/ 46 w 125"/>
                <a:gd name="T23" fmla="*/ 58 h 225"/>
                <a:gd name="T24" fmla="*/ 49 w 125"/>
                <a:gd name="T25" fmla="*/ 47 h 225"/>
                <a:gd name="T26" fmla="*/ 56 w 125"/>
                <a:gd name="T27" fmla="*/ 40 h 225"/>
                <a:gd name="T28" fmla="*/ 63 w 125"/>
                <a:gd name="T29" fmla="*/ 29 h 225"/>
                <a:gd name="T30" fmla="*/ 69 w 125"/>
                <a:gd name="T31" fmla="*/ 22 h 225"/>
                <a:gd name="T32" fmla="*/ 72 w 125"/>
                <a:gd name="T33" fmla="*/ 14 h 225"/>
                <a:gd name="T34" fmla="*/ 79 w 125"/>
                <a:gd name="T35" fmla="*/ 11 h 225"/>
                <a:gd name="T36" fmla="*/ 72 w 125"/>
                <a:gd name="T37" fmla="*/ 0 h 225"/>
                <a:gd name="T38" fmla="*/ 66 w 125"/>
                <a:gd name="T39" fmla="*/ 4 h 225"/>
                <a:gd name="T40" fmla="*/ 59 w 125"/>
                <a:gd name="T41" fmla="*/ 14 h 225"/>
                <a:gd name="T42" fmla="*/ 52 w 125"/>
                <a:gd name="T43" fmla="*/ 22 h 225"/>
                <a:gd name="T44" fmla="*/ 46 w 125"/>
                <a:gd name="T45" fmla="*/ 29 h 225"/>
                <a:gd name="T46" fmla="*/ 39 w 125"/>
                <a:gd name="T47" fmla="*/ 40 h 225"/>
                <a:gd name="T48" fmla="*/ 33 w 125"/>
                <a:gd name="T49" fmla="*/ 50 h 225"/>
                <a:gd name="T50" fmla="*/ 27 w 125"/>
                <a:gd name="T51" fmla="*/ 61 h 225"/>
                <a:gd name="T52" fmla="*/ 23 w 125"/>
                <a:gd name="T53" fmla="*/ 72 h 225"/>
                <a:gd name="T54" fmla="*/ 16 w 125"/>
                <a:gd name="T55" fmla="*/ 83 h 225"/>
                <a:gd name="T56" fmla="*/ 13 w 125"/>
                <a:gd name="T57" fmla="*/ 94 h 225"/>
                <a:gd name="T58" fmla="*/ 10 w 125"/>
                <a:gd name="T59" fmla="*/ 104 h 225"/>
                <a:gd name="T60" fmla="*/ 7 w 125"/>
                <a:gd name="T61" fmla="*/ 119 h 225"/>
                <a:gd name="T62" fmla="*/ 3 w 125"/>
                <a:gd name="T63" fmla="*/ 130 h 225"/>
                <a:gd name="T64" fmla="*/ 3 w 125"/>
                <a:gd name="T65" fmla="*/ 140 h 225"/>
                <a:gd name="T66" fmla="*/ 0 w 125"/>
                <a:gd name="T67" fmla="*/ 151 h 225"/>
                <a:gd name="T68" fmla="*/ 0 w 125"/>
                <a:gd name="T69" fmla="*/ 162 h 225"/>
                <a:gd name="T70" fmla="*/ 0 w 125"/>
                <a:gd name="T71" fmla="*/ 162 h 225"/>
                <a:gd name="T72" fmla="*/ 13 w 125"/>
                <a:gd name="T73" fmla="*/ 162 h 2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5"/>
                <a:gd name="T112" fmla="*/ 0 h 225"/>
                <a:gd name="T113" fmla="*/ 125 w 125"/>
                <a:gd name="T114" fmla="*/ 225 h 22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5" h="225">
                  <a:moveTo>
                    <a:pt x="21" y="225"/>
                  </a:moveTo>
                  <a:lnTo>
                    <a:pt x="21" y="225"/>
                  </a:lnTo>
                  <a:lnTo>
                    <a:pt x="21" y="210"/>
                  </a:lnTo>
                  <a:lnTo>
                    <a:pt x="26" y="195"/>
                  </a:lnTo>
                  <a:lnTo>
                    <a:pt x="26" y="185"/>
                  </a:lnTo>
                  <a:lnTo>
                    <a:pt x="31" y="170"/>
                  </a:lnTo>
                  <a:lnTo>
                    <a:pt x="37" y="155"/>
                  </a:lnTo>
                  <a:lnTo>
                    <a:pt x="42" y="140"/>
                  </a:lnTo>
                  <a:lnTo>
                    <a:pt x="47" y="125"/>
                  </a:lnTo>
                  <a:lnTo>
                    <a:pt x="57" y="110"/>
                  </a:lnTo>
                  <a:lnTo>
                    <a:pt x="62" y="95"/>
                  </a:lnTo>
                  <a:lnTo>
                    <a:pt x="73" y="80"/>
                  </a:lnTo>
                  <a:lnTo>
                    <a:pt x="78" y="65"/>
                  </a:lnTo>
                  <a:lnTo>
                    <a:pt x="88" y="55"/>
                  </a:lnTo>
                  <a:lnTo>
                    <a:pt x="99" y="40"/>
                  </a:lnTo>
                  <a:lnTo>
                    <a:pt x="109" y="30"/>
                  </a:lnTo>
                  <a:lnTo>
                    <a:pt x="114" y="20"/>
                  </a:lnTo>
                  <a:lnTo>
                    <a:pt x="125" y="15"/>
                  </a:lnTo>
                  <a:lnTo>
                    <a:pt x="114" y="0"/>
                  </a:lnTo>
                  <a:lnTo>
                    <a:pt x="104" y="5"/>
                  </a:lnTo>
                  <a:lnTo>
                    <a:pt x="94" y="20"/>
                  </a:lnTo>
                  <a:lnTo>
                    <a:pt x="83" y="30"/>
                  </a:lnTo>
                  <a:lnTo>
                    <a:pt x="73" y="40"/>
                  </a:lnTo>
                  <a:lnTo>
                    <a:pt x="62" y="55"/>
                  </a:lnTo>
                  <a:lnTo>
                    <a:pt x="52" y="70"/>
                  </a:lnTo>
                  <a:lnTo>
                    <a:pt x="42" y="85"/>
                  </a:lnTo>
                  <a:lnTo>
                    <a:pt x="37" y="100"/>
                  </a:lnTo>
                  <a:lnTo>
                    <a:pt x="26" y="115"/>
                  </a:lnTo>
                  <a:lnTo>
                    <a:pt x="21" y="130"/>
                  </a:lnTo>
                  <a:lnTo>
                    <a:pt x="16" y="145"/>
                  </a:lnTo>
                  <a:lnTo>
                    <a:pt x="11" y="165"/>
                  </a:lnTo>
                  <a:lnTo>
                    <a:pt x="5" y="180"/>
                  </a:lnTo>
                  <a:lnTo>
                    <a:pt x="5" y="195"/>
                  </a:lnTo>
                  <a:lnTo>
                    <a:pt x="0" y="210"/>
                  </a:lnTo>
                  <a:lnTo>
                    <a:pt x="0" y="225"/>
                  </a:lnTo>
                  <a:lnTo>
                    <a:pt x="21" y="22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7" name="Freeform 15"/>
            <p:cNvSpPr>
              <a:spLocks/>
            </p:cNvSpPr>
            <p:nvPr/>
          </p:nvSpPr>
          <p:spPr bwMode="auto">
            <a:xfrm>
              <a:off x="2852" y="2988"/>
              <a:ext cx="75" cy="240"/>
            </a:xfrm>
            <a:custGeom>
              <a:avLst/>
              <a:gdLst>
                <a:gd name="T0" fmla="*/ 62 w 119"/>
                <a:gd name="T1" fmla="*/ 236 h 334"/>
                <a:gd name="T2" fmla="*/ 75 w 119"/>
                <a:gd name="T3" fmla="*/ 233 h 334"/>
                <a:gd name="T4" fmla="*/ 72 w 119"/>
                <a:gd name="T5" fmla="*/ 215 h 334"/>
                <a:gd name="T6" fmla="*/ 69 w 119"/>
                <a:gd name="T7" fmla="*/ 204 h 334"/>
                <a:gd name="T8" fmla="*/ 66 w 119"/>
                <a:gd name="T9" fmla="*/ 190 h 334"/>
                <a:gd name="T10" fmla="*/ 62 w 119"/>
                <a:gd name="T11" fmla="*/ 175 h 334"/>
                <a:gd name="T12" fmla="*/ 55 w 119"/>
                <a:gd name="T13" fmla="*/ 165 h 334"/>
                <a:gd name="T14" fmla="*/ 52 w 119"/>
                <a:gd name="T15" fmla="*/ 150 h 334"/>
                <a:gd name="T16" fmla="*/ 46 w 119"/>
                <a:gd name="T17" fmla="*/ 139 h 334"/>
                <a:gd name="T18" fmla="*/ 43 w 119"/>
                <a:gd name="T19" fmla="*/ 129 h 334"/>
                <a:gd name="T20" fmla="*/ 36 w 119"/>
                <a:gd name="T21" fmla="*/ 114 h 334"/>
                <a:gd name="T22" fmla="*/ 30 w 119"/>
                <a:gd name="T23" fmla="*/ 101 h 334"/>
                <a:gd name="T24" fmla="*/ 26 w 119"/>
                <a:gd name="T25" fmla="*/ 86 h 334"/>
                <a:gd name="T26" fmla="*/ 23 w 119"/>
                <a:gd name="T27" fmla="*/ 72 h 334"/>
                <a:gd name="T28" fmla="*/ 20 w 119"/>
                <a:gd name="T29" fmla="*/ 57 h 334"/>
                <a:gd name="T30" fmla="*/ 16 w 119"/>
                <a:gd name="T31" fmla="*/ 40 h 334"/>
                <a:gd name="T32" fmla="*/ 16 w 119"/>
                <a:gd name="T33" fmla="*/ 18 h 334"/>
                <a:gd name="T34" fmla="*/ 13 w 119"/>
                <a:gd name="T35" fmla="*/ 0 h 334"/>
                <a:gd name="T36" fmla="*/ 0 w 119"/>
                <a:gd name="T37" fmla="*/ 0 h 334"/>
                <a:gd name="T38" fmla="*/ 3 w 119"/>
                <a:gd name="T39" fmla="*/ 22 h 334"/>
                <a:gd name="T40" fmla="*/ 3 w 119"/>
                <a:gd name="T41" fmla="*/ 40 h 334"/>
                <a:gd name="T42" fmla="*/ 7 w 119"/>
                <a:gd name="T43" fmla="*/ 57 h 334"/>
                <a:gd name="T44" fmla="*/ 10 w 119"/>
                <a:gd name="T45" fmla="*/ 75 h 334"/>
                <a:gd name="T46" fmla="*/ 13 w 119"/>
                <a:gd name="T47" fmla="*/ 93 h 334"/>
                <a:gd name="T48" fmla="*/ 20 w 119"/>
                <a:gd name="T49" fmla="*/ 107 h 334"/>
                <a:gd name="T50" fmla="*/ 23 w 119"/>
                <a:gd name="T51" fmla="*/ 118 h 334"/>
                <a:gd name="T52" fmla="*/ 30 w 119"/>
                <a:gd name="T53" fmla="*/ 132 h 334"/>
                <a:gd name="T54" fmla="*/ 33 w 119"/>
                <a:gd name="T55" fmla="*/ 147 h 334"/>
                <a:gd name="T56" fmla="*/ 39 w 119"/>
                <a:gd name="T57" fmla="*/ 157 h 334"/>
                <a:gd name="T58" fmla="*/ 43 w 119"/>
                <a:gd name="T59" fmla="*/ 168 h 334"/>
                <a:gd name="T60" fmla="*/ 49 w 119"/>
                <a:gd name="T61" fmla="*/ 183 h 334"/>
                <a:gd name="T62" fmla="*/ 52 w 119"/>
                <a:gd name="T63" fmla="*/ 193 h 334"/>
                <a:gd name="T64" fmla="*/ 55 w 119"/>
                <a:gd name="T65" fmla="*/ 208 h 334"/>
                <a:gd name="T66" fmla="*/ 59 w 119"/>
                <a:gd name="T67" fmla="*/ 218 h 334"/>
                <a:gd name="T68" fmla="*/ 62 w 119"/>
                <a:gd name="T69" fmla="*/ 233 h 334"/>
                <a:gd name="T70" fmla="*/ 75 w 119"/>
                <a:gd name="T71" fmla="*/ 229 h 334"/>
                <a:gd name="T72" fmla="*/ 62 w 119"/>
                <a:gd name="T73" fmla="*/ 233 h 334"/>
                <a:gd name="T74" fmla="*/ 62 w 119"/>
                <a:gd name="T75" fmla="*/ 236 h 334"/>
                <a:gd name="T76" fmla="*/ 66 w 119"/>
                <a:gd name="T77" fmla="*/ 236 h 334"/>
                <a:gd name="T78" fmla="*/ 66 w 119"/>
                <a:gd name="T79" fmla="*/ 240 h 334"/>
                <a:gd name="T80" fmla="*/ 69 w 119"/>
                <a:gd name="T81" fmla="*/ 240 h 334"/>
                <a:gd name="T82" fmla="*/ 72 w 119"/>
                <a:gd name="T83" fmla="*/ 240 h 334"/>
                <a:gd name="T84" fmla="*/ 72 w 119"/>
                <a:gd name="T85" fmla="*/ 236 h 334"/>
                <a:gd name="T86" fmla="*/ 75 w 119"/>
                <a:gd name="T87" fmla="*/ 236 h 334"/>
                <a:gd name="T88" fmla="*/ 75 w 119"/>
                <a:gd name="T89" fmla="*/ 233 h 334"/>
                <a:gd name="T90" fmla="*/ 62 w 119"/>
                <a:gd name="T91" fmla="*/ 236 h 3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9"/>
                <a:gd name="T139" fmla="*/ 0 h 334"/>
                <a:gd name="T140" fmla="*/ 119 w 119"/>
                <a:gd name="T141" fmla="*/ 334 h 3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9" h="334">
                  <a:moveTo>
                    <a:pt x="99" y="329"/>
                  </a:moveTo>
                  <a:lnTo>
                    <a:pt x="119" y="324"/>
                  </a:lnTo>
                  <a:lnTo>
                    <a:pt x="114" y="299"/>
                  </a:lnTo>
                  <a:lnTo>
                    <a:pt x="109" y="284"/>
                  </a:lnTo>
                  <a:lnTo>
                    <a:pt x="104" y="264"/>
                  </a:lnTo>
                  <a:lnTo>
                    <a:pt x="99" y="244"/>
                  </a:lnTo>
                  <a:lnTo>
                    <a:pt x="88" y="229"/>
                  </a:lnTo>
                  <a:lnTo>
                    <a:pt x="83" y="209"/>
                  </a:lnTo>
                  <a:lnTo>
                    <a:pt x="73" y="194"/>
                  </a:lnTo>
                  <a:lnTo>
                    <a:pt x="68" y="179"/>
                  </a:lnTo>
                  <a:lnTo>
                    <a:pt x="57" y="159"/>
                  </a:lnTo>
                  <a:lnTo>
                    <a:pt x="47" y="140"/>
                  </a:lnTo>
                  <a:lnTo>
                    <a:pt x="42" y="120"/>
                  </a:lnTo>
                  <a:lnTo>
                    <a:pt x="37" y="100"/>
                  </a:lnTo>
                  <a:lnTo>
                    <a:pt x="31" y="80"/>
                  </a:lnTo>
                  <a:lnTo>
                    <a:pt x="26" y="55"/>
                  </a:lnTo>
                  <a:lnTo>
                    <a:pt x="26" y="25"/>
                  </a:lnTo>
                  <a:lnTo>
                    <a:pt x="21" y="0"/>
                  </a:lnTo>
                  <a:lnTo>
                    <a:pt x="0" y="0"/>
                  </a:lnTo>
                  <a:lnTo>
                    <a:pt x="5" y="30"/>
                  </a:lnTo>
                  <a:lnTo>
                    <a:pt x="5" y="55"/>
                  </a:lnTo>
                  <a:lnTo>
                    <a:pt x="11" y="80"/>
                  </a:lnTo>
                  <a:lnTo>
                    <a:pt x="16" y="105"/>
                  </a:lnTo>
                  <a:lnTo>
                    <a:pt x="21" y="130"/>
                  </a:lnTo>
                  <a:lnTo>
                    <a:pt x="31" y="149"/>
                  </a:lnTo>
                  <a:lnTo>
                    <a:pt x="37" y="164"/>
                  </a:lnTo>
                  <a:lnTo>
                    <a:pt x="47" y="184"/>
                  </a:lnTo>
                  <a:lnTo>
                    <a:pt x="52" y="204"/>
                  </a:lnTo>
                  <a:lnTo>
                    <a:pt x="62" y="219"/>
                  </a:lnTo>
                  <a:lnTo>
                    <a:pt x="68" y="234"/>
                  </a:lnTo>
                  <a:lnTo>
                    <a:pt x="78" y="254"/>
                  </a:lnTo>
                  <a:lnTo>
                    <a:pt x="83" y="269"/>
                  </a:lnTo>
                  <a:lnTo>
                    <a:pt x="88" y="289"/>
                  </a:lnTo>
                  <a:lnTo>
                    <a:pt x="94" y="304"/>
                  </a:lnTo>
                  <a:lnTo>
                    <a:pt x="99" y="324"/>
                  </a:lnTo>
                  <a:lnTo>
                    <a:pt x="119" y="319"/>
                  </a:lnTo>
                  <a:lnTo>
                    <a:pt x="99" y="324"/>
                  </a:lnTo>
                  <a:lnTo>
                    <a:pt x="99" y="329"/>
                  </a:lnTo>
                  <a:lnTo>
                    <a:pt x="104" y="329"/>
                  </a:lnTo>
                  <a:lnTo>
                    <a:pt x="104" y="334"/>
                  </a:lnTo>
                  <a:lnTo>
                    <a:pt x="109" y="334"/>
                  </a:lnTo>
                  <a:lnTo>
                    <a:pt x="114" y="334"/>
                  </a:lnTo>
                  <a:lnTo>
                    <a:pt x="114" y="329"/>
                  </a:lnTo>
                  <a:lnTo>
                    <a:pt x="119" y="329"/>
                  </a:lnTo>
                  <a:lnTo>
                    <a:pt x="119" y="324"/>
                  </a:lnTo>
                  <a:lnTo>
                    <a:pt x="99" y="329"/>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8" name="Freeform 16"/>
            <p:cNvSpPr>
              <a:spLocks/>
            </p:cNvSpPr>
            <p:nvPr/>
          </p:nvSpPr>
          <p:spPr bwMode="auto">
            <a:xfrm>
              <a:off x="2823" y="3174"/>
              <a:ext cx="104" cy="50"/>
            </a:xfrm>
            <a:custGeom>
              <a:avLst/>
              <a:gdLst>
                <a:gd name="T0" fmla="*/ 0 w 165"/>
                <a:gd name="T1" fmla="*/ 18 h 70"/>
                <a:gd name="T2" fmla="*/ 0 w 165"/>
                <a:gd name="T3" fmla="*/ 18 h 70"/>
                <a:gd name="T4" fmla="*/ 6 w 165"/>
                <a:gd name="T5" fmla="*/ 18 h 70"/>
                <a:gd name="T6" fmla="*/ 13 w 165"/>
                <a:gd name="T7" fmla="*/ 18 h 70"/>
                <a:gd name="T8" fmla="*/ 20 w 165"/>
                <a:gd name="T9" fmla="*/ 14 h 70"/>
                <a:gd name="T10" fmla="*/ 23 w 165"/>
                <a:gd name="T11" fmla="*/ 14 h 70"/>
                <a:gd name="T12" fmla="*/ 29 w 165"/>
                <a:gd name="T13" fmla="*/ 14 h 70"/>
                <a:gd name="T14" fmla="*/ 36 w 165"/>
                <a:gd name="T15" fmla="*/ 14 h 70"/>
                <a:gd name="T16" fmla="*/ 42 w 165"/>
                <a:gd name="T17" fmla="*/ 18 h 70"/>
                <a:gd name="T18" fmla="*/ 49 w 165"/>
                <a:gd name="T19" fmla="*/ 18 h 70"/>
                <a:gd name="T20" fmla="*/ 55 w 165"/>
                <a:gd name="T21" fmla="*/ 18 h 70"/>
                <a:gd name="T22" fmla="*/ 62 w 165"/>
                <a:gd name="T23" fmla="*/ 21 h 70"/>
                <a:gd name="T24" fmla="*/ 65 w 165"/>
                <a:gd name="T25" fmla="*/ 25 h 70"/>
                <a:gd name="T26" fmla="*/ 72 w 165"/>
                <a:gd name="T27" fmla="*/ 29 h 70"/>
                <a:gd name="T28" fmla="*/ 78 w 165"/>
                <a:gd name="T29" fmla="*/ 32 h 70"/>
                <a:gd name="T30" fmla="*/ 81 w 165"/>
                <a:gd name="T31" fmla="*/ 36 h 70"/>
                <a:gd name="T32" fmla="*/ 88 w 165"/>
                <a:gd name="T33" fmla="*/ 43 h 70"/>
                <a:gd name="T34" fmla="*/ 91 w 165"/>
                <a:gd name="T35" fmla="*/ 50 h 70"/>
                <a:gd name="T36" fmla="*/ 104 w 165"/>
                <a:gd name="T37" fmla="*/ 43 h 70"/>
                <a:gd name="T38" fmla="*/ 98 w 165"/>
                <a:gd name="T39" fmla="*/ 32 h 70"/>
                <a:gd name="T40" fmla="*/ 91 w 165"/>
                <a:gd name="T41" fmla="*/ 25 h 70"/>
                <a:gd name="T42" fmla="*/ 84 w 165"/>
                <a:gd name="T43" fmla="*/ 21 h 70"/>
                <a:gd name="T44" fmla="*/ 78 w 165"/>
                <a:gd name="T45" fmla="*/ 14 h 70"/>
                <a:gd name="T46" fmla="*/ 72 w 165"/>
                <a:gd name="T47" fmla="*/ 11 h 70"/>
                <a:gd name="T48" fmla="*/ 65 w 165"/>
                <a:gd name="T49" fmla="*/ 7 h 70"/>
                <a:gd name="T50" fmla="*/ 59 w 165"/>
                <a:gd name="T51" fmla="*/ 4 h 70"/>
                <a:gd name="T52" fmla="*/ 52 w 165"/>
                <a:gd name="T53" fmla="*/ 4 h 70"/>
                <a:gd name="T54" fmla="*/ 45 w 165"/>
                <a:gd name="T55" fmla="*/ 0 h 70"/>
                <a:gd name="T56" fmla="*/ 36 w 165"/>
                <a:gd name="T57" fmla="*/ 0 h 70"/>
                <a:gd name="T58" fmla="*/ 29 w 165"/>
                <a:gd name="T59" fmla="*/ 0 h 70"/>
                <a:gd name="T60" fmla="*/ 23 w 165"/>
                <a:gd name="T61" fmla="*/ 0 h 70"/>
                <a:gd name="T62" fmla="*/ 16 w 165"/>
                <a:gd name="T63" fmla="*/ 0 h 70"/>
                <a:gd name="T64" fmla="*/ 9 w 165"/>
                <a:gd name="T65" fmla="*/ 4 h 70"/>
                <a:gd name="T66" fmla="*/ 3 w 165"/>
                <a:gd name="T67" fmla="*/ 4 h 70"/>
                <a:gd name="T68" fmla="*/ 0 w 165"/>
                <a:gd name="T69" fmla="*/ 4 h 70"/>
                <a:gd name="T70" fmla="*/ 0 w 165"/>
                <a:gd name="T71" fmla="*/ 4 h 70"/>
                <a:gd name="T72" fmla="*/ 0 w 165"/>
                <a:gd name="T73" fmla="*/ 18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5"/>
                <a:gd name="T112" fmla="*/ 0 h 70"/>
                <a:gd name="T113" fmla="*/ 165 w 165"/>
                <a:gd name="T114" fmla="*/ 70 h 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5" h="70">
                  <a:moveTo>
                    <a:pt x="0" y="25"/>
                  </a:moveTo>
                  <a:lnTo>
                    <a:pt x="0" y="25"/>
                  </a:lnTo>
                  <a:lnTo>
                    <a:pt x="10" y="25"/>
                  </a:lnTo>
                  <a:lnTo>
                    <a:pt x="20" y="25"/>
                  </a:lnTo>
                  <a:lnTo>
                    <a:pt x="31" y="20"/>
                  </a:lnTo>
                  <a:lnTo>
                    <a:pt x="36" y="20"/>
                  </a:lnTo>
                  <a:lnTo>
                    <a:pt x="46" y="20"/>
                  </a:lnTo>
                  <a:lnTo>
                    <a:pt x="57" y="20"/>
                  </a:lnTo>
                  <a:lnTo>
                    <a:pt x="67" y="25"/>
                  </a:lnTo>
                  <a:lnTo>
                    <a:pt x="77" y="25"/>
                  </a:lnTo>
                  <a:lnTo>
                    <a:pt x="88" y="25"/>
                  </a:lnTo>
                  <a:lnTo>
                    <a:pt x="98" y="30"/>
                  </a:lnTo>
                  <a:lnTo>
                    <a:pt x="103" y="35"/>
                  </a:lnTo>
                  <a:lnTo>
                    <a:pt x="114" y="40"/>
                  </a:lnTo>
                  <a:lnTo>
                    <a:pt x="124" y="45"/>
                  </a:lnTo>
                  <a:lnTo>
                    <a:pt x="129" y="50"/>
                  </a:lnTo>
                  <a:lnTo>
                    <a:pt x="140" y="60"/>
                  </a:lnTo>
                  <a:lnTo>
                    <a:pt x="145" y="70"/>
                  </a:lnTo>
                  <a:lnTo>
                    <a:pt x="165" y="60"/>
                  </a:lnTo>
                  <a:lnTo>
                    <a:pt x="155" y="45"/>
                  </a:lnTo>
                  <a:lnTo>
                    <a:pt x="145" y="35"/>
                  </a:lnTo>
                  <a:lnTo>
                    <a:pt x="134" y="30"/>
                  </a:lnTo>
                  <a:lnTo>
                    <a:pt x="124" y="20"/>
                  </a:lnTo>
                  <a:lnTo>
                    <a:pt x="114" y="15"/>
                  </a:lnTo>
                  <a:lnTo>
                    <a:pt x="103" y="10"/>
                  </a:lnTo>
                  <a:lnTo>
                    <a:pt x="93" y="5"/>
                  </a:lnTo>
                  <a:lnTo>
                    <a:pt x="83" y="5"/>
                  </a:lnTo>
                  <a:lnTo>
                    <a:pt x="72" y="0"/>
                  </a:lnTo>
                  <a:lnTo>
                    <a:pt x="57" y="0"/>
                  </a:lnTo>
                  <a:lnTo>
                    <a:pt x="46" y="0"/>
                  </a:lnTo>
                  <a:lnTo>
                    <a:pt x="36" y="0"/>
                  </a:lnTo>
                  <a:lnTo>
                    <a:pt x="26" y="0"/>
                  </a:lnTo>
                  <a:lnTo>
                    <a:pt x="15" y="5"/>
                  </a:lnTo>
                  <a:lnTo>
                    <a:pt x="5" y="5"/>
                  </a:lnTo>
                  <a:lnTo>
                    <a:pt x="0" y="5"/>
                  </a:lnTo>
                  <a:lnTo>
                    <a:pt x="0" y="2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19" name="Freeform 17"/>
            <p:cNvSpPr>
              <a:spLocks/>
            </p:cNvSpPr>
            <p:nvPr/>
          </p:nvSpPr>
          <p:spPr bwMode="auto">
            <a:xfrm>
              <a:off x="2479" y="3177"/>
              <a:ext cx="344" cy="191"/>
            </a:xfrm>
            <a:custGeom>
              <a:avLst/>
              <a:gdLst>
                <a:gd name="T0" fmla="*/ 6 w 544"/>
                <a:gd name="T1" fmla="*/ 191 h 265"/>
                <a:gd name="T2" fmla="*/ 26 w 544"/>
                <a:gd name="T3" fmla="*/ 177 h 265"/>
                <a:gd name="T4" fmla="*/ 49 w 544"/>
                <a:gd name="T5" fmla="*/ 162 h 265"/>
                <a:gd name="T6" fmla="*/ 69 w 544"/>
                <a:gd name="T7" fmla="*/ 148 h 265"/>
                <a:gd name="T8" fmla="*/ 89 w 544"/>
                <a:gd name="T9" fmla="*/ 133 h 265"/>
                <a:gd name="T10" fmla="*/ 111 w 544"/>
                <a:gd name="T11" fmla="*/ 123 h 265"/>
                <a:gd name="T12" fmla="*/ 131 w 544"/>
                <a:gd name="T13" fmla="*/ 108 h 265"/>
                <a:gd name="T14" fmla="*/ 150 w 544"/>
                <a:gd name="T15" fmla="*/ 94 h 265"/>
                <a:gd name="T16" fmla="*/ 173 w 544"/>
                <a:gd name="T17" fmla="*/ 83 h 265"/>
                <a:gd name="T18" fmla="*/ 193 w 544"/>
                <a:gd name="T19" fmla="*/ 72 h 265"/>
                <a:gd name="T20" fmla="*/ 216 w 544"/>
                <a:gd name="T21" fmla="*/ 61 h 265"/>
                <a:gd name="T22" fmla="*/ 236 w 544"/>
                <a:gd name="T23" fmla="*/ 50 h 265"/>
                <a:gd name="T24" fmla="*/ 259 w 544"/>
                <a:gd name="T25" fmla="*/ 40 h 265"/>
                <a:gd name="T26" fmla="*/ 281 w 544"/>
                <a:gd name="T27" fmla="*/ 32 h 265"/>
                <a:gd name="T28" fmla="*/ 301 w 544"/>
                <a:gd name="T29" fmla="*/ 25 h 265"/>
                <a:gd name="T30" fmla="*/ 324 w 544"/>
                <a:gd name="T31" fmla="*/ 18 h 265"/>
                <a:gd name="T32" fmla="*/ 344 w 544"/>
                <a:gd name="T33" fmla="*/ 14 h 265"/>
                <a:gd name="T34" fmla="*/ 331 w 544"/>
                <a:gd name="T35" fmla="*/ 4 h 265"/>
                <a:gd name="T36" fmla="*/ 308 w 544"/>
                <a:gd name="T37" fmla="*/ 7 h 265"/>
                <a:gd name="T38" fmla="*/ 288 w 544"/>
                <a:gd name="T39" fmla="*/ 14 h 265"/>
                <a:gd name="T40" fmla="*/ 265 w 544"/>
                <a:gd name="T41" fmla="*/ 22 h 265"/>
                <a:gd name="T42" fmla="*/ 242 w 544"/>
                <a:gd name="T43" fmla="*/ 29 h 265"/>
                <a:gd name="T44" fmla="*/ 219 w 544"/>
                <a:gd name="T45" fmla="*/ 40 h 265"/>
                <a:gd name="T46" fmla="*/ 200 w 544"/>
                <a:gd name="T47" fmla="*/ 50 h 265"/>
                <a:gd name="T48" fmla="*/ 177 w 544"/>
                <a:gd name="T49" fmla="*/ 65 h 265"/>
                <a:gd name="T50" fmla="*/ 157 w 544"/>
                <a:gd name="T51" fmla="*/ 76 h 265"/>
                <a:gd name="T52" fmla="*/ 134 w 544"/>
                <a:gd name="T53" fmla="*/ 86 h 265"/>
                <a:gd name="T54" fmla="*/ 114 w 544"/>
                <a:gd name="T55" fmla="*/ 101 h 265"/>
                <a:gd name="T56" fmla="*/ 92 w 544"/>
                <a:gd name="T57" fmla="*/ 115 h 265"/>
                <a:gd name="T58" fmla="*/ 72 w 544"/>
                <a:gd name="T59" fmla="*/ 130 h 265"/>
                <a:gd name="T60" fmla="*/ 52 w 544"/>
                <a:gd name="T61" fmla="*/ 144 h 265"/>
                <a:gd name="T62" fmla="*/ 30 w 544"/>
                <a:gd name="T63" fmla="*/ 155 h 265"/>
                <a:gd name="T64" fmla="*/ 9 w 544"/>
                <a:gd name="T65" fmla="*/ 169 h 265"/>
                <a:gd name="T66" fmla="*/ 0 w 544"/>
                <a:gd name="T67" fmla="*/ 177 h 2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44"/>
                <a:gd name="T103" fmla="*/ 0 h 265"/>
                <a:gd name="T104" fmla="*/ 544 w 544"/>
                <a:gd name="T105" fmla="*/ 265 h 2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44" h="265">
                  <a:moveTo>
                    <a:pt x="10" y="265"/>
                  </a:moveTo>
                  <a:lnTo>
                    <a:pt x="10" y="265"/>
                  </a:lnTo>
                  <a:lnTo>
                    <a:pt x="26" y="255"/>
                  </a:lnTo>
                  <a:lnTo>
                    <a:pt x="41" y="245"/>
                  </a:lnTo>
                  <a:lnTo>
                    <a:pt x="57" y="235"/>
                  </a:lnTo>
                  <a:lnTo>
                    <a:pt x="78" y="225"/>
                  </a:lnTo>
                  <a:lnTo>
                    <a:pt x="93" y="215"/>
                  </a:lnTo>
                  <a:lnTo>
                    <a:pt x="109" y="205"/>
                  </a:lnTo>
                  <a:lnTo>
                    <a:pt x="124" y="195"/>
                  </a:lnTo>
                  <a:lnTo>
                    <a:pt x="140" y="185"/>
                  </a:lnTo>
                  <a:lnTo>
                    <a:pt x="155" y="175"/>
                  </a:lnTo>
                  <a:lnTo>
                    <a:pt x="176" y="170"/>
                  </a:lnTo>
                  <a:lnTo>
                    <a:pt x="192" y="160"/>
                  </a:lnTo>
                  <a:lnTo>
                    <a:pt x="207" y="150"/>
                  </a:lnTo>
                  <a:lnTo>
                    <a:pt x="223" y="140"/>
                  </a:lnTo>
                  <a:lnTo>
                    <a:pt x="238" y="130"/>
                  </a:lnTo>
                  <a:lnTo>
                    <a:pt x="259" y="120"/>
                  </a:lnTo>
                  <a:lnTo>
                    <a:pt x="274" y="115"/>
                  </a:lnTo>
                  <a:lnTo>
                    <a:pt x="290" y="105"/>
                  </a:lnTo>
                  <a:lnTo>
                    <a:pt x="305" y="100"/>
                  </a:lnTo>
                  <a:lnTo>
                    <a:pt x="326" y="90"/>
                  </a:lnTo>
                  <a:lnTo>
                    <a:pt x="342" y="85"/>
                  </a:lnTo>
                  <a:lnTo>
                    <a:pt x="357" y="75"/>
                  </a:lnTo>
                  <a:lnTo>
                    <a:pt x="373" y="70"/>
                  </a:lnTo>
                  <a:lnTo>
                    <a:pt x="393" y="60"/>
                  </a:lnTo>
                  <a:lnTo>
                    <a:pt x="409" y="55"/>
                  </a:lnTo>
                  <a:lnTo>
                    <a:pt x="425" y="50"/>
                  </a:lnTo>
                  <a:lnTo>
                    <a:pt x="445" y="45"/>
                  </a:lnTo>
                  <a:lnTo>
                    <a:pt x="461" y="40"/>
                  </a:lnTo>
                  <a:lnTo>
                    <a:pt x="476" y="35"/>
                  </a:lnTo>
                  <a:lnTo>
                    <a:pt x="492" y="30"/>
                  </a:lnTo>
                  <a:lnTo>
                    <a:pt x="513" y="25"/>
                  </a:lnTo>
                  <a:lnTo>
                    <a:pt x="528" y="25"/>
                  </a:lnTo>
                  <a:lnTo>
                    <a:pt x="544" y="20"/>
                  </a:lnTo>
                  <a:lnTo>
                    <a:pt x="544" y="0"/>
                  </a:lnTo>
                  <a:lnTo>
                    <a:pt x="523" y="5"/>
                  </a:lnTo>
                  <a:lnTo>
                    <a:pt x="507" y="5"/>
                  </a:lnTo>
                  <a:lnTo>
                    <a:pt x="487" y="10"/>
                  </a:lnTo>
                  <a:lnTo>
                    <a:pt x="471" y="15"/>
                  </a:lnTo>
                  <a:lnTo>
                    <a:pt x="456" y="20"/>
                  </a:lnTo>
                  <a:lnTo>
                    <a:pt x="435" y="25"/>
                  </a:lnTo>
                  <a:lnTo>
                    <a:pt x="419" y="30"/>
                  </a:lnTo>
                  <a:lnTo>
                    <a:pt x="399" y="35"/>
                  </a:lnTo>
                  <a:lnTo>
                    <a:pt x="383" y="40"/>
                  </a:lnTo>
                  <a:lnTo>
                    <a:pt x="368" y="50"/>
                  </a:lnTo>
                  <a:lnTo>
                    <a:pt x="347" y="55"/>
                  </a:lnTo>
                  <a:lnTo>
                    <a:pt x="331" y="65"/>
                  </a:lnTo>
                  <a:lnTo>
                    <a:pt x="316" y="70"/>
                  </a:lnTo>
                  <a:lnTo>
                    <a:pt x="300" y="80"/>
                  </a:lnTo>
                  <a:lnTo>
                    <a:pt x="280" y="90"/>
                  </a:lnTo>
                  <a:lnTo>
                    <a:pt x="264" y="95"/>
                  </a:lnTo>
                  <a:lnTo>
                    <a:pt x="248" y="105"/>
                  </a:lnTo>
                  <a:lnTo>
                    <a:pt x="228" y="115"/>
                  </a:lnTo>
                  <a:lnTo>
                    <a:pt x="212" y="120"/>
                  </a:lnTo>
                  <a:lnTo>
                    <a:pt x="197" y="130"/>
                  </a:lnTo>
                  <a:lnTo>
                    <a:pt x="181" y="140"/>
                  </a:lnTo>
                  <a:lnTo>
                    <a:pt x="166" y="150"/>
                  </a:lnTo>
                  <a:lnTo>
                    <a:pt x="145" y="160"/>
                  </a:lnTo>
                  <a:lnTo>
                    <a:pt x="129" y="170"/>
                  </a:lnTo>
                  <a:lnTo>
                    <a:pt x="114" y="180"/>
                  </a:lnTo>
                  <a:lnTo>
                    <a:pt x="98" y="190"/>
                  </a:lnTo>
                  <a:lnTo>
                    <a:pt x="83" y="200"/>
                  </a:lnTo>
                  <a:lnTo>
                    <a:pt x="67" y="205"/>
                  </a:lnTo>
                  <a:lnTo>
                    <a:pt x="47" y="215"/>
                  </a:lnTo>
                  <a:lnTo>
                    <a:pt x="31" y="225"/>
                  </a:lnTo>
                  <a:lnTo>
                    <a:pt x="15" y="235"/>
                  </a:lnTo>
                  <a:lnTo>
                    <a:pt x="0" y="245"/>
                  </a:lnTo>
                  <a:lnTo>
                    <a:pt x="10" y="26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0" name="Freeform 18"/>
            <p:cNvSpPr>
              <a:spLocks/>
            </p:cNvSpPr>
            <p:nvPr/>
          </p:nvSpPr>
          <p:spPr bwMode="auto">
            <a:xfrm>
              <a:off x="2283" y="3353"/>
              <a:ext cx="203" cy="47"/>
            </a:xfrm>
            <a:custGeom>
              <a:avLst/>
              <a:gdLst>
                <a:gd name="T0" fmla="*/ 0 w 321"/>
                <a:gd name="T1" fmla="*/ 18 h 65"/>
                <a:gd name="T2" fmla="*/ 3 w 321"/>
                <a:gd name="T3" fmla="*/ 25 h 65"/>
                <a:gd name="T4" fmla="*/ 13 w 321"/>
                <a:gd name="T5" fmla="*/ 33 h 65"/>
                <a:gd name="T6" fmla="*/ 23 w 321"/>
                <a:gd name="T7" fmla="*/ 36 h 65"/>
                <a:gd name="T8" fmla="*/ 36 w 321"/>
                <a:gd name="T9" fmla="*/ 40 h 65"/>
                <a:gd name="T10" fmla="*/ 49 w 321"/>
                <a:gd name="T11" fmla="*/ 43 h 65"/>
                <a:gd name="T12" fmla="*/ 59 w 321"/>
                <a:gd name="T13" fmla="*/ 43 h 65"/>
                <a:gd name="T14" fmla="*/ 72 w 321"/>
                <a:gd name="T15" fmla="*/ 47 h 65"/>
                <a:gd name="T16" fmla="*/ 85 w 321"/>
                <a:gd name="T17" fmla="*/ 47 h 65"/>
                <a:gd name="T18" fmla="*/ 99 w 321"/>
                <a:gd name="T19" fmla="*/ 47 h 65"/>
                <a:gd name="T20" fmla="*/ 111 w 321"/>
                <a:gd name="T21" fmla="*/ 43 h 65"/>
                <a:gd name="T22" fmla="*/ 128 w 321"/>
                <a:gd name="T23" fmla="*/ 43 h 65"/>
                <a:gd name="T24" fmla="*/ 141 w 321"/>
                <a:gd name="T25" fmla="*/ 40 h 65"/>
                <a:gd name="T26" fmla="*/ 154 w 321"/>
                <a:gd name="T27" fmla="*/ 36 h 65"/>
                <a:gd name="T28" fmla="*/ 167 w 321"/>
                <a:gd name="T29" fmla="*/ 33 h 65"/>
                <a:gd name="T30" fmla="*/ 180 w 321"/>
                <a:gd name="T31" fmla="*/ 25 h 65"/>
                <a:gd name="T32" fmla="*/ 190 w 321"/>
                <a:gd name="T33" fmla="*/ 22 h 65"/>
                <a:gd name="T34" fmla="*/ 203 w 321"/>
                <a:gd name="T35" fmla="*/ 14 h 65"/>
                <a:gd name="T36" fmla="*/ 197 w 321"/>
                <a:gd name="T37" fmla="*/ 0 h 65"/>
                <a:gd name="T38" fmla="*/ 183 w 321"/>
                <a:gd name="T39" fmla="*/ 7 h 65"/>
                <a:gd name="T40" fmla="*/ 174 w 321"/>
                <a:gd name="T41" fmla="*/ 14 h 65"/>
                <a:gd name="T42" fmla="*/ 161 w 321"/>
                <a:gd name="T43" fmla="*/ 18 h 65"/>
                <a:gd name="T44" fmla="*/ 151 w 321"/>
                <a:gd name="T45" fmla="*/ 22 h 65"/>
                <a:gd name="T46" fmla="*/ 138 w 321"/>
                <a:gd name="T47" fmla="*/ 25 h 65"/>
                <a:gd name="T48" fmla="*/ 125 w 321"/>
                <a:gd name="T49" fmla="*/ 29 h 65"/>
                <a:gd name="T50" fmla="*/ 111 w 321"/>
                <a:gd name="T51" fmla="*/ 29 h 65"/>
                <a:gd name="T52" fmla="*/ 99 w 321"/>
                <a:gd name="T53" fmla="*/ 33 h 65"/>
                <a:gd name="T54" fmla="*/ 85 w 321"/>
                <a:gd name="T55" fmla="*/ 33 h 65"/>
                <a:gd name="T56" fmla="*/ 75 w 321"/>
                <a:gd name="T57" fmla="*/ 29 h 65"/>
                <a:gd name="T58" fmla="*/ 63 w 321"/>
                <a:gd name="T59" fmla="*/ 29 h 65"/>
                <a:gd name="T60" fmla="*/ 49 w 321"/>
                <a:gd name="T61" fmla="*/ 29 h 65"/>
                <a:gd name="T62" fmla="*/ 39 w 321"/>
                <a:gd name="T63" fmla="*/ 25 h 65"/>
                <a:gd name="T64" fmla="*/ 30 w 321"/>
                <a:gd name="T65" fmla="*/ 22 h 65"/>
                <a:gd name="T66" fmla="*/ 20 w 321"/>
                <a:gd name="T67" fmla="*/ 18 h 65"/>
                <a:gd name="T68" fmla="*/ 10 w 321"/>
                <a:gd name="T69" fmla="*/ 14 h 65"/>
                <a:gd name="T70" fmla="*/ 13 w 321"/>
                <a:gd name="T71" fmla="*/ 22 h 65"/>
                <a:gd name="T72" fmla="*/ 10 w 321"/>
                <a:gd name="T73" fmla="*/ 14 h 65"/>
                <a:gd name="T74" fmla="*/ 7 w 321"/>
                <a:gd name="T75" fmla="*/ 11 h 65"/>
                <a:gd name="T76" fmla="*/ 3 w 321"/>
                <a:gd name="T77" fmla="*/ 14 h 65"/>
                <a:gd name="T78" fmla="*/ 0 w 321"/>
                <a:gd name="T79" fmla="*/ 14 h 65"/>
                <a:gd name="T80" fmla="*/ 0 w 321"/>
                <a:gd name="T81" fmla="*/ 18 h 65"/>
                <a:gd name="T82" fmla="*/ 0 w 321"/>
                <a:gd name="T83" fmla="*/ 22 h 65"/>
                <a:gd name="T84" fmla="*/ 0 w 321"/>
                <a:gd name="T85" fmla="*/ 22 h 65"/>
                <a:gd name="T86" fmla="*/ 0 w 321"/>
                <a:gd name="T87" fmla="*/ 25 h 65"/>
                <a:gd name="T88" fmla="*/ 3 w 321"/>
                <a:gd name="T89" fmla="*/ 25 h 65"/>
                <a:gd name="T90" fmla="*/ 0 w 321"/>
                <a:gd name="T91" fmla="*/ 18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1"/>
                <a:gd name="T139" fmla="*/ 0 h 65"/>
                <a:gd name="T140" fmla="*/ 321 w 321"/>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1" h="65">
                  <a:moveTo>
                    <a:pt x="0" y="25"/>
                  </a:moveTo>
                  <a:lnTo>
                    <a:pt x="5" y="35"/>
                  </a:lnTo>
                  <a:lnTo>
                    <a:pt x="21" y="45"/>
                  </a:lnTo>
                  <a:lnTo>
                    <a:pt x="36" y="50"/>
                  </a:lnTo>
                  <a:lnTo>
                    <a:pt x="57" y="55"/>
                  </a:lnTo>
                  <a:lnTo>
                    <a:pt x="78" y="60"/>
                  </a:lnTo>
                  <a:lnTo>
                    <a:pt x="93" y="60"/>
                  </a:lnTo>
                  <a:lnTo>
                    <a:pt x="114" y="65"/>
                  </a:lnTo>
                  <a:lnTo>
                    <a:pt x="135" y="65"/>
                  </a:lnTo>
                  <a:lnTo>
                    <a:pt x="156" y="65"/>
                  </a:lnTo>
                  <a:lnTo>
                    <a:pt x="176" y="60"/>
                  </a:lnTo>
                  <a:lnTo>
                    <a:pt x="202" y="60"/>
                  </a:lnTo>
                  <a:lnTo>
                    <a:pt x="223" y="55"/>
                  </a:lnTo>
                  <a:lnTo>
                    <a:pt x="244" y="50"/>
                  </a:lnTo>
                  <a:lnTo>
                    <a:pt x="264" y="45"/>
                  </a:lnTo>
                  <a:lnTo>
                    <a:pt x="285" y="35"/>
                  </a:lnTo>
                  <a:lnTo>
                    <a:pt x="301" y="30"/>
                  </a:lnTo>
                  <a:lnTo>
                    <a:pt x="321" y="20"/>
                  </a:lnTo>
                  <a:lnTo>
                    <a:pt x="311" y="0"/>
                  </a:lnTo>
                  <a:lnTo>
                    <a:pt x="290" y="10"/>
                  </a:lnTo>
                  <a:lnTo>
                    <a:pt x="275" y="20"/>
                  </a:lnTo>
                  <a:lnTo>
                    <a:pt x="254" y="25"/>
                  </a:lnTo>
                  <a:lnTo>
                    <a:pt x="238" y="30"/>
                  </a:lnTo>
                  <a:lnTo>
                    <a:pt x="218" y="35"/>
                  </a:lnTo>
                  <a:lnTo>
                    <a:pt x="197" y="40"/>
                  </a:lnTo>
                  <a:lnTo>
                    <a:pt x="176" y="40"/>
                  </a:lnTo>
                  <a:lnTo>
                    <a:pt x="156" y="45"/>
                  </a:lnTo>
                  <a:lnTo>
                    <a:pt x="135" y="45"/>
                  </a:lnTo>
                  <a:lnTo>
                    <a:pt x="119" y="40"/>
                  </a:lnTo>
                  <a:lnTo>
                    <a:pt x="99" y="40"/>
                  </a:lnTo>
                  <a:lnTo>
                    <a:pt x="78" y="40"/>
                  </a:lnTo>
                  <a:lnTo>
                    <a:pt x="62" y="35"/>
                  </a:lnTo>
                  <a:lnTo>
                    <a:pt x="47" y="30"/>
                  </a:lnTo>
                  <a:lnTo>
                    <a:pt x="31" y="25"/>
                  </a:lnTo>
                  <a:lnTo>
                    <a:pt x="16" y="20"/>
                  </a:lnTo>
                  <a:lnTo>
                    <a:pt x="21" y="30"/>
                  </a:lnTo>
                  <a:lnTo>
                    <a:pt x="16" y="20"/>
                  </a:lnTo>
                  <a:lnTo>
                    <a:pt x="11" y="15"/>
                  </a:lnTo>
                  <a:lnTo>
                    <a:pt x="5" y="20"/>
                  </a:lnTo>
                  <a:lnTo>
                    <a:pt x="0" y="20"/>
                  </a:lnTo>
                  <a:lnTo>
                    <a:pt x="0" y="25"/>
                  </a:lnTo>
                  <a:lnTo>
                    <a:pt x="0" y="30"/>
                  </a:lnTo>
                  <a:lnTo>
                    <a:pt x="0" y="35"/>
                  </a:lnTo>
                  <a:lnTo>
                    <a:pt x="5" y="35"/>
                  </a:lnTo>
                  <a:lnTo>
                    <a:pt x="0" y="2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1" name="Freeform 19"/>
            <p:cNvSpPr>
              <a:spLocks/>
            </p:cNvSpPr>
            <p:nvPr/>
          </p:nvSpPr>
          <p:spPr bwMode="auto">
            <a:xfrm>
              <a:off x="2254" y="3120"/>
              <a:ext cx="52" cy="255"/>
            </a:xfrm>
            <a:custGeom>
              <a:avLst/>
              <a:gdLst>
                <a:gd name="T0" fmla="*/ 10 w 82"/>
                <a:gd name="T1" fmla="*/ 14 h 355"/>
                <a:gd name="T2" fmla="*/ 3 w 82"/>
                <a:gd name="T3" fmla="*/ 11 h 355"/>
                <a:gd name="T4" fmla="*/ 10 w 82"/>
                <a:gd name="T5" fmla="*/ 25 h 355"/>
                <a:gd name="T6" fmla="*/ 16 w 82"/>
                <a:gd name="T7" fmla="*/ 40 h 355"/>
                <a:gd name="T8" fmla="*/ 23 w 82"/>
                <a:gd name="T9" fmla="*/ 54 h 355"/>
                <a:gd name="T10" fmla="*/ 26 w 82"/>
                <a:gd name="T11" fmla="*/ 68 h 355"/>
                <a:gd name="T12" fmla="*/ 29 w 82"/>
                <a:gd name="T13" fmla="*/ 83 h 355"/>
                <a:gd name="T14" fmla="*/ 32 w 82"/>
                <a:gd name="T15" fmla="*/ 97 h 355"/>
                <a:gd name="T16" fmla="*/ 36 w 82"/>
                <a:gd name="T17" fmla="*/ 111 h 355"/>
                <a:gd name="T18" fmla="*/ 36 w 82"/>
                <a:gd name="T19" fmla="*/ 129 h 355"/>
                <a:gd name="T20" fmla="*/ 39 w 82"/>
                <a:gd name="T21" fmla="*/ 144 h 355"/>
                <a:gd name="T22" fmla="*/ 39 w 82"/>
                <a:gd name="T23" fmla="*/ 158 h 355"/>
                <a:gd name="T24" fmla="*/ 39 w 82"/>
                <a:gd name="T25" fmla="*/ 172 h 355"/>
                <a:gd name="T26" fmla="*/ 36 w 82"/>
                <a:gd name="T27" fmla="*/ 190 h 355"/>
                <a:gd name="T28" fmla="*/ 36 w 82"/>
                <a:gd name="T29" fmla="*/ 205 h 355"/>
                <a:gd name="T30" fmla="*/ 32 w 82"/>
                <a:gd name="T31" fmla="*/ 219 h 355"/>
                <a:gd name="T32" fmla="*/ 32 w 82"/>
                <a:gd name="T33" fmla="*/ 237 h 355"/>
                <a:gd name="T34" fmla="*/ 29 w 82"/>
                <a:gd name="T35" fmla="*/ 251 h 355"/>
                <a:gd name="T36" fmla="*/ 42 w 82"/>
                <a:gd name="T37" fmla="*/ 255 h 355"/>
                <a:gd name="T38" fmla="*/ 46 w 82"/>
                <a:gd name="T39" fmla="*/ 237 h 355"/>
                <a:gd name="T40" fmla="*/ 46 w 82"/>
                <a:gd name="T41" fmla="*/ 223 h 355"/>
                <a:gd name="T42" fmla="*/ 49 w 82"/>
                <a:gd name="T43" fmla="*/ 205 h 355"/>
                <a:gd name="T44" fmla="*/ 49 w 82"/>
                <a:gd name="T45" fmla="*/ 190 h 355"/>
                <a:gd name="T46" fmla="*/ 52 w 82"/>
                <a:gd name="T47" fmla="*/ 176 h 355"/>
                <a:gd name="T48" fmla="*/ 52 w 82"/>
                <a:gd name="T49" fmla="*/ 158 h 355"/>
                <a:gd name="T50" fmla="*/ 52 w 82"/>
                <a:gd name="T51" fmla="*/ 144 h 355"/>
                <a:gd name="T52" fmla="*/ 49 w 82"/>
                <a:gd name="T53" fmla="*/ 126 h 355"/>
                <a:gd name="T54" fmla="*/ 49 w 82"/>
                <a:gd name="T55" fmla="*/ 111 h 355"/>
                <a:gd name="T56" fmla="*/ 46 w 82"/>
                <a:gd name="T57" fmla="*/ 97 h 355"/>
                <a:gd name="T58" fmla="*/ 42 w 82"/>
                <a:gd name="T59" fmla="*/ 79 h 355"/>
                <a:gd name="T60" fmla="*/ 39 w 82"/>
                <a:gd name="T61" fmla="*/ 65 h 355"/>
                <a:gd name="T62" fmla="*/ 36 w 82"/>
                <a:gd name="T63" fmla="*/ 47 h 355"/>
                <a:gd name="T64" fmla="*/ 29 w 82"/>
                <a:gd name="T65" fmla="*/ 32 h 355"/>
                <a:gd name="T66" fmla="*/ 23 w 82"/>
                <a:gd name="T67" fmla="*/ 18 h 355"/>
                <a:gd name="T68" fmla="*/ 13 w 82"/>
                <a:gd name="T69" fmla="*/ 4 h 355"/>
                <a:gd name="T70" fmla="*/ 6 w 82"/>
                <a:gd name="T71" fmla="*/ 0 h 355"/>
                <a:gd name="T72" fmla="*/ 13 w 82"/>
                <a:gd name="T73" fmla="*/ 4 h 355"/>
                <a:gd name="T74" fmla="*/ 13 w 82"/>
                <a:gd name="T75" fmla="*/ 0 h 355"/>
                <a:gd name="T76" fmla="*/ 10 w 82"/>
                <a:gd name="T77" fmla="*/ 0 h 355"/>
                <a:gd name="T78" fmla="*/ 6 w 82"/>
                <a:gd name="T79" fmla="*/ 0 h 355"/>
                <a:gd name="T80" fmla="*/ 3 w 82"/>
                <a:gd name="T81" fmla="*/ 0 h 355"/>
                <a:gd name="T82" fmla="*/ 3 w 82"/>
                <a:gd name="T83" fmla="*/ 4 h 355"/>
                <a:gd name="T84" fmla="*/ 3 w 82"/>
                <a:gd name="T85" fmla="*/ 4 h 355"/>
                <a:gd name="T86" fmla="*/ 0 w 82"/>
                <a:gd name="T87" fmla="*/ 7 h 355"/>
                <a:gd name="T88" fmla="*/ 3 w 82"/>
                <a:gd name="T89" fmla="*/ 11 h 355"/>
                <a:gd name="T90" fmla="*/ 10 w 82"/>
                <a:gd name="T91" fmla="*/ 14 h 3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2"/>
                <a:gd name="T139" fmla="*/ 0 h 355"/>
                <a:gd name="T140" fmla="*/ 82 w 82"/>
                <a:gd name="T141" fmla="*/ 355 h 35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2" h="355">
                  <a:moveTo>
                    <a:pt x="15" y="20"/>
                  </a:moveTo>
                  <a:lnTo>
                    <a:pt x="5" y="15"/>
                  </a:lnTo>
                  <a:lnTo>
                    <a:pt x="15" y="35"/>
                  </a:lnTo>
                  <a:lnTo>
                    <a:pt x="25" y="55"/>
                  </a:lnTo>
                  <a:lnTo>
                    <a:pt x="36" y="75"/>
                  </a:lnTo>
                  <a:lnTo>
                    <a:pt x="41" y="95"/>
                  </a:lnTo>
                  <a:lnTo>
                    <a:pt x="46" y="115"/>
                  </a:lnTo>
                  <a:lnTo>
                    <a:pt x="51" y="135"/>
                  </a:lnTo>
                  <a:lnTo>
                    <a:pt x="57" y="155"/>
                  </a:lnTo>
                  <a:lnTo>
                    <a:pt x="57" y="180"/>
                  </a:lnTo>
                  <a:lnTo>
                    <a:pt x="62" y="200"/>
                  </a:lnTo>
                  <a:lnTo>
                    <a:pt x="62" y="220"/>
                  </a:lnTo>
                  <a:lnTo>
                    <a:pt x="62" y="240"/>
                  </a:lnTo>
                  <a:lnTo>
                    <a:pt x="57" y="265"/>
                  </a:lnTo>
                  <a:lnTo>
                    <a:pt x="57" y="285"/>
                  </a:lnTo>
                  <a:lnTo>
                    <a:pt x="51" y="305"/>
                  </a:lnTo>
                  <a:lnTo>
                    <a:pt x="51" y="330"/>
                  </a:lnTo>
                  <a:lnTo>
                    <a:pt x="46" y="350"/>
                  </a:lnTo>
                  <a:lnTo>
                    <a:pt x="67" y="355"/>
                  </a:lnTo>
                  <a:lnTo>
                    <a:pt x="72" y="330"/>
                  </a:lnTo>
                  <a:lnTo>
                    <a:pt x="72" y="310"/>
                  </a:lnTo>
                  <a:lnTo>
                    <a:pt x="77" y="285"/>
                  </a:lnTo>
                  <a:lnTo>
                    <a:pt x="77" y="265"/>
                  </a:lnTo>
                  <a:lnTo>
                    <a:pt x="82" y="245"/>
                  </a:lnTo>
                  <a:lnTo>
                    <a:pt x="82" y="220"/>
                  </a:lnTo>
                  <a:lnTo>
                    <a:pt x="82" y="200"/>
                  </a:lnTo>
                  <a:lnTo>
                    <a:pt x="77" y="175"/>
                  </a:lnTo>
                  <a:lnTo>
                    <a:pt x="77" y="155"/>
                  </a:lnTo>
                  <a:lnTo>
                    <a:pt x="72" y="135"/>
                  </a:lnTo>
                  <a:lnTo>
                    <a:pt x="67" y="110"/>
                  </a:lnTo>
                  <a:lnTo>
                    <a:pt x="62" y="90"/>
                  </a:lnTo>
                  <a:lnTo>
                    <a:pt x="57" y="65"/>
                  </a:lnTo>
                  <a:lnTo>
                    <a:pt x="46" y="45"/>
                  </a:lnTo>
                  <a:lnTo>
                    <a:pt x="36" y="25"/>
                  </a:lnTo>
                  <a:lnTo>
                    <a:pt x="20" y="5"/>
                  </a:lnTo>
                  <a:lnTo>
                    <a:pt x="10" y="0"/>
                  </a:lnTo>
                  <a:lnTo>
                    <a:pt x="20" y="5"/>
                  </a:lnTo>
                  <a:lnTo>
                    <a:pt x="20" y="0"/>
                  </a:lnTo>
                  <a:lnTo>
                    <a:pt x="15" y="0"/>
                  </a:lnTo>
                  <a:lnTo>
                    <a:pt x="10" y="0"/>
                  </a:lnTo>
                  <a:lnTo>
                    <a:pt x="5" y="0"/>
                  </a:lnTo>
                  <a:lnTo>
                    <a:pt x="5" y="5"/>
                  </a:lnTo>
                  <a:lnTo>
                    <a:pt x="0" y="10"/>
                  </a:lnTo>
                  <a:lnTo>
                    <a:pt x="5" y="15"/>
                  </a:lnTo>
                  <a:lnTo>
                    <a:pt x="15" y="2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2" name="Freeform 20"/>
            <p:cNvSpPr>
              <a:spLocks/>
            </p:cNvSpPr>
            <p:nvPr/>
          </p:nvSpPr>
          <p:spPr bwMode="auto">
            <a:xfrm>
              <a:off x="2146" y="3120"/>
              <a:ext cx="118" cy="22"/>
            </a:xfrm>
            <a:custGeom>
              <a:avLst/>
              <a:gdLst>
                <a:gd name="T0" fmla="*/ 0 w 186"/>
                <a:gd name="T1" fmla="*/ 22 h 30"/>
                <a:gd name="T2" fmla="*/ 0 w 186"/>
                <a:gd name="T3" fmla="*/ 22 h 30"/>
                <a:gd name="T4" fmla="*/ 6 w 186"/>
                <a:gd name="T5" fmla="*/ 22 h 30"/>
                <a:gd name="T6" fmla="*/ 16 w 186"/>
                <a:gd name="T7" fmla="*/ 22 h 30"/>
                <a:gd name="T8" fmla="*/ 23 w 186"/>
                <a:gd name="T9" fmla="*/ 22 h 30"/>
                <a:gd name="T10" fmla="*/ 29 w 186"/>
                <a:gd name="T11" fmla="*/ 18 h 30"/>
                <a:gd name="T12" fmla="*/ 39 w 186"/>
                <a:gd name="T13" fmla="*/ 18 h 30"/>
                <a:gd name="T14" fmla="*/ 46 w 186"/>
                <a:gd name="T15" fmla="*/ 18 h 30"/>
                <a:gd name="T16" fmla="*/ 52 w 186"/>
                <a:gd name="T17" fmla="*/ 18 h 30"/>
                <a:gd name="T18" fmla="*/ 59 w 186"/>
                <a:gd name="T19" fmla="*/ 18 h 30"/>
                <a:gd name="T20" fmla="*/ 65 w 186"/>
                <a:gd name="T21" fmla="*/ 18 h 30"/>
                <a:gd name="T22" fmla="*/ 72 w 186"/>
                <a:gd name="T23" fmla="*/ 18 h 30"/>
                <a:gd name="T24" fmla="*/ 79 w 186"/>
                <a:gd name="T25" fmla="*/ 15 h 30"/>
                <a:gd name="T26" fmla="*/ 85 w 186"/>
                <a:gd name="T27" fmla="*/ 15 h 30"/>
                <a:gd name="T28" fmla="*/ 92 w 186"/>
                <a:gd name="T29" fmla="*/ 15 h 30"/>
                <a:gd name="T30" fmla="*/ 102 w 186"/>
                <a:gd name="T31" fmla="*/ 15 h 30"/>
                <a:gd name="T32" fmla="*/ 108 w 186"/>
                <a:gd name="T33" fmla="*/ 15 h 30"/>
                <a:gd name="T34" fmla="*/ 118 w 186"/>
                <a:gd name="T35" fmla="*/ 15 h 30"/>
                <a:gd name="T36" fmla="*/ 115 w 186"/>
                <a:gd name="T37" fmla="*/ 0 h 30"/>
                <a:gd name="T38" fmla="*/ 108 w 186"/>
                <a:gd name="T39" fmla="*/ 0 h 30"/>
                <a:gd name="T40" fmla="*/ 102 w 186"/>
                <a:gd name="T41" fmla="*/ 0 h 30"/>
                <a:gd name="T42" fmla="*/ 92 w 186"/>
                <a:gd name="T43" fmla="*/ 0 h 30"/>
                <a:gd name="T44" fmla="*/ 85 w 186"/>
                <a:gd name="T45" fmla="*/ 0 h 30"/>
                <a:gd name="T46" fmla="*/ 79 w 186"/>
                <a:gd name="T47" fmla="*/ 0 h 30"/>
                <a:gd name="T48" fmla="*/ 72 w 186"/>
                <a:gd name="T49" fmla="*/ 4 h 30"/>
                <a:gd name="T50" fmla="*/ 65 w 186"/>
                <a:gd name="T51" fmla="*/ 4 h 30"/>
                <a:gd name="T52" fmla="*/ 59 w 186"/>
                <a:gd name="T53" fmla="*/ 4 h 30"/>
                <a:gd name="T54" fmla="*/ 52 w 186"/>
                <a:gd name="T55" fmla="*/ 4 h 30"/>
                <a:gd name="T56" fmla="*/ 43 w 186"/>
                <a:gd name="T57" fmla="*/ 4 h 30"/>
                <a:gd name="T58" fmla="*/ 36 w 186"/>
                <a:gd name="T59" fmla="*/ 4 h 30"/>
                <a:gd name="T60" fmla="*/ 29 w 186"/>
                <a:gd name="T61" fmla="*/ 4 h 30"/>
                <a:gd name="T62" fmla="*/ 23 w 186"/>
                <a:gd name="T63" fmla="*/ 4 h 30"/>
                <a:gd name="T64" fmla="*/ 16 w 186"/>
                <a:gd name="T65" fmla="*/ 4 h 30"/>
                <a:gd name="T66" fmla="*/ 6 w 186"/>
                <a:gd name="T67" fmla="*/ 4 h 30"/>
                <a:gd name="T68" fmla="*/ 0 w 186"/>
                <a:gd name="T69" fmla="*/ 4 h 30"/>
                <a:gd name="T70" fmla="*/ 0 w 186"/>
                <a:gd name="T71" fmla="*/ 4 h 30"/>
                <a:gd name="T72" fmla="*/ 0 w 186"/>
                <a:gd name="T73" fmla="*/ 2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30"/>
                <a:gd name="T113" fmla="*/ 186 w 186"/>
                <a:gd name="T114" fmla="*/ 30 h 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30">
                  <a:moveTo>
                    <a:pt x="0" y="30"/>
                  </a:moveTo>
                  <a:lnTo>
                    <a:pt x="0" y="30"/>
                  </a:lnTo>
                  <a:lnTo>
                    <a:pt x="10" y="30"/>
                  </a:lnTo>
                  <a:lnTo>
                    <a:pt x="26" y="30"/>
                  </a:lnTo>
                  <a:lnTo>
                    <a:pt x="36" y="30"/>
                  </a:lnTo>
                  <a:lnTo>
                    <a:pt x="46" y="25"/>
                  </a:lnTo>
                  <a:lnTo>
                    <a:pt x="62" y="25"/>
                  </a:lnTo>
                  <a:lnTo>
                    <a:pt x="72" y="25"/>
                  </a:lnTo>
                  <a:lnTo>
                    <a:pt x="82" y="25"/>
                  </a:lnTo>
                  <a:lnTo>
                    <a:pt x="93" y="25"/>
                  </a:lnTo>
                  <a:lnTo>
                    <a:pt x="103" y="25"/>
                  </a:lnTo>
                  <a:lnTo>
                    <a:pt x="114" y="25"/>
                  </a:lnTo>
                  <a:lnTo>
                    <a:pt x="124" y="20"/>
                  </a:lnTo>
                  <a:lnTo>
                    <a:pt x="134" y="20"/>
                  </a:lnTo>
                  <a:lnTo>
                    <a:pt x="145" y="20"/>
                  </a:lnTo>
                  <a:lnTo>
                    <a:pt x="160" y="20"/>
                  </a:lnTo>
                  <a:lnTo>
                    <a:pt x="171" y="20"/>
                  </a:lnTo>
                  <a:lnTo>
                    <a:pt x="186" y="20"/>
                  </a:lnTo>
                  <a:lnTo>
                    <a:pt x="181" y="0"/>
                  </a:lnTo>
                  <a:lnTo>
                    <a:pt x="171" y="0"/>
                  </a:lnTo>
                  <a:lnTo>
                    <a:pt x="160" y="0"/>
                  </a:lnTo>
                  <a:lnTo>
                    <a:pt x="145" y="0"/>
                  </a:lnTo>
                  <a:lnTo>
                    <a:pt x="134" y="0"/>
                  </a:lnTo>
                  <a:lnTo>
                    <a:pt x="124" y="0"/>
                  </a:lnTo>
                  <a:lnTo>
                    <a:pt x="114" y="5"/>
                  </a:lnTo>
                  <a:lnTo>
                    <a:pt x="103" y="5"/>
                  </a:lnTo>
                  <a:lnTo>
                    <a:pt x="93" y="5"/>
                  </a:lnTo>
                  <a:lnTo>
                    <a:pt x="82" y="5"/>
                  </a:lnTo>
                  <a:lnTo>
                    <a:pt x="67" y="5"/>
                  </a:lnTo>
                  <a:lnTo>
                    <a:pt x="57" y="5"/>
                  </a:lnTo>
                  <a:lnTo>
                    <a:pt x="46" y="5"/>
                  </a:lnTo>
                  <a:lnTo>
                    <a:pt x="36" y="5"/>
                  </a:lnTo>
                  <a:lnTo>
                    <a:pt x="26" y="5"/>
                  </a:lnTo>
                  <a:lnTo>
                    <a:pt x="10" y="5"/>
                  </a:lnTo>
                  <a:lnTo>
                    <a:pt x="0" y="5"/>
                  </a:lnTo>
                  <a:lnTo>
                    <a:pt x="0" y="3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3" name="Freeform 21"/>
            <p:cNvSpPr>
              <a:spLocks/>
            </p:cNvSpPr>
            <p:nvPr/>
          </p:nvSpPr>
          <p:spPr bwMode="auto">
            <a:xfrm>
              <a:off x="2031" y="3109"/>
              <a:ext cx="115" cy="33"/>
            </a:xfrm>
            <a:custGeom>
              <a:avLst/>
              <a:gdLst>
                <a:gd name="T0" fmla="*/ 0 w 182"/>
                <a:gd name="T1" fmla="*/ 11 h 45"/>
                <a:gd name="T2" fmla="*/ 0 w 182"/>
                <a:gd name="T3" fmla="*/ 11 h 45"/>
                <a:gd name="T4" fmla="*/ 7 w 182"/>
                <a:gd name="T5" fmla="*/ 15 h 45"/>
                <a:gd name="T6" fmla="*/ 13 w 182"/>
                <a:gd name="T7" fmla="*/ 18 h 45"/>
                <a:gd name="T8" fmla="*/ 20 w 182"/>
                <a:gd name="T9" fmla="*/ 22 h 45"/>
                <a:gd name="T10" fmla="*/ 27 w 182"/>
                <a:gd name="T11" fmla="*/ 26 h 45"/>
                <a:gd name="T12" fmla="*/ 33 w 182"/>
                <a:gd name="T13" fmla="*/ 29 h 45"/>
                <a:gd name="T14" fmla="*/ 40 w 182"/>
                <a:gd name="T15" fmla="*/ 29 h 45"/>
                <a:gd name="T16" fmla="*/ 46 w 182"/>
                <a:gd name="T17" fmla="*/ 29 h 45"/>
                <a:gd name="T18" fmla="*/ 56 w 182"/>
                <a:gd name="T19" fmla="*/ 33 h 45"/>
                <a:gd name="T20" fmla="*/ 63 w 182"/>
                <a:gd name="T21" fmla="*/ 33 h 45"/>
                <a:gd name="T22" fmla="*/ 72 w 182"/>
                <a:gd name="T23" fmla="*/ 33 h 45"/>
                <a:gd name="T24" fmla="*/ 79 w 182"/>
                <a:gd name="T25" fmla="*/ 33 h 45"/>
                <a:gd name="T26" fmla="*/ 85 w 182"/>
                <a:gd name="T27" fmla="*/ 33 h 45"/>
                <a:gd name="T28" fmla="*/ 92 w 182"/>
                <a:gd name="T29" fmla="*/ 33 h 45"/>
                <a:gd name="T30" fmla="*/ 102 w 182"/>
                <a:gd name="T31" fmla="*/ 33 h 45"/>
                <a:gd name="T32" fmla="*/ 108 w 182"/>
                <a:gd name="T33" fmla="*/ 33 h 45"/>
                <a:gd name="T34" fmla="*/ 115 w 182"/>
                <a:gd name="T35" fmla="*/ 33 h 45"/>
                <a:gd name="T36" fmla="*/ 115 w 182"/>
                <a:gd name="T37" fmla="*/ 15 h 45"/>
                <a:gd name="T38" fmla="*/ 108 w 182"/>
                <a:gd name="T39" fmla="*/ 15 h 45"/>
                <a:gd name="T40" fmla="*/ 102 w 182"/>
                <a:gd name="T41" fmla="*/ 15 h 45"/>
                <a:gd name="T42" fmla="*/ 92 w 182"/>
                <a:gd name="T43" fmla="*/ 15 h 45"/>
                <a:gd name="T44" fmla="*/ 85 w 182"/>
                <a:gd name="T45" fmla="*/ 18 h 45"/>
                <a:gd name="T46" fmla="*/ 79 w 182"/>
                <a:gd name="T47" fmla="*/ 18 h 45"/>
                <a:gd name="T48" fmla="*/ 72 w 182"/>
                <a:gd name="T49" fmla="*/ 18 h 45"/>
                <a:gd name="T50" fmla="*/ 63 w 182"/>
                <a:gd name="T51" fmla="*/ 18 h 45"/>
                <a:gd name="T52" fmla="*/ 56 w 182"/>
                <a:gd name="T53" fmla="*/ 18 h 45"/>
                <a:gd name="T54" fmla="*/ 49 w 182"/>
                <a:gd name="T55" fmla="*/ 15 h 45"/>
                <a:gd name="T56" fmla="*/ 43 w 182"/>
                <a:gd name="T57" fmla="*/ 15 h 45"/>
                <a:gd name="T58" fmla="*/ 36 w 182"/>
                <a:gd name="T59" fmla="*/ 15 h 45"/>
                <a:gd name="T60" fmla="*/ 30 w 182"/>
                <a:gd name="T61" fmla="*/ 11 h 45"/>
                <a:gd name="T62" fmla="*/ 23 w 182"/>
                <a:gd name="T63" fmla="*/ 7 h 45"/>
                <a:gd name="T64" fmla="*/ 16 w 182"/>
                <a:gd name="T65" fmla="*/ 7 h 45"/>
                <a:gd name="T66" fmla="*/ 13 w 182"/>
                <a:gd name="T67" fmla="*/ 4 h 45"/>
                <a:gd name="T68" fmla="*/ 7 w 182"/>
                <a:gd name="T69" fmla="*/ 0 h 45"/>
                <a:gd name="T70" fmla="*/ 7 w 182"/>
                <a:gd name="T71" fmla="*/ 0 h 45"/>
                <a:gd name="T72" fmla="*/ 0 w 182"/>
                <a:gd name="T73" fmla="*/ 11 h 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45"/>
                <a:gd name="T113" fmla="*/ 182 w 182"/>
                <a:gd name="T114" fmla="*/ 45 h 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45">
                  <a:moveTo>
                    <a:pt x="0" y="15"/>
                  </a:moveTo>
                  <a:lnTo>
                    <a:pt x="0" y="15"/>
                  </a:lnTo>
                  <a:lnTo>
                    <a:pt x="11" y="20"/>
                  </a:lnTo>
                  <a:lnTo>
                    <a:pt x="21" y="25"/>
                  </a:lnTo>
                  <a:lnTo>
                    <a:pt x="31" y="30"/>
                  </a:lnTo>
                  <a:lnTo>
                    <a:pt x="42" y="35"/>
                  </a:lnTo>
                  <a:lnTo>
                    <a:pt x="52" y="40"/>
                  </a:lnTo>
                  <a:lnTo>
                    <a:pt x="63" y="40"/>
                  </a:lnTo>
                  <a:lnTo>
                    <a:pt x="73" y="40"/>
                  </a:lnTo>
                  <a:lnTo>
                    <a:pt x="88" y="45"/>
                  </a:lnTo>
                  <a:lnTo>
                    <a:pt x="99" y="45"/>
                  </a:lnTo>
                  <a:lnTo>
                    <a:pt x="114" y="45"/>
                  </a:lnTo>
                  <a:lnTo>
                    <a:pt x="125" y="45"/>
                  </a:lnTo>
                  <a:lnTo>
                    <a:pt x="135" y="45"/>
                  </a:lnTo>
                  <a:lnTo>
                    <a:pt x="145" y="45"/>
                  </a:lnTo>
                  <a:lnTo>
                    <a:pt x="161" y="45"/>
                  </a:lnTo>
                  <a:lnTo>
                    <a:pt x="171" y="45"/>
                  </a:lnTo>
                  <a:lnTo>
                    <a:pt x="182" y="45"/>
                  </a:lnTo>
                  <a:lnTo>
                    <a:pt x="182" y="20"/>
                  </a:lnTo>
                  <a:lnTo>
                    <a:pt x="171" y="20"/>
                  </a:lnTo>
                  <a:lnTo>
                    <a:pt x="161" y="20"/>
                  </a:lnTo>
                  <a:lnTo>
                    <a:pt x="145" y="20"/>
                  </a:lnTo>
                  <a:lnTo>
                    <a:pt x="135" y="25"/>
                  </a:lnTo>
                  <a:lnTo>
                    <a:pt x="125" y="25"/>
                  </a:lnTo>
                  <a:lnTo>
                    <a:pt x="114" y="25"/>
                  </a:lnTo>
                  <a:lnTo>
                    <a:pt x="99" y="25"/>
                  </a:lnTo>
                  <a:lnTo>
                    <a:pt x="88" y="25"/>
                  </a:lnTo>
                  <a:lnTo>
                    <a:pt x="78" y="20"/>
                  </a:lnTo>
                  <a:lnTo>
                    <a:pt x="68" y="20"/>
                  </a:lnTo>
                  <a:lnTo>
                    <a:pt x="57" y="20"/>
                  </a:lnTo>
                  <a:lnTo>
                    <a:pt x="47" y="15"/>
                  </a:lnTo>
                  <a:lnTo>
                    <a:pt x="37" y="10"/>
                  </a:lnTo>
                  <a:lnTo>
                    <a:pt x="26" y="10"/>
                  </a:lnTo>
                  <a:lnTo>
                    <a:pt x="21" y="5"/>
                  </a:lnTo>
                  <a:lnTo>
                    <a:pt x="11" y="0"/>
                  </a:lnTo>
                  <a:lnTo>
                    <a:pt x="0" y="1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4" name="Freeform 22"/>
            <p:cNvSpPr>
              <a:spLocks/>
            </p:cNvSpPr>
            <p:nvPr/>
          </p:nvSpPr>
          <p:spPr bwMode="auto">
            <a:xfrm>
              <a:off x="1986" y="2923"/>
              <a:ext cx="52" cy="197"/>
            </a:xfrm>
            <a:custGeom>
              <a:avLst/>
              <a:gdLst>
                <a:gd name="T0" fmla="*/ 23 w 83"/>
                <a:gd name="T1" fmla="*/ 14 h 274"/>
                <a:gd name="T2" fmla="*/ 13 w 83"/>
                <a:gd name="T3" fmla="*/ 4 h 274"/>
                <a:gd name="T4" fmla="*/ 13 w 83"/>
                <a:gd name="T5" fmla="*/ 18 h 274"/>
                <a:gd name="T6" fmla="*/ 9 w 83"/>
                <a:gd name="T7" fmla="*/ 32 h 274"/>
                <a:gd name="T8" fmla="*/ 6 w 83"/>
                <a:gd name="T9" fmla="*/ 43 h 274"/>
                <a:gd name="T10" fmla="*/ 3 w 83"/>
                <a:gd name="T11" fmla="*/ 58 h 274"/>
                <a:gd name="T12" fmla="*/ 3 w 83"/>
                <a:gd name="T13" fmla="*/ 68 h 274"/>
                <a:gd name="T14" fmla="*/ 3 w 83"/>
                <a:gd name="T15" fmla="*/ 79 h 274"/>
                <a:gd name="T16" fmla="*/ 0 w 83"/>
                <a:gd name="T17" fmla="*/ 93 h 274"/>
                <a:gd name="T18" fmla="*/ 3 w 83"/>
                <a:gd name="T19" fmla="*/ 104 h 274"/>
                <a:gd name="T20" fmla="*/ 3 w 83"/>
                <a:gd name="T21" fmla="*/ 115 h 274"/>
                <a:gd name="T22" fmla="*/ 6 w 83"/>
                <a:gd name="T23" fmla="*/ 129 h 274"/>
                <a:gd name="T24" fmla="*/ 9 w 83"/>
                <a:gd name="T25" fmla="*/ 140 h 274"/>
                <a:gd name="T26" fmla="*/ 13 w 83"/>
                <a:gd name="T27" fmla="*/ 151 h 274"/>
                <a:gd name="T28" fmla="*/ 19 w 83"/>
                <a:gd name="T29" fmla="*/ 162 h 274"/>
                <a:gd name="T30" fmla="*/ 26 w 83"/>
                <a:gd name="T31" fmla="*/ 175 h 274"/>
                <a:gd name="T32" fmla="*/ 36 w 83"/>
                <a:gd name="T33" fmla="*/ 186 h 274"/>
                <a:gd name="T34" fmla="*/ 45 w 83"/>
                <a:gd name="T35" fmla="*/ 197 h 274"/>
                <a:gd name="T36" fmla="*/ 52 w 83"/>
                <a:gd name="T37" fmla="*/ 186 h 274"/>
                <a:gd name="T38" fmla="*/ 45 w 83"/>
                <a:gd name="T39" fmla="*/ 175 h 274"/>
                <a:gd name="T40" fmla="*/ 36 w 83"/>
                <a:gd name="T41" fmla="*/ 165 h 274"/>
                <a:gd name="T42" fmla="*/ 29 w 83"/>
                <a:gd name="T43" fmla="*/ 155 h 274"/>
                <a:gd name="T44" fmla="*/ 26 w 83"/>
                <a:gd name="T45" fmla="*/ 144 h 274"/>
                <a:gd name="T46" fmla="*/ 23 w 83"/>
                <a:gd name="T47" fmla="*/ 133 h 274"/>
                <a:gd name="T48" fmla="*/ 19 w 83"/>
                <a:gd name="T49" fmla="*/ 126 h 274"/>
                <a:gd name="T50" fmla="*/ 16 w 83"/>
                <a:gd name="T51" fmla="*/ 115 h 274"/>
                <a:gd name="T52" fmla="*/ 16 w 83"/>
                <a:gd name="T53" fmla="*/ 104 h 274"/>
                <a:gd name="T54" fmla="*/ 16 w 83"/>
                <a:gd name="T55" fmla="*/ 93 h 274"/>
                <a:gd name="T56" fmla="*/ 16 w 83"/>
                <a:gd name="T57" fmla="*/ 83 h 274"/>
                <a:gd name="T58" fmla="*/ 16 w 83"/>
                <a:gd name="T59" fmla="*/ 68 h 274"/>
                <a:gd name="T60" fmla="*/ 16 w 83"/>
                <a:gd name="T61" fmla="*/ 58 h 274"/>
                <a:gd name="T62" fmla="*/ 19 w 83"/>
                <a:gd name="T63" fmla="*/ 47 h 274"/>
                <a:gd name="T64" fmla="*/ 23 w 83"/>
                <a:gd name="T65" fmla="*/ 32 h 274"/>
                <a:gd name="T66" fmla="*/ 26 w 83"/>
                <a:gd name="T67" fmla="*/ 22 h 274"/>
                <a:gd name="T68" fmla="*/ 26 w 83"/>
                <a:gd name="T69" fmla="*/ 7 h 274"/>
                <a:gd name="T70" fmla="*/ 19 w 83"/>
                <a:gd name="T71" fmla="*/ 0 h 274"/>
                <a:gd name="T72" fmla="*/ 26 w 83"/>
                <a:gd name="T73" fmla="*/ 7 h 274"/>
                <a:gd name="T74" fmla="*/ 26 w 83"/>
                <a:gd name="T75" fmla="*/ 4 h 274"/>
                <a:gd name="T76" fmla="*/ 26 w 83"/>
                <a:gd name="T77" fmla="*/ 4 h 274"/>
                <a:gd name="T78" fmla="*/ 26 w 83"/>
                <a:gd name="T79" fmla="*/ 0 h 274"/>
                <a:gd name="T80" fmla="*/ 23 w 83"/>
                <a:gd name="T81" fmla="*/ 0 h 274"/>
                <a:gd name="T82" fmla="*/ 19 w 83"/>
                <a:gd name="T83" fmla="*/ 0 h 274"/>
                <a:gd name="T84" fmla="*/ 16 w 83"/>
                <a:gd name="T85" fmla="*/ 0 h 274"/>
                <a:gd name="T86" fmla="*/ 16 w 83"/>
                <a:gd name="T87" fmla="*/ 0 h 274"/>
                <a:gd name="T88" fmla="*/ 13 w 83"/>
                <a:gd name="T89" fmla="*/ 4 h 274"/>
                <a:gd name="T90" fmla="*/ 23 w 83"/>
                <a:gd name="T91" fmla="*/ 14 h 27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3"/>
                <a:gd name="T139" fmla="*/ 0 h 274"/>
                <a:gd name="T140" fmla="*/ 83 w 83"/>
                <a:gd name="T141" fmla="*/ 274 h 27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3" h="274">
                  <a:moveTo>
                    <a:pt x="36" y="20"/>
                  </a:moveTo>
                  <a:lnTo>
                    <a:pt x="21" y="5"/>
                  </a:lnTo>
                  <a:lnTo>
                    <a:pt x="21" y="25"/>
                  </a:lnTo>
                  <a:lnTo>
                    <a:pt x="15" y="45"/>
                  </a:lnTo>
                  <a:lnTo>
                    <a:pt x="10" y="60"/>
                  </a:lnTo>
                  <a:lnTo>
                    <a:pt x="5" y="80"/>
                  </a:lnTo>
                  <a:lnTo>
                    <a:pt x="5" y="95"/>
                  </a:lnTo>
                  <a:lnTo>
                    <a:pt x="5" y="110"/>
                  </a:lnTo>
                  <a:lnTo>
                    <a:pt x="0" y="130"/>
                  </a:lnTo>
                  <a:lnTo>
                    <a:pt x="5" y="145"/>
                  </a:lnTo>
                  <a:lnTo>
                    <a:pt x="5" y="160"/>
                  </a:lnTo>
                  <a:lnTo>
                    <a:pt x="10" y="180"/>
                  </a:lnTo>
                  <a:lnTo>
                    <a:pt x="15" y="195"/>
                  </a:lnTo>
                  <a:lnTo>
                    <a:pt x="21" y="210"/>
                  </a:lnTo>
                  <a:lnTo>
                    <a:pt x="31" y="225"/>
                  </a:lnTo>
                  <a:lnTo>
                    <a:pt x="41" y="244"/>
                  </a:lnTo>
                  <a:lnTo>
                    <a:pt x="57" y="259"/>
                  </a:lnTo>
                  <a:lnTo>
                    <a:pt x="72" y="274"/>
                  </a:lnTo>
                  <a:lnTo>
                    <a:pt x="83" y="259"/>
                  </a:lnTo>
                  <a:lnTo>
                    <a:pt x="72" y="244"/>
                  </a:lnTo>
                  <a:lnTo>
                    <a:pt x="57" y="230"/>
                  </a:lnTo>
                  <a:lnTo>
                    <a:pt x="46" y="215"/>
                  </a:lnTo>
                  <a:lnTo>
                    <a:pt x="41" y="200"/>
                  </a:lnTo>
                  <a:lnTo>
                    <a:pt x="36" y="185"/>
                  </a:lnTo>
                  <a:lnTo>
                    <a:pt x="31" y="175"/>
                  </a:lnTo>
                  <a:lnTo>
                    <a:pt x="26" y="160"/>
                  </a:lnTo>
                  <a:lnTo>
                    <a:pt x="26" y="145"/>
                  </a:lnTo>
                  <a:lnTo>
                    <a:pt x="26" y="130"/>
                  </a:lnTo>
                  <a:lnTo>
                    <a:pt x="26" y="115"/>
                  </a:lnTo>
                  <a:lnTo>
                    <a:pt x="26" y="95"/>
                  </a:lnTo>
                  <a:lnTo>
                    <a:pt x="26" y="80"/>
                  </a:lnTo>
                  <a:lnTo>
                    <a:pt x="31" y="65"/>
                  </a:lnTo>
                  <a:lnTo>
                    <a:pt x="36" y="45"/>
                  </a:lnTo>
                  <a:lnTo>
                    <a:pt x="41" y="30"/>
                  </a:lnTo>
                  <a:lnTo>
                    <a:pt x="41" y="10"/>
                  </a:lnTo>
                  <a:lnTo>
                    <a:pt x="31" y="0"/>
                  </a:lnTo>
                  <a:lnTo>
                    <a:pt x="41" y="10"/>
                  </a:lnTo>
                  <a:lnTo>
                    <a:pt x="41" y="5"/>
                  </a:lnTo>
                  <a:lnTo>
                    <a:pt x="41" y="0"/>
                  </a:lnTo>
                  <a:lnTo>
                    <a:pt x="36" y="0"/>
                  </a:lnTo>
                  <a:lnTo>
                    <a:pt x="31" y="0"/>
                  </a:lnTo>
                  <a:lnTo>
                    <a:pt x="26" y="0"/>
                  </a:lnTo>
                  <a:lnTo>
                    <a:pt x="21" y="5"/>
                  </a:lnTo>
                  <a:lnTo>
                    <a:pt x="36" y="2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5" name="Freeform 23"/>
            <p:cNvSpPr>
              <a:spLocks/>
            </p:cNvSpPr>
            <p:nvPr/>
          </p:nvSpPr>
          <p:spPr bwMode="auto">
            <a:xfrm>
              <a:off x="1963" y="2866"/>
              <a:ext cx="46" cy="71"/>
            </a:xfrm>
            <a:custGeom>
              <a:avLst/>
              <a:gdLst>
                <a:gd name="T0" fmla="*/ 26 w 72"/>
                <a:gd name="T1" fmla="*/ 14 h 100"/>
                <a:gd name="T2" fmla="*/ 23 w 72"/>
                <a:gd name="T3" fmla="*/ 0 h 100"/>
                <a:gd name="T4" fmla="*/ 17 w 72"/>
                <a:gd name="T5" fmla="*/ 7 h 100"/>
                <a:gd name="T6" fmla="*/ 10 w 72"/>
                <a:gd name="T7" fmla="*/ 11 h 100"/>
                <a:gd name="T8" fmla="*/ 6 w 72"/>
                <a:gd name="T9" fmla="*/ 18 h 100"/>
                <a:gd name="T10" fmla="*/ 3 w 72"/>
                <a:gd name="T11" fmla="*/ 25 h 100"/>
                <a:gd name="T12" fmla="*/ 0 w 72"/>
                <a:gd name="T13" fmla="*/ 32 h 100"/>
                <a:gd name="T14" fmla="*/ 0 w 72"/>
                <a:gd name="T15" fmla="*/ 39 h 100"/>
                <a:gd name="T16" fmla="*/ 0 w 72"/>
                <a:gd name="T17" fmla="*/ 43 h 100"/>
                <a:gd name="T18" fmla="*/ 3 w 72"/>
                <a:gd name="T19" fmla="*/ 50 h 100"/>
                <a:gd name="T20" fmla="*/ 6 w 72"/>
                <a:gd name="T21" fmla="*/ 57 h 100"/>
                <a:gd name="T22" fmla="*/ 10 w 72"/>
                <a:gd name="T23" fmla="*/ 60 h 100"/>
                <a:gd name="T24" fmla="*/ 13 w 72"/>
                <a:gd name="T25" fmla="*/ 64 h 100"/>
                <a:gd name="T26" fmla="*/ 20 w 72"/>
                <a:gd name="T27" fmla="*/ 67 h 100"/>
                <a:gd name="T28" fmla="*/ 26 w 72"/>
                <a:gd name="T29" fmla="*/ 71 h 100"/>
                <a:gd name="T30" fmla="*/ 33 w 72"/>
                <a:gd name="T31" fmla="*/ 71 h 100"/>
                <a:gd name="T32" fmla="*/ 40 w 72"/>
                <a:gd name="T33" fmla="*/ 71 h 100"/>
                <a:gd name="T34" fmla="*/ 46 w 72"/>
                <a:gd name="T35" fmla="*/ 71 h 100"/>
                <a:gd name="T36" fmla="*/ 43 w 72"/>
                <a:gd name="T37" fmla="*/ 57 h 100"/>
                <a:gd name="T38" fmla="*/ 36 w 72"/>
                <a:gd name="T39" fmla="*/ 57 h 100"/>
                <a:gd name="T40" fmla="*/ 33 w 72"/>
                <a:gd name="T41" fmla="*/ 57 h 100"/>
                <a:gd name="T42" fmla="*/ 29 w 72"/>
                <a:gd name="T43" fmla="*/ 57 h 100"/>
                <a:gd name="T44" fmla="*/ 26 w 72"/>
                <a:gd name="T45" fmla="*/ 53 h 100"/>
                <a:gd name="T46" fmla="*/ 23 w 72"/>
                <a:gd name="T47" fmla="*/ 53 h 100"/>
                <a:gd name="T48" fmla="*/ 20 w 72"/>
                <a:gd name="T49" fmla="*/ 50 h 100"/>
                <a:gd name="T50" fmla="*/ 17 w 72"/>
                <a:gd name="T51" fmla="*/ 50 h 100"/>
                <a:gd name="T52" fmla="*/ 17 w 72"/>
                <a:gd name="T53" fmla="*/ 46 h 100"/>
                <a:gd name="T54" fmla="*/ 13 w 72"/>
                <a:gd name="T55" fmla="*/ 43 h 100"/>
                <a:gd name="T56" fmla="*/ 13 w 72"/>
                <a:gd name="T57" fmla="*/ 39 h 100"/>
                <a:gd name="T58" fmla="*/ 13 w 72"/>
                <a:gd name="T59" fmla="*/ 36 h 100"/>
                <a:gd name="T60" fmla="*/ 17 w 72"/>
                <a:gd name="T61" fmla="*/ 28 h 100"/>
                <a:gd name="T62" fmla="*/ 17 w 72"/>
                <a:gd name="T63" fmla="*/ 25 h 100"/>
                <a:gd name="T64" fmla="*/ 20 w 72"/>
                <a:gd name="T65" fmla="*/ 21 h 100"/>
                <a:gd name="T66" fmla="*/ 26 w 72"/>
                <a:gd name="T67" fmla="*/ 18 h 100"/>
                <a:gd name="T68" fmla="*/ 29 w 72"/>
                <a:gd name="T69" fmla="*/ 14 h 100"/>
                <a:gd name="T70" fmla="*/ 26 w 72"/>
                <a:gd name="T71" fmla="*/ 0 h 100"/>
                <a:gd name="T72" fmla="*/ 29 w 72"/>
                <a:gd name="T73" fmla="*/ 14 h 100"/>
                <a:gd name="T74" fmla="*/ 33 w 72"/>
                <a:gd name="T75" fmla="*/ 11 h 100"/>
                <a:gd name="T76" fmla="*/ 33 w 72"/>
                <a:gd name="T77" fmla="*/ 7 h 100"/>
                <a:gd name="T78" fmla="*/ 33 w 72"/>
                <a:gd name="T79" fmla="*/ 7 h 100"/>
                <a:gd name="T80" fmla="*/ 33 w 72"/>
                <a:gd name="T81" fmla="*/ 4 h 100"/>
                <a:gd name="T82" fmla="*/ 29 w 72"/>
                <a:gd name="T83" fmla="*/ 0 h 100"/>
                <a:gd name="T84" fmla="*/ 29 w 72"/>
                <a:gd name="T85" fmla="*/ 0 h 100"/>
                <a:gd name="T86" fmla="*/ 26 w 72"/>
                <a:gd name="T87" fmla="*/ 0 h 100"/>
                <a:gd name="T88" fmla="*/ 23 w 72"/>
                <a:gd name="T89" fmla="*/ 0 h 100"/>
                <a:gd name="T90" fmla="*/ 26 w 72"/>
                <a:gd name="T91" fmla="*/ 14 h 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2"/>
                <a:gd name="T139" fmla="*/ 0 h 100"/>
                <a:gd name="T140" fmla="*/ 72 w 72"/>
                <a:gd name="T141" fmla="*/ 100 h 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2" h="100">
                  <a:moveTo>
                    <a:pt x="41" y="20"/>
                  </a:moveTo>
                  <a:lnTo>
                    <a:pt x="36" y="0"/>
                  </a:lnTo>
                  <a:lnTo>
                    <a:pt x="26" y="10"/>
                  </a:lnTo>
                  <a:lnTo>
                    <a:pt x="15" y="15"/>
                  </a:lnTo>
                  <a:lnTo>
                    <a:pt x="10" y="25"/>
                  </a:lnTo>
                  <a:lnTo>
                    <a:pt x="5" y="35"/>
                  </a:lnTo>
                  <a:lnTo>
                    <a:pt x="0" y="45"/>
                  </a:lnTo>
                  <a:lnTo>
                    <a:pt x="0" y="55"/>
                  </a:lnTo>
                  <a:lnTo>
                    <a:pt x="0" y="60"/>
                  </a:lnTo>
                  <a:lnTo>
                    <a:pt x="5" y="70"/>
                  </a:lnTo>
                  <a:lnTo>
                    <a:pt x="10" y="80"/>
                  </a:lnTo>
                  <a:lnTo>
                    <a:pt x="15" y="85"/>
                  </a:lnTo>
                  <a:lnTo>
                    <a:pt x="20" y="90"/>
                  </a:lnTo>
                  <a:lnTo>
                    <a:pt x="31" y="95"/>
                  </a:lnTo>
                  <a:lnTo>
                    <a:pt x="41" y="100"/>
                  </a:lnTo>
                  <a:lnTo>
                    <a:pt x="51" y="100"/>
                  </a:lnTo>
                  <a:lnTo>
                    <a:pt x="62" y="100"/>
                  </a:lnTo>
                  <a:lnTo>
                    <a:pt x="72" y="100"/>
                  </a:lnTo>
                  <a:lnTo>
                    <a:pt x="67" y="80"/>
                  </a:lnTo>
                  <a:lnTo>
                    <a:pt x="57" y="80"/>
                  </a:lnTo>
                  <a:lnTo>
                    <a:pt x="51" y="80"/>
                  </a:lnTo>
                  <a:lnTo>
                    <a:pt x="46" y="80"/>
                  </a:lnTo>
                  <a:lnTo>
                    <a:pt x="41" y="75"/>
                  </a:lnTo>
                  <a:lnTo>
                    <a:pt x="36" y="75"/>
                  </a:lnTo>
                  <a:lnTo>
                    <a:pt x="31" y="70"/>
                  </a:lnTo>
                  <a:lnTo>
                    <a:pt x="26" y="70"/>
                  </a:lnTo>
                  <a:lnTo>
                    <a:pt x="26" y="65"/>
                  </a:lnTo>
                  <a:lnTo>
                    <a:pt x="20" y="60"/>
                  </a:lnTo>
                  <a:lnTo>
                    <a:pt x="20" y="55"/>
                  </a:lnTo>
                  <a:lnTo>
                    <a:pt x="20" y="50"/>
                  </a:lnTo>
                  <a:lnTo>
                    <a:pt x="26" y="40"/>
                  </a:lnTo>
                  <a:lnTo>
                    <a:pt x="26" y="35"/>
                  </a:lnTo>
                  <a:lnTo>
                    <a:pt x="31" y="30"/>
                  </a:lnTo>
                  <a:lnTo>
                    <a:pt x="41" y="25"/>
                  </a:lnTo>
                  <a:lnTo>
                    <a:pt x="46" y="20"/>
                  </a:lnTo>
                  <a:lnTo>
                    <a:pt x="41" y="0"/>
                  </a:lnTo>
                  <a:lnTo>
                    <a:pt x="46" y="20"/>
                  </a:lnTo>
                  <a:lnTo>
                    <a:pt x="51" y="15"/>
                  </a:lnTo>
                  <a:lnTo>
                    <a:pt x="51" y="10"/>
                  </a:lnTo>
                  <a:lnTo>
                    <a:pt x="51" y="5"/>
                  </a:lnTo>
                  <a:lnTo>
                    <a:pt x="46" y="0"/>
                  </a:lnTo>
                  <a:lnTo>
                    <a:pt x="41" y="0"/>
                  </a:lnTo>
                  <a:lnTo>
                    <a:pt x="36" y="0"/>
                  </a:lnTo>
                  <a:lnTo>
                    <a:pt x="41" y="2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6" name="Freeform 24"/>
            <p:cNvSpPr>
              <a:spLocks/>
            </p:cNvSpPr>
            <p:nvPr/>
          </p:nvSpPr>
          <p:spPr bwMode="auto">
            <a:xfrm>
              <a:off x="1953" y="2808"/>
              <a:ext cx="36" cy="72"/>
            </a:xfrm>
            <a:custGeom>
              <a:avLst/>
              <a:gdLst>
                <a:gd name="T0" fmla="*/ 10 w 57"/>
                <a:gd name="T1" fmla="*/ 0 h 100"/>
                <a:gd name="T2" fmla="*/ 10 w 57"/>
                <a:gd name="T3" fmla="*/ 0 h 100"/>
                <a:gd name="T4" fmla="*/ 6 w 57"/>
                <a:gd name="T5" fmla="*/ 7 h 100"/>
                <a:gd name="T6" fmla="*/ 6 w 57"/>
                <a:gd name="T7" fmla="*/ 11 h 100"/>
                <a:gd name="T8" fmla="*/ 3 w 57"/>
                <a:gd name="T9" fmla="*/ 18 h 100"/>
                <a:gd name="T10" fmla="*/ 3 w 57"/>
                <a:gd name="T11" fmla="*/ 22 h 100"/>
                <a:gd name="T12" fmla="*/ 3 w 57"/>
                <a:gd name="T13" fmla="*/ 29 h 100"/>
                <a:gd name="T14" fmla="*/ 0 w 57"/>
                <a:gd name="T15" fmla="*/ 32 h 100"/>
                <a:gd name="T16" fmla="*/ 0 w 57"/>
                <a:gd name="T17" fmla="*/ 40 h 100"/>
                <a:gd name="T18" fmla="*/ 3 w 57"/>
                <a:gd name="T19" fmla="*/ 43 h 100"/>
                <a:gd name="T20" fmla="*/ 3 w 57"/>
                <a:gd name="T21" fmla="*/ 50 h 100"/>
                <a:gd name="T22" fmla="*/ 6 w 57"/>
                <a:gd name="T23" fmla="*/ 54 h 100"/>
                <a:gd name="T24" fmla="*/ 10 w 57"/>
                <a:gd name="T25" fmla="*/ 58 h 100"/>
                <a:gd name="T26" fmla="*/ 13 w 57"/>
                <a:gd name="T27" fmla="*/ 65 h 100"/>
                <a:gd name="T28" fmla="*/ 16 w 57"/>
                <a:gd name="T29" fmla="*/ 65 h 100"/>
                <a:gd name="T30" fmla="*/ 23 w 57"/>
                <a:gd name="T31" fmla="*/ 68 h 100"/>
                <a:gd name="T32" fmla="*/ 30 w 57"/>
                <a:gd name="T33" fmla="*/ 72 h 100"/>
                <a:gd name="T34" fmla="*/ 36 w 57"/>
                <a:gd name="T35" fmla="*/ 72 h 100"/>
                <a:gd name="T36" fmla="*/ 36 w 57"/>
                <a:gd name="T37" fmla="*/ 58 h 100"/>
                <a:gd name="T38" fmla="*/ 33 w 57"/>
                <a:gd name="T39" fmla="*/ 58 h 100"/>
                <a:gd name="T40" fmla="*/ 27 w 57"/>
                <a:gd name="T41" fmla="*/ 54 h 100"/>
                <a:gd name="T42" fmla="*/ 23 w 57"/>
                <a:gd name="T43" fmla="*/ 54 h 100"/>
                <a:gd name="T44" fmla="*/ 20 w 57"/>
                <a:gd name="T45" fmla="*/ 50 h 100"/>
                <a:gd name="T46" fmla="*/ 20 w 57"/>
                <a:gd name="T47" fmla="*/ 50 h 100"/>
                <a:gd name="T48" fmla="*/ 16 w 57"/>
                <a:gd name="T49" fmla="*/ 47 h 100"/>
                <a:gd name="T50" fmla="*/ 16 w 57"/>
                <a:gd name="T51" fmla="*/ 43 h 100"/>
                <a:gd name="T52" fmla="*/ 16 w 57"/>
                <a:gd name="T53" fmla="*/ 43 h 100"/>
                <a:gd name="T54" fmla="*/ 16 w 57"/>
                <a:gd name="T55" fmla="*/ 40 h 100"/>
                <a:gd name="T56" fmla="*/ 16 w 57"/>
                <a:gd name="T57" fmla="*/ 36 h 100"/>
                <a:gd name="T58" fmla="*/ 16 w 57"/>
                <a:gd name="T59" fmla="*/ 29 h 100"/>
                <a:gd name="T60" fmla="*/ 16 w 57"/>
                <a:gd name="T61" fmla="*/ 25 h 100"/>
                <a:gd name="T62" fmla="*/ 16 w 57"/>
                <a:gd name="T63" fmla="*/ 22 h 100"/>
                <a:gd name="T64" fmla="*/ 20 w 57"/>
                <a:gd name="T65" fmla="*/ 18 h 100"/>
                <a:gd name="T66" fmla="*/ 20 w 57"/>
                <a:gd name="T67" fmla="*/ 11 h 100"/>
                <a:gd name="T68" fmla="*/ 23 w 57"/>
                <a:gd name="T69" fmla="*/ 7 h 100"/>
                <a:gd name="T70" fmla="*/ 23 w 57"/>
                <a:gd name="T71" fmla="*/ 7 h 100"/>
                <a:gd name="T72" fmla="*/ 10 w 57"/>
                <a:gd name="T73" fmla="*/ 0 h 1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7"/>
                <a:gd name="T112" fmla="*/ 0 h 100"/>
                <a:gd name="T113" fmla="*/ 57 w 57"/>
                <a:gd name="T114" fmla="*/ 100 h 1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7" h="100">
                  <a:moveTo>
                    <a:pt x="16" y="0"/>
                  </a:moveTo>
                  <a:lnTo>
                    <a:pt x="16" y="0"/>
                  </a:lnTo>
                  <a:lnTo>
                    <a:pt x="10" y="10"/>
                  </a:lnTo>
                  <a:lnTo>
                    <a:pt x="10" y="15"/>
                  </a:lnTo>
                  <a:lnTo>
                    <a:pt x="5" y="25"/>
                  </a:lnTo>
                  <a:lnTo>
                    <a:pt x="5" y="30"/>
                  </a:lnTo>
                  <a:lnTo>
                    <a:pt x="5" y="40"/>
                  </a:lnTo>
                  <a:lnTo>
                    <a:pt x="0" y="45"/>
                  </a:lnTo>
                  <a:lnTo>
                    <a:pt x="0" y="55"/>
                  </a:lnTo>
                  <a:lnTo>
                    <a:pt x="5" y="60"/>
                  </a:lnTo>
                  <a:lnTo>
                    <a:pt x="5" y="70"/>
                  </a:lnTo>
                  <a:lnTo>
                    <a:pt x="10" y="75"/>
                  </a:lnTo>
                  <a:lnTo>
                    <a:pt x="16" y="80"/>
                  </a:lnTo>
                  <a:lnTo>
                    <a:pt x="21" y="90"/>
                  </a:lnTo>
                  <a:lnTo>
                    <a:pt x="26" y="90"/>
                  </a:lnTo>
                  <a:lnTo>
                    <a:pt x="36" y="95"/>
                  </a:lnTo>
                  <a:lnTo>
                    <a:pt x="47" y="100"/>
                  </a:lnTo>
                  <a:lnTo>
                    <a:pt x="57" y="100"/>
                  </a:lnTo>
                  <a:lnTo>
                    <a:pt x="57" y="80"/>
                  </a:lnTo>
                  <a:lnTo>
                    <a:pt x="52" y="80"/>
                  </a:lnTo>
                  <a:lnTo>
                    <a:pt x="42" y="75"/>
                  </a:lnTo>
                  <a:lnTo>
                    <a:pt x="36" y="75"/>
                  </a:lnTo>
                  <a:lnTo>
                    <a:pt x="31" y="70"/>
                  </a:lnTo>
                  <a:lnTo>
                    <a:pt x="26" y="65"/>
                  </a:lnTo>
                  <a:lnTo>
                    <a:pt x="26" y="60"/>
                  </a:lnTo>
                  <a:lnTo>
                    <a:pt x="26" y="55"/>
                  </a:lnTo>
                  <a:lnTo>
                    <a:pt x="26" y="50"/>
                  </a:lnTo>
                  <a:lnTo>
                    <a:pt x="26" y="40"/>
                  </a:lnTo>
                  <a:lnTo>
                    <a:pt x="26" y="35"/>
                  </a:lnTo>
                  <a:lnTo>
                    <a:pt x="26" y="30"/>
                  </a:lnTo>
                  <a:lnTo>
                    <a:pt x="31" y="25"/>
                  </a:lnTo>
                  <a:lnTo>
                    <a:pt x="31" y="15"/>
                  </a:lnTo>
                  <a:lnTo>
                    <a:pt x="36" y="10"/>
                  </a:lnTo>
                  <a:lnTo>
                    <a:pt x="16" y="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7" name="Freeform 25"/>
            <p:cNvSpPr>
              <a:spLocks/>
            </p:cNvSpPr>
            <p:nvPr/>
          </p:nvSpPr>
          <p:spPr bwMode="auto">
            <a:xfrm>
              <a:off x="1914" y="2765"/>
              <a:ext cx="66" cy="50"/>
            </a:xfrm>
            <a:custGeom>
              <a:avLst/>
              <a:gdLst>
                <a:gd name="T0" fmla="*/ 3 w 104"/>
                <a:gd name="T1" fmla="*/ 18 h 70"/>
                <a:gd name="T2" fmla="*/ 3 w 104"/>
                <a:gd name="T3" fmla="*/ 18 h 70"/>
                <a:gd name="T4" fmla="*/ 10 w 104"/>
                <a:gd name="T5" fmla="*/ 14 h 70"/>
                <a:gd name="T6" fmla="*/ 17 w 104"/>
                <a:gd name="T7" fmla="*/ 14 h 70"/>
                <a:gd name="T8" fmla="*/ 23 w 104"/>
                <a:gd name="T9" fmla="*/ 14 h 70"/>
                <a:gd name="T10" fmla="*/ 26 w 104"/>
                <a:gd name="T11" fmla="*/ 18 h 70"/>
                <a:gd name="T12" fmla="*/ 33 w 104"/>
                <a:gd name="T13" fmla="*/ 18 h 70"/>
                <a:gd name="T14" fmla="*/ 36 w 104"/>
                <a:gd name="T15" fmla="*/ 21 h 70"/>
                <a:gd name="T16" fmla="*/ 39 w 104"/>
                <a:gd name="T17" fmla="*/ 21 h 70"/>
                <a:gd name="T18" fmla="*/ 43 w 104"/>
                <a:gd name="T19" fmla="*/ 25 h 70"/>
                <a:gd name="T20" fmla="*/ 46 w 104"/>
                <a:gd name="T21" fmla="*/ 25 h 70"/>
                <a:gd name="T22" fmla="*/ 46 w 104"/>
                <a:gd name="T23" fmla="*/ 29 h 70"/>
                <a:gd name="T24" fmla="*/ 50 w 104"/>
                <a:gd name="T25" fmla="*/ 32 h 70"/>
                <a:gd name="T26" fmla="*/ 50 w 104"/>
                <a:gd name="T27" fmla="*/ 36 h 70"/>
                <a:gd name="T28" fmla="*/ 50 w 104"/>
                <a:gd name="T29" fmla="*/ 36 h 70"/>
                <a:gd name="T30" fmla="*/ 50 w 104"/>
                <a:gd name="T31" fmla="*/ 39 h 70"/>
                <a:gd name="T32" fmla="*/ 50 w 104"/>
                <a:gd name="T33" fmla="*/ 43 h 70"/>
                <a:gd name="T34" fmla="*/ 50 w 104"/>
                <a:gd name="T35" fmla="*/ 43 h 70"/>
                <a:gd name="T36" fmla="*/ 62 w 104"/>
                <a:gd name="T37" fmla="*/ 50 h 70"/>
                <a:gd name="T38" fmla="*/ 62 w 104"/>
                <a:gd name="T39" fmla="*/ 43 h 70"/>
                <a:gd name="T40" fmla="*/ 66 w 104"/>
                <a:gd name="T41" fmla="*/ 39 h 70"/>
                <a:gd name="T42" fmla="*/ 62 w 104"/>
                <a:gd name="T43" fmla="*/ 36 h 70"/>
                <a:gd name="T44" fmla="*/ 62 w 104"/>
                <a:gd name="T45" fmla="*/ 29 h 70"/>
                <a:gd name="T46" fmla="*/ 62 w 104"/>
                <a:gd name="T47" fmla="*/ 25 h 70"/>
                <a:gd name="T48" fmla="*/ 59 w 104"/>
                <a:gd name="T49" fmla="*/ 21 h 70"/>
                <a:gd name="T50" fmla="*/ 56 w 104"/>
                <a:gd name="T51" fmla="*/ 18 h 70"/>
                <a:gd name="T52" fmla="*/ 53 w 104"/>
                <a:gd name="T53" fmla="*/ 14 h 70"/>
                <a:gd name="T54" fmla="*/ 46 w 104"/>
                <a:gd name="T55" fmla="*/ 11 h 70"/>
                <a:gd name="T56" fmla="*/ 43 w 104"/>
                <a:gd name="T57" fmla="*/ 7 h 70"/>
                <a:gd name="T58" fmla="*/ 36 w 104"/>
                <a:gd name="T59" fmla="*/ 4 h 70"/>
                <a:gd name="T60" fmla="*/ 30 w 104"/>
                <a:gd name="T61" fmla="*/ 4 h 70"/>
                <a:gd name="T62" fmla="*/ 23 w 104"/>
                <a:gd name="T63" fmla="*/ 0 h 70"/>
                <a:gd name="T64" fmla="*/ 17 w 104"/>
                <a:gd name="T65" fmla="*/ 0 h 70"/>
                <a:gd name="T66" fmla="*/ 10 w 104"/>
                <a:gd name="T67" fmla="*/ 0 h 70"/>
                <a:gd name="T68" fmla="*/ 0 w 104"/>
                <a:gd name="T69" fmla="*/ 4 h 70"/>
                <a:gd name="T70" fmla="*/ 0 w 104"/>
                <a:gd name="T71" fmla="*/ 4 h 70"/>
                <a:gd name="T72" fmla="*/ 3 w 104"/>
                <a:gd name="T73" fmla="*/ 18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4"/>
                <a:gd name="T112" fmla="*/ 0 h 70"/>
                <a:gd name="T113" fmla="*/ 104 w 104"/>
                <a:gd name="T114" fmla="*/ 70 h 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4" h="70">
                  <a:moveTo>
                    <a:pt x="5" y="25"/>
                  </a:moveTo>
                  <a:lnTo>
                    <a:pt x="5" y="25"/>
                  </a:lnTo>
                  <a:lnTo>
                    <a:pt x="15" y="20"/>
                  </a:lnTo>
                  <a:lnTo>
                    <a:pt x="26" y="20"/>
                  </a:lnTo>
                  <a:lnTo>
                    <a:pt x="36" y="20"/>
                  </a:lnTo>
                  <a:lnTo>
                    <a:pt x="41" y="25"/>
                  </a:lnTo>
                  <a:lnTo>
                    <a:pt x="52" y="25"/>
                  </a:lnTo>
                  <a:lnTo>
                    <a:pt x="57" y="30"/>
                  </a:lnTo>
                  <a:lnTo>
                    <a:pt x="62" y="30"/>
                  </a:lnTo>
                  <a:lnTo>
                    <a:pt x="67" y="35"/>
                  </a:lnTo>
                  <a:lnTo>
                    <a:pt x="72" y="35"/>
                  </a:lnTo>
                  <a:lnTo>
                    <a:pt x="72" y="40"/>
                  </a:lnTo>
                  <a:lnTo>
                    <a:pt x="78" y="45"/>
                  </a:lnTo>
                  <a:lnTo>
                    <a:pt x="78" y="50"/>
                  </a:lnTo>
                  <a:lnTo>
                    <a:pt x="78" y="55"/>
                  </a:lnTo>
                  <a:lnTo>
                    <a:pt x="78" y="60"/>
                  </a:lnTo>
                  <a:lnTo>
                    <a:pt x="98" y="70"/>
                  </a:lnTo>
                  <a:lnTo>
                    <a:pt x="98" y="60"/>
                  </a:lnTo>
                  <a:lnTo>
                    <a:pt x="104" y="55"/>
                  </a:lnTo>
                  <a:lnTo>
                    <a:pt x="98" y="50"/>
                  </a:lnTo>
                  <a:lnTo>
                    <a:pt x="98" y="40"/>
                  </a:lnTo>
                  <a:lnTo>
                    <a:pt x="98" y="35"/>
                  </a:lnTo>
                  <a:lnTo>
                    <a:pt x="93" y="30"/>
                  </a:lnTo>
                  <a:lnTo>
                    <a:pt x="88" y="25"/>
                  </a:lnTo>
                  <a:lnTo>
                    <a:pt x="83" y="20"/>
                  </a:lnTo>
                  <a:lnTo>
                    <a:pt x="72" y="15"/>
                  </a:lnTo>
                  <a:lnTo>
                    <a:pt x="67" y="10"/>
                  </a:lnTo>
                  <a:lnTo>
                    <a:pt x="57" y="5"/>
                  </a:lnTo>
                  <a:lnTo>
                    <a:pt x="47" y="5"/>
                  </a:lnTo>
                  <a:lnTo>
                    <a:pt x="36" y="0"/>
                  </a:lnTo>
                  <a:lnTo>
                    <a:pt x="26" y="0"/>
                  </a:lnTo>
                  <a:lnTo>
                    <a:pt x="15" y="0"/>
                  </a:lnTo>
                  <a:lnTo>
                    <a:pt x="0" y="5"/>
                  </a:lnTo>
                  <a:lnTo>
                    <a:pt x="5" y="25"/>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8" name="Freeform 26"/>
            <p:cNvSpPr>
              <a:spLocks/>
            </p:cNvSpPr>
            <p:nvPr/>
          </p:nvSpPr>
          <p:spPr bwMode="auto">
            <a:xfrm>
              <a:off x="1881" y="2737"/>
              <a:ext cx="36" cy="46"/>
            </a:xfrm>
            <a:custGeom>
              <a:avLst/>
              <a:gdLst>
                <a:gd name="T0" fmla="*/ 0 w 57"/>
                <a:gd name="T1" fmla="*/ 0 h 64"/>
                <a:gd name="T2" fmla="*/ 0 w 57"/>
                <a:gd name="T3" fmla="*/ 0 h 64"/>
                <a:gd name="T4" fmla="*/ 0 w 57"/>
                <a:gd name="T5" fmla="*/ 10 h 64"/>
                <a:gd name="T6" fmla="*/ 3 w 57"/>
                <a:gd name="T7" fmla="*/ 17 h 64"/>
                <a:gd name="T8" fmla="*/ 6 w 57"/>
                <a:gd name="T9" fmla="*/ 24 h 64"/>
                <a:gd name="T10" fmla="*/ 10 w 57"/>
                <a:gd name="T11" fmla="*/ 32 h 64"/>
                <a:gd name="T12" fmla="*/ 16 w 57"/>
                <a:gd name="T13" fmla="*/ 39 h 64"/>
                <a:gd name="T14" fmla="*/ 23 w 57"/>
                <a:gd name="T15" fmla="*/ 42 h 64"/>
                <a:gd name="T16" fmla="*/ 30 w 57"/>
                <a:gd name="T17" fmla="*/ 46 h 64"/>
                <a:gd name="T18" fmla="*/ 36 w 57"/>
                <a:gd name="T19" fmla="*/ 46 h 64"/>
                <a:gd name="T20" fmla="*/ 33 w 57"/>
                <a:gd name="T21" fmla="*/ 32 h 64"/>
                <a:gd name="T22" fmla="*/ 33 w 57"/>
                <a:gd name="T23" fmla="*/ 32 h 64"/>
                <a:gd name="T24" fmla="*/ 30 w 57"/>
                <a:gd name="T25" fmla="*/ 28 h 64"/>
                <a:gd name="T26" fmla="*/ 27 w 57"/>
                <a:gd name="T27" fmla="*/ 28 h 64"/>
                <a:gd name="T28" fmla="*/ 23 w 57"/>
                <a:gd name="T29" fmla="*/ 21 h 64"/>
                <a:gd name="T30" fmla="*/ 16 w 57"/>
                <a:gd name="T31" fmla="*/ 17 h 64"/>
                <a:gd name="T32" fmla="*/ 16 w 57"/>
                <a:gd name="T33" fmla="*/ 10 h 64"/>
                <a:gd name="T34" fmla="*/ 13 w 57"/>
                <a:gd name="T35" fmla="*/ 4 h 64"/>
                <a:gd name="T36" fmla="*/ 13 w 57"/>
                <a:gd name="T37" fmla="*/ 0 h 64"/>
                <a:gd name="T38" fmla="*/ 13 w 57"/>
                <a:gd name="T39" fmla="*/ 0 h 64"/>
                <a:gd name="T40" fmla="*/ 0 w 57"/>
                <a:gd name="T41" fmla="*/ 0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64"/>
                <a:gd name="T65" fmla="*/ 57 w 57"/>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64">
                  <a:moveTo>
                    <a:pt x="0" y="0"/>
                  </a:moveTo>
                  <a:lnTo>
                    <a:pt x="0" y="0"/>
                  </a:lnTo>
                  <a:lnTo>
                    <a:pt x="0" y="14"/>
                  </a:lnTo>
                  <a:lnTo>
                    <a:pt x="5" y="24"/>
                  </a:lnTo>
                  <a:lnTo>
                    <a:pt x="10" y="34"/>
                  </a:lnTo>
                  <a:lnTo>
                    <a:pt x="16" y="44"/>
                  </a:lnTo>
                  <a:lnTo>
                    <a:pt x="26" y="54"/>
                  </a:lnTo>
                  <a:lnTo>
                    <a:pt x="36" y="59"/>
                  </a:lnTo>
                  <a:lnTo>
                    <a:pt x="47" y="64"/>
                  </a:lnTo>
                  <a:lnTo>
                    <a:pt x="57" y="64"/>
                  </a:lnTo>
                  <a:lnTo>
                    <a:pt x="52" y="44"/>
                  </a:lnTo>
                  <a:lnTo>
                    <a:pt x="47" y="39"/>
                  </a:lnTo>
                  <a:lnTo>
                    <a:pt x="42" y="39"/>
                  </a:lnTo>
                  <a:lnTo>
                    <a:pt x="36" y="29"/>
                  </a:lnTo>
                  <a:lnTo>
                    <a:pt x="26" y="24"/>
                  </a:lnTo>
                  <a:lnTo>
                    <a:pt x="26" y="14"/>
                  </a:lnTo>
                  <a:lnTo>
                    <a:pt x="21" y="5"/>
                  </a:lnTo>
                  <a:lnTo>
                    <a:pt x="21" y="0"/>
                  </a:lnTo>
                  <a:lnTo>
                    <a:pt x="0" y="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29" name="Freeform 27"/>
            <p:cNvSpPr>
              <a:spLocks/>
            </p:cNvSpPr>
            <p:nvPr/>
          </p:nvSpPr>
          <p:spPr bwMode="auto">
            <a:xfrm>
              <a:off x="1878" y="2665"/>
              <a:ext cx="33" cy="72"/>
            </a:xfrm>
            <a:custGeom>
              <a:avLst/>
              <a:gdLst>
                <a:gd name="T0" fmla="*/ 20 w 52"/>
                <a:gd name="T1" fmla="*/ 0 h 100"/>
                <a:gd name="T2" fmla="*/ 20 w 52"/>
                <a:gd name="T3" fmla="*/ 0 h 100"/>
                <a:gd name="T4" fmla="*/ 20 w 52"/>
                <a:gd name="T5" fmla="*/ 4 h 100"/>
                <a:gd name="T6" fmla="*/ 17 w 52"/>
                <a:gd name="T7" fmla="*/ 7 h 100"/>
                <a:gd name="T8" fmla="*/ 17 w 52"/>
                <a:gd name="T9" fmla="*/ 11 h 100"/>
                <a:gd name="T10" fmla="*/ 13 w 52"/>
                <a:gd name="T11" fmla="*/ 14 h 100"/>
                <a:gd name="T12" fmla="*/ 10 w 52"/>
                <a:gd name="T13" fmla="*/ 22 h 100"/>
                <a:gd name="T14" fmla="*/ 10 w 52"/>
                <a:gd name="T15" fmla="*/ 25 h 100"/>
                <a:gd name="T16" fmla="*/ 6 w 52"/>
                <a:gd name="T17" fmla="*/ 29 h 100"/>
                <a:gd name="T18" fmla="*/ 6 w 52"/>
                <a:gd name="T19" fmla="*/ 32 h 100"/>
                <a:gd name="T20" fmla="*/ 3 w 52"/>
                <a:gd name="T21" fmla="*/ 40 h 100"/>
                <a:gd name="T22" fmla="*/ 3 w 52"/>
                <a:gd name="T23" fmla="*/ 43 h 100"/>
                <a:gd name="T24" fmla="*/ 3 w 52"/>
                <a:gd name="T25" fmla="*/ 47 h 100"/>
                <a:gd name="T26" fmla="*/ 3 w 52"/>
                <a:gd name="T27" fmla="*/ 54 h 100"/>
                <a:gd name="T28" fmla="*/ 0 w 52"/>
                <a:gd name="T29" fmla="*/ 58 h 100"/>
                <a:gd name="T30" fmla="*/ 0 w 52"/>
                <a:gd name="T31" fmla="*/ 61 h 100"/>
                <a:gd name="T32" fmla="*/ 0 w 52"/>
                <a:gd name="T33" fmla="*/ 68 h 100"/>
                <a:gd name="T34" fmla="*/ 3 w 52"/>
                <a:gd name="T35" fmla="*/ 72 h 100"/>
                <a:gd name="T36" fmla="*/ 17 w 52"/>
                <a:gd name="T37" fmla="*/ 72 h 100"/>
                <a:gd name="T38" fmla="*/ 13 w 52"/>
                <a:gd name="T39" fmla="*/ 65 h 100"/>
                <a:gd name="T40" fmla="*/ 17 w 52"/>
                <a:gd name="T41" fmla="*/ 61 h 100"/>
                <a:gd name="T42" fmla="*/ 17 w 52"/>
                <a:gd name="T43" fmla="*/ 58 h 100"/>
                <a:gd name="T44" fmla="*/ 17 w 52"/>
                <a:gd name="T45" fmla="*/ 54 h 100"/>
                <a:gd name="T46" fmla="*/ 17 w 52"/>
                <a:gd name="T47" fmla="*/ 50 h 100"/>
                <a:gd name="T48" fmla="*/ 17 w 52"/>
                <a:gd name="T49" fmla="*/ 47 h 100"/>
                <a:gd name="T50" fmla="*/ 17 w 52"/>
                <a:gd name="T51" fmla="*/ 43 h 100"/>
                <a:gd name="T52" fmla="*/ 20 w 52"/>
                <a:gd name="T53" fmla="*/ 40 h 100"/>
                <a:gd name="T54" fmla="*/ 20 w 52"/>
                <a:gd name="T55" fmla="*/ 36 h 100"/>
                <a:gd name="T56" fmla="*/ 23 w 52"/>
                <a:gd name="T57" fmla="*/ 32 h 100"/>
                <a:gd name="T58" fmla="*/ 23 w 52"/>
                <a:gd name="T59" fmla="*/ 25 h 100"/>
                <a:gd name="T60" fmla="*/ 26 w 52"/>
                <a:gd name="T61" fmla="*/ 22 h 100"/>
                <a:gd name="T62" fmla="*/ 26 w 52"/>
                <a:gd name="T63" fmla="*/ 18 h 100"/>
                <a:gd name="T64" fmla="*/ 30 w 52"/>
                <a:gd name="T65" fmla="*/ 14 h 100"/>
                <a:gd name="T66" fmla="*/ 30 w 52"/>
                <a:gd name="T67" fmla="*/ 11 h 100"/>
                <a:gd name="T68" fmla="*/ 33 w 52"/>
                <a:gd name="T69" fmla="*/ 7 h 100"/>
                <a:gd name="T70" fmla="*/ 33 w 52"/>
                <a:gd name="T71" fmla="*/ 7 h 100"/>
                <a:gd name="T72" fmla="*/ 20 w 52"/>
                <a:gd name="T73" fmla="*/ 0 h 1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
                <a:gd name="T112" fmla="*/ 0 h 100"/>
                <a:gd name="T113" fmla="*/ 52 w 52"/>
                <a:gd name="T114" fmla="*/ 100 h 1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 h="100">
                  <a:moveTo>
                    <a:pt x="31" y="0"/>
                  </a:moveTo>
                  <a:lnTo>
                    <a:pt x="31" y="0"/>
                  </a:lnTo>
                  <a:lnTo>
                    <a:pt x="31" y="5"/>
                  </a:lnTo>
                  <a:lnTo>
                    <a:pt x="26" y="10"/>
                  </a:lnTo>
                  <a:lnTo>
                    <a:pt x="26" y="15"/>
                  </a:lnTo>
                  <a:lnTo>
                    <a:pt x="21" y="20"/>
                  </a:lnTo>
                  <a:lnTo>
                    <a:pt x="15" y="30"/>
                  </a:lnTo>
                  <a:lnTo>
                    <a:pt x="15" y="35"/>
                  </a:lnTo>
                  <a:lnTo>
                    <a:pt x="10" y="40"/>
                  </a:lnTo>
                  <a:lnTo>
                    <a:pt x="10" y="45"/>
                  </a:lnTo>
                  <a:lnTo>
                    <a:pt x="5" y="55"/>
                  </a:lnTo>
                  <a:lnTo>
                    <a:pt x="5" y="60"/>
                  </a:lnTo>
                  <a:lnTo>
                    <a:pt x="5" y="65"/>
                  </a:lnTo>
                  <a:lnTo>
                    <a:pt x="5" y="75"/>
                  </a:lnTo>
                  <a:lnTo>
                    <a:pt x="0" y="80"/>
                  </a:lnTo>
                  <a:lnTo>
                    <a:pt x="0" y="85"/>
                  </a:lnTo>
                  <a:lnTo>
                    <a:pt x="0" y="95"/>
                  </a:lnTo>
                  <a:lnTo>
                    <a:pt x="5" y="100"/>
                  </a:lnTo>
                  <a:lnTo>
                    <a:pt x="26" y="100"/>
                  </a:lnTo>
                  <a:lnTo>
                    <a:pt x="21" y="90"/>
                  </a:lnTo>
                  <a:lnTo>
                    <a:pt x="26" y="85"/>
                  </a:lnTo>
                  <a:lnTo>
                    <a:pt x="26" y="80"/>
                  </a:lnTo>
                  <a:lnTo>
                    <a:pt x="26" y="75"/>
                  </a:lnTo>
                  <a:lnTo>
                    <a:pt x="26" y="70"/>
                  </a:lnTo>
                  <a:lnTo>
                    <a:pt x="26" y="65"/>
                  </a:lnTo>
                  <a:lnTo>
                    <a:pt x="26" y="60"/>
                  </a:lnTo>
                  <a:lnTo>
                    <a:pt x="31" y="55"/>
                  </a:lnTo>
                  <a:lnTo>
                    <a:pt x="31" y="50"/>
                  </a:lnTo>
                  <a:lnTo>
                    <a:pt x="36" y="45"/>
                  </a:lnTo>
                  <a:lnTo>
                    <a:pt x="36" y="35"/>
                  </a:lnTo>
                  <a:lnTo>
                    <a:pt x="41" y="30"/>
                  </a:lnTo>
                  <a:lnTo>
                    <a:pt x="41" y="25"/>
                  </a:lnTo>
                  <a:lnTo>
                    <a:pt x="47" y="20"/>
                  </a:lnTo>
                  <a:lnTo>
                    <a:pt x="47" y="15"/>
                  </a:lnTo>
                  <a:lnTo>
                    <a:pt x="52" y="10"/>
                  </a:lnTo>
                  <a:lnTo>
                    <a:pt x="31" y="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0" name="Freeform 28"/>
            <p:cNvSpPr>
              <a:spLocks/>
            </p:cNvSpPr>
            <p:nvPr/>
          </p:nvSpPr>
          <p:spPr bwMode="auto">
            <a:xfrm>
              <a:off x="1898" y="2404"/>
              <a:ext cx="107" cy="268"/>
            </a:xfrm>
            <a:custGeom>
              <a:avLst/>
              <a:gdLst>
                <a:gd name="T0" fmla="*/ 94 w 171"/>
                <a:gd name="T1" fmla="*/ 6 h 374"/>
                <a:gd name="T2" fmla="*/ 91 w 171"/>
                <a:gd name="T3" fmla="*/ 24 h 374"/>
                <a:gd name="T4" fmla="*/ 84 w 171"/>
                <a:gd name="T5" fmla="*/ 42 h 374"/>
                <a:gd name="T6" fmla="*/ 81 w 171"/>
                <a:gd name="T7" fmla="*/ 57 h 374"/>
                <a:gd name="T8" fmla="*/ 78 w 171"/>
                <a:gd name="T9" fmla="*/ 75 h 374"/>
                <a:gd name="T10" fmla="*/ 71 w 171"/>
                <a:gd name="T11" fmla="*/ 89 h 374"/>
                <a:gd name="T12" fmla="*/ 68 w 171"/>
                <a:gd name="T13" fmla="*/ 103 h 374"/>
                <a:gd name="T14" fmla="*/ 61 w 171"/>
                <a:gd name="T15" fmla="*/ 118 h 374"/>
                <a:gd name="T16" fmla="*/ 55 w 171"/>
                <a:gd name="T17" fmla="*/ 132 h 374"/>
                <a:gd name="T18" fmla="*/ 49 w 171"/>
                <a:gd name="T19" fmla="*/ 150 h 374"/>
                <a:gd name="T20" fmla="*/ 42 w 171"/>
                <a:gd name="T21" fmla="*/ 164 h 374"/>
                <a:gd name="T22" fmla="*/ 36 w 171"/>
                <a:gd name="T23" fmla="*/ 178 h 374"/>
                <a:gd name="T24" fmla="*/ 29 w 171"/>
                <a:gd name="T25" fmla="*/ 193 h 374"/>
                <a:gd name="T26" fmla="*/ 23 w 171"/>
                <a:gd name="T27" fmla="*/ 211 h 374"/>
                <a:gd name="T28" fmla="*/ 16 w 171"/>
                <a:gd name="T29" fmla="*/ 225 h 374"/>
                <a:gd name="T30" fmla="*/ 10 w 171"/>
                <a:gd name="T31" fmla="*/ 243 h 374"/>
                <a:gd name="T32" fmla="*/ 0 w 171"/>
                <a:gd name="T33" fmla="*/ 261 h 374"/>
                <a:gd name="T34" fmla="*/ 16 w 171"/>
                <a:gd name="T35" fmla="*/ 257 h 374"/>
                <a:gd name="T36" fmla="*/ 23 w 171"/>
                <a:gd name="T37" fmla="*/ 239 h 374"/>
                <a:gd name="T38" fmla="*/ 33 w 171"/>
                <a:gd name="T39" fmla="*/ 225 h 374"/>
                <a:gd name="T40" fmla="*/ 39 w 171"/>
                <a:gd name="T41" fmla="*/ 207 h 374"/>
                <a:gd name="T42" fmla="*/ 46 w 171"/>
                <a:gd name="T43" fmla="*/ 193 h 374"/>
                <a:gd name="T44" fmla="*/ 52 w 171"/>
                <a:gd name="T45" fmla="*/ 178 h 374"/>
                <a:gd name="T46" fmla="*/ 58 w 171"/>
                <a:gd name="T47" fmla="*/ 161 h 374"/>
                <a:gd name="T48" fmla="*/ 65 w 171"/>
                <a:gd name="T49" fmla="*/ 146 h 374"/>
                <a:gd name="T50" fmla="*/ 71 w 171"/>
                <a:gd name="T51" fmla="*/ 132 h 374"/>
                <a:gd name="T52" fmla="*/ 78 w 171"/>
                <a:gd name="T53" fmla="*/ 118 h 374"/>
                <a:gd name="T54" fmla="*/ 81 w 171"/>
                <a:gd name="T55" fmla="*/ 103 h 374"/>
                <a:gd name="T56" fmla="*/ 88 w 171"/>
                <a:gd name="T57" fmla="*/ 85 h 374"/>
                <a:gd name="T58" fmla="*/ 91 w 171"/>
                <a:gd name="T59" fmla="*/ 71 h 374"/>
                <a:gd name="T60" fmla="*/ 97 w 171"/>
                <a:gd name="T61" fmla="*/ 53 h 374"/>
                <a:gd name="T62" fmla="*/ 101 w 171"/>
                <a:gd name="T63" fmla="*/ 35 h 374"/>
                <a:gd name="T64" fmla="*/ 104 w 171"/>
                <a:gd name="T65" fmla="*/ 17 h 374"/>
                <a:gd name="T66" fmla="*/ 107 w 171"/>
                <a:gd name="T67" fmla="*/ 6 h 374"/>
                <a:gd name="T68" fmla="*/ 107 w 171"/>
                <a:gd name="T69" fmla="*/ 6 h 374"/>
                <a:gd name="T70" fmla="*/ 104 w 171"/>
                <a:gd name="T71" fmla="*/ 3 h 374"/>
                <a:gd name="T72" fmla="*/ 97 w 171"/>
                <a:gd name="T73" fmla="*/ 0 h 374"/>
                <a:gd name="T74" fmla="*/ 94 w 171"/>
                <a:gd name="T75" fmla="*/ 3 h 374"/>
                <a:gd name="T76" fmla="*/ 94 w 171"/>
                <a:gd name="T77" fmla="*/ 10 h 3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71"/>
                <a:gd name="T118" fmla="*/ 0 h 374"/>
                <a:gd name="T119" fmla="*/ 171 w 171"/>
                <a:gd name="T120" fmla="*/ 374 h 3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71" h="374">
                  <a:moveTo>
                    <a:pt x="150" y="14"/>
                  </a:moveTo>
                  <a:lnTo>
                    <a:pt x="150" y="9"/>
                  </a:lnTo>
                  <a:lnTo>
                    <a:pt x="145" y="24"/>
                  </a:lnTo>
                  <a:lnTo>
                    <a:pt x="145" y="34"/>
                  </a:lnTo>
                  <a:lnTo>
                    <a:pt x="140" y="44"/>
                  </a:lnTo>
                  <a:lnTo>
                    <a:pt x="135" y="59"/>
                  </a:lnTo>
                  <a:lnTo>
                    <a:pt x="135" y="69"/>
                  </a:lnTo>
                  <a:lnTo>
                    <a:pt x="130" y="79"/>
                  </a:lnTo>
                  <a:lnTo>
                    <a:pt x="124" y="94"/>
                  </a:lnTo>
                  <a:lnTo>
                    <a:pt x="124" y="104"/>
                  </a:lnTo>
                  <a:lnTo>
                    <a:pt x="119" y="114"/>
                  </a:lnTo>
                  <a:lnTo>
                    <a:pt x="114" y="124"/>
                  </a:lnTo>
                  <a:lnTo>
                    <a:pt x="109" y="134"/>
                  </a:lnTo>
                  <a:lnTo>
                    <a:pt x="109" y="144"/>
                  </a:lnTo>
                  <a:lnTo>
                    <a:pt x="104" y="154"/>
                  </a:lnTo>
                  <a:lnTo>
                    <a:pt x="98" y="164"/>
                  </a:lnTo>
                  <a:lnTo>
                    <a:pt x="93" y="174"/>
                  </a:lnTo>
                  <a:lnTo>
                    <a:pt x="88" y="184"/>
                  </a:lnTo>
                  <a:lnTo>
                    <a:pt x="83" y="199"/>
                  </a:lnTo>
                  <a:lnTo>
                    <a:pt x="78" y="209"/>
                  </a:lnTo>
                  <a:lnTo>
                    <a:pt x="73" y="219"/>
                  </a:lnTo>
                  <a:lnTo>
                    <a:pt x="67" y="229"/>
                  </a:lnTo>
                  <a:lnTo>
                    <a:pt x="62" y="239"/>
                  </a:lnTo>
                  <a:lnTo>
                    <a:pt x="57" y="249"/>
                  </a:lnTo>
                  <a:lnTo>
                    <a:pt x="52" y="259"/>
                  </a:lnTo>
                  <a:lnTo>
                    <a:pt x="47" y="269"/>
                  </a:lnTo>
                  <a:lnTo>
                    <a:pt x="41" y="279"/>
                  </a:lnTo>
                  <a:lnTo>
                    <a:pt x="36" y="294"/>
                  </a:lnTo>
                  <a:lnTo>
                    <a:pt x="31" y="304"/>
                  </a:lnTo>
                  <a:lnTo>
                    <a:pt x="26" y="314"/>
                  </a:lnTo>
                  <a:lnTo>
                    <a:pt x="21" y="329"/>
                  </a:lnTo>
                  <a:lnTo>
                    <a:pt x="16" y="339"/>
                  </a:lnTo>
                  <a:lnTo>
                    <a:pt x="5" y="349"/>
                  </a:lnTo>
                  <a:lnTo>
                    <a:pt x="0" y="364"/>
                  </a:lnTo>
                  <a:lnTo>
                    <a:pt x="21" y="374"/>
                  </a:lnTo>
                  <a:lnTo>
                    <a:pt x="26" y="359"/>
                  </a:lnTo>
                  <a:lnTo>
                    <a:pt x="31" y="349"/>
                  </a:lnTo>
                  <a:lnTo>
                    <a:pt x="36" y="334"/>
                  </a:lnTo>
                  <a:lnTo>
                    <a:pt x="47" y="324"/>
                  </a:lnTo>
                  <a:lnTo>
                    <a:pt x="52" y="314"/>
                  </a:lnTo>
                  <a:lnTo>
                    <a:pt x="57" y="304"/>
                  </a:lnTo>
                  <a:lnTo>
                    <a:pt x="62" y="289"/>
                  </a:lnTo>
                  <a:lnTo>
                    <a:pt x="67" y="279"/>
                  </a:lnTo>
                  <a:lnTo>
                    <a:pt x="73" y="269"/>
                  </a:lnTo>
                  <a:lnTo>
                    <a:pt x="78" y="259"/>
                  </a:lnTo>
                  <a:lnTo>
                    <a:pt x="83" y="249"/>
                  </a:lnTo>
                  <a:lnTo>
                    <a:pt x="88" y="239"/>
                  </a:lnTo>
                  <a:lnTo>
                    <a:pt x="93" y="224"/>
                  </a:lnTo>
                  <a:lnTo>
                    <a:pt x="98" y="214"/>
                  </a:lnTo>
                  <a:lnTo>
                    <a:pt x="104" y="204"/>
                  </a:lnTo>
                  <a:lnTo>
                    <a:pt x="109" y="194"/>
                  </a:lnTo>
                  <a:lnTo>
                    <a:pt x="114" y="184"/>
                  </a:lnTo>
                  <a:lnTo>
                    <a:pt x="119" y="174"/>
                  </a:lnTo>
                  <a:lnTo>
                    <a:pt x="124" y="164"/>
                  </a:lnTo>
                  <a:lnTo>
                    <a:pt x="124" y="154"/>
                  </a:lnTo>
                  <a:lnTo>
                    <a:pt x="130" y="144"/>
                  </a:lnTo>
                  <a:lnTo>
                    <a:pt x="135" y="129"/>
                  </a:lnTo>
                  <a:lnTo>
                    <a:pt x="140" y="119"/>
                  </a:lnTo>
                  <a:lnTo>
                    <a:pt x="140" y="109"/>
                  </a:lnTo>
                  <a:lnTo>
                    <a:pt x="145" y="99"/>
                  </a:lnTo>
                  <a:lnTo>
                    <a:pt x="150" y="89"/>
                  </a:lnTo>
                  <a:lnTo>
                    <a:pt x="155" y="74"/>
                  </a:lnTo>
                  <a:lnTo>
                    <a:pt x="155" y="64"/>
                  </a:lnTo>
                  <a:lnTo>
                    <a:pt x="161" y="49"/>
                  </a:lnTo>
                  <a:lnTo>
                    <a:pt x="166" y="39"/>
                  </a:lnTo>
                  <a:lnTo>
                    <a:pt x="166" y="24"/>
                  </a:lnTo>
                  <a:lnTo>
                    <a:pt x="171" y="14"/>
                  </a:lnTo>
                  <a:lnTo>
                    <a:pt x="171" y="9"/>
                  </a:lnTo>
                  <a:lnTo>
                    <a:pt x="171" y="14"/>
                  </a:lnTo>
                  <a:lnTo>
                    <a:pt x="171" y="9"/>
                  </a:lnTo>
                  <a:lnTo>
                    <a:pt x="166" y="4"/>
                  </a:lnTo>
                  <a:lnTo>
                    <a:pt x="161" y="0"/>
                  </a:lnTo>
                  <a:lnTo>
                    <a:pt x="155" y="0"/>
                  </a:lnTo>
                  <a:lnTo>
                    <a:pt x="155" y="4"/>
                  </a:lnTo>
                  <a:lnTo>
                    <a:pt x="150" y="4"/>
                  </a:lnTo>
                  <a:lnTo>
                    <a:pt x="150" y="9"/>
                  </a:lnTo>
                  <a:lnTo>
                    <a:pt x="150" y="14"/>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1" name="Freeform 29"/>
            <p:cNvSpPr>
              <a:spLocks/>
            </p:cNvSpPr>
            <p:nvPr/>
          </p:nvSpPr>
          <p:spPr bwMode="auto">
            <a:xfrm>
              <a:off x="1884" y="1801"/>
              <a:ext cx="1305" cy="1592"/>
            </a:xfrm>
            <a:custGeom>
              <a:avLst/>
              <a:gdLst>
                <a:gd name="T0" fmla="*/ 105 w 2067"/>
                <a:gd name="T1" fmla="*/ 484 h 2216"/>
                <a:gd name="T2" fmla="*/ 157 w 2067"/>
                <a:gd name="T3" fmla="*/ 301 h 2216"/>
                <a:gd name="T4" fmla="*/ 255 w 2067"/>
                <a:gd name="T5" fmla="*/ 154 h 2216"/>
                <a:gd name="T6" fmla="*/ 321 w 2067"/>
                <a:gd name="T7" fmla="*/ 101 h 2216"/>
                <a:gd name="T8" fmla="*/ 393 w 2067"/>
                <a:gd name="T9" fmla="*/ 57 h 2216"/>
                <a:gd name="T10" fmla="*/ 468 w 2067"/>
                <a:gd name="T11" fmla="*/ 29 h 2216"/>
                <a:gd name="T12" fmla="*/ 546 w 2067"/>
                <a:gd name="T13" fmla="*/ 11 h 2216"/>
                <a:gd name="T14" fmla="*/ 628 w 2067"/>
                <a:gd name="T15" fmla="*/ 0 h 2216"/>
                <a:gd name="T16" fmla="*/ 713 w 2067"/>
                <a:gd name="T17" fmla="*/ 0 h 2216"/>
                <a:gd name="T18" fmla="*/ 798 w 2067"/>
                <a:gd name="T19" fmla="*/ 4 h 2216"/>
                <a:gd name="T20" fmla="*/ 883 w 2067"/>
                <a:gd name="T21" fmla="*/ 18 h 2216"/>
                <a:gd name="T22" fmla="*/ 965 w 2067"/>
                <a:gd name="T23" fmla="*/ 40 h 2216"/>
                <a:gd name="T24" fmla="*/ 1043 w 2067"/>
                <a:gd name="T25" fmla="*/ 75 h 2216"/>
                <a:gd name="T26" fmla="*/ 1115 w 2067"/>
                <a:gd name="T27" fmla="*/ 122 h 2216"/>
                <a:gd name="T28" fmla="*/ 1181 w 2067"/>
                <a:gd name="T29" fmla="*/ 183 h 2216"/>
                <a:gd name="T30" fmla="*/ 1233 w 2067"/>
                <a:gd name="T31" fmla="*/ 251 h 2216"/>
                <a:gd name="T32" fmla="*/ 1272 w 2067"/>
                <a:gd name="T33" fmla="*/ 330 h 2216"/>
                <a:gd name="T34" fmla="*/ 1298 w 2067"/>
                <a:gd name="T35" fmla="*/ 409 h 2216"/>
                <a:gd name="T36" fmla="*/ 1305 w 2067"/>
                <a:gd name="T37" fmla="*/ 513 h 2216"/>
                <a:gd name="T38" fmla="*/ 1289 w 2067"/>
                <a:gd name="T39" fmla="*/ 677 h 2216"/>
                <a:gd name="T40" fmla="*/ 1233 w 2067"/>
                <a:gd name="T41" fmla="*/ 821 h 2216"/>
                <a:gd name="T42" fmla="*/ 1161 w 2067"/>
                <a:gd name="T43" fmla="*/ 929 h 2216"/>
                <a:gd name="T44" fmla="*/ 1112 w 2067"/>
                <a:gd name="T45" fmla="*/ 975 h 2216"/>
                <a:gd name="T46" fmla="*/ 1056 w 2067"/>
                <a:gd name="T47" fmla="*/ 1022 h 2216"/>
                <a:gd name="T48" fmla="*/ 1014 w 2067"/>
                <a:gd name="T49" fmla="*/ 1068 h 2216"/>
                <a:gd name="T50" fmla="*/ 984 w 2067"/>
                <a:gd name="T51" fmla="*/ 1133 h 2216"/>
                <a:gd name="T52" fmla="*/ 978 w 2067"/>
                <a:gd name="T53" fmla="*/ 1205 h 2216"/>
                <a:gd name="T54" fmla="*/ 998 w 2067"/>
                <a:gd name="T55" fmla="*/ 1305 h 2216"/>
                <a:gd name="T56" fmla="*/ 1027 w 2067"/>
                <a:gd name="T57" fmla="*/ 1380 h 2216"/>
                <a:gd name="T58" fmla="*/ 1020 w 2067"/>
                <a:gd name="T59" fmla="*/ 1398 h 2216"/>
                <a:gd name="T60" fmla="*/ 981 w 2067"/>
                <a:gd name="T61" fmla="*/ 1380 h 2216"/>
                <a:gd name="T62" fmla="*/ 945 w 2067"/>
                <a:gd name="T63" fmla="*/ 1384 h 2216"/>
                <a:gd name="T64" fmla="*/ 883 w 2067"/>
                <a:gd name="T65" fmla="*/ 1398 h 2216"/>
                <a:gd name="T66" fmla="*/ 818 w 2067"/>
                <a:gd name="T67" fmla="*/ 1423 h 2216"/>
                <a:gd name="T68" fmla="*/ 756 w 2067"/>
                <a:gd name="T69" fmla="*/ 1459 h 2216"/>
                <a:gd name="T70" fmla="*/ 690 w 2067"/>
                <a:gd name="T71" fmla="*/ 1499 h 2216"/>
                <a:gd name="T72" fmla="*/ 628 w 2067"/>
                <a:gd name="T73" fmla="*/ 1538 h 2216"/>
                <a:gd name="T74" fmla="*/ 563 w 2067"/>
                <a:gd name="T75" fmla="*/ 1578 h 2216"/>
                <a:gd name="T76" fmla="*/ 484 w 2067"/>
                <a:gd name="T77" fmla="*/ 1592 h 2216"/>
                <a:gd name="T78" fmla="*/ 415 w 2067"/>
                <a:gd name="T79" fmla="*/ 1578 h 2216"/>
                <a:gd name="T80" fmla="*/ 409 w 2067"/>
                <a:gd name="T81" fmla="*/ 1416 h 2216"/>
                <a:gd name="T82" fmla="*/ 354 w 2067"/>
                <a:gd name="T83" fmla="*/ 1326 h 2216"/>
                <a:gd name="T84" fmla="*/ 314 w 2067"/>
                <a:gd name="T85" fmla="*/ 1330 h 2216"/>
                <a:gd name="T86" fmla="*/ 268 w 2067"/>
                <a:gd name="T87" fmla="*/ 1330 h 2216"/>
                <a:gd name="T88" fmla="*/ 226 w 2067"/>
                <a:gd name="T89" fmla="*/ 1333 h 2216"/>
                <a:gd name="T90" fmla="*/ 180 w 2067"/>
                <a:gd name="T91" fmla="*/ 1330 h 2216"/>
                <a:gd name="T92" fmla="*/ 141 w 2067"/>
                <a:gd name="T93" fmla="*/ 1301 h 2216"/>
                <a:gd name="T94" fmla="*/ 111 w 2067"/>
                <a:gd name="T95" fmla="*/ 1237 h 2216"/>
                <a:gd name="T96" fmla="*/ 115 w 2067"/>
                <a:gd name="T97" fmla="*/ 1165 h 2216"/>
                <a:gd name="T98" fmla="*/ 92 w 2067"/>
                <a:gd name="T99" fmla="*/ 1122 h 2216"/>
                <a:gd name="T100" fmla="*/ 95 w 2067"/>
                <a:gd name="T101" fmla="*/ 1068 h 2216"/>
                <a:gd name="T102" fmla="*/ 82 w 2067"/>
                <a:gd name="T103" fmla="*/ 1022 h 2216"/>
                <a:gd name="T104" fmla="*/ 85 w 2067"/>
                <a:gd name="T105" fmla="*/ 993 h 2216"/>
                <a:gd name="T106" fmla="*/ 63 w 2067"/>
                <a:gd name="T107" fmla="*/ 975 h 2216"/>
                <a:gd name="T108" fmla="*/ 27 w 2067"/>
                <a:gd name="T109" fmla="*/ 975 h 2216"/>
                <a:gd name="T110" fmla="*/ 3 w 2067"/>
                <a:gd name="T111" fmla="*/ 943 h 2216"/>
                <a:gd name="T112" fmla="*/ 10 w 2067"/>
                <a:gd name="T113" fmla="*/ 893 h 2216"/>
                <a:gd name="T114" fmla="*/ 43 w 2067"/>
                <a:gd name="T115" fmla="*/ 818 h 2216"/>
                <a:gd name="T116" fmla="*/ 82 w 2067"/>
                <a:gd name="T117" fmla="*/ 724 h 2216"/>
                <a:gd name="T118" fmla="*/ 111 w 2067"/>
                <a:gd name="T119" fmla="*/ 627 h 22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67"/>
                <a:gd name="T181" fmla="*/ 0 h 2216"/>
                <a:gd name="T182" fmla="*/ 2067 w 2067"/>
                <a:gd name="T183" fmla="*/ 2216 h 22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67" h="2216">
                  <a:moveTo>
                    <a:pt x="182" y="848"/>
                  </a:moveTo>
                  <a:lnTo>
                    <a:pt x="171" y="824"/>
                  </a:lnTo>
                  <a:lnTo>
                    <a:pt x="166" y="789"/>
                  </a:lnTo>
                  <a:lnTo>
                    <a:pt x="166" y="754"/>
                  </a:lnTo>
                  <a:lnTo>
                    <a:pt x="166" y="714"/>
                  </a:lnTo>
                  <a:lnTo>
                    <a:pt x="166" y="674"/>
                  </a:lnTo>
                  <a:lnTo>
                    <a:pt x="176" y="634"/>
                  </a:lnTo>
                  <a:lnTo>
                    <a:pt x="182" y="589"/>
                  </a:lnTo>
                  <a:lnTo>
                    <a:pt x="197" y="549"/>
                  </a:lnTo>
                  <a:lnTo>
                    <a:pt x="213" y="504"/>
                  </a:lnTo>
                  <a:lnTo>
                    <a:pt x="228" y="459"/>
                  </a:lnTo>
                  <a:lnTo>
                    <a:pt x="249" y="419"/>
                  </a:lnTo>
                  <a:lnTo>
                    <a:pt x="270" y="379"/>
                  </a:lnTo>
                  <a:lnTo>
                    <a:pt x="296" y="340"/>
                  </a:lnTo>
                  <a:lnTo>
                    <a:pt x="321" y="300"/>
                  </a:lnTo>
                  <a:lnTo>
                    <a:pt x="352" y="265"/>
                  </a:lnTo>
                  <a:lnTo>
                    <a:pt x="389" y="230"/>
                  </a:lnTo>
                  <a:lnTo>
                    <a:pt x="404" y="215"/>
                  </a:lnTo>
                  <a:lnTo>
                    <a:pt x="420" y="200"/>
                  </a:lnTo>
                  <a:lnTo>
                    <a:pt x="441" y="190"/>
                  </a:lnTo>
                  <a:lnTo>
                    <a:pt x="456" y="175"/>
                  </a:lnTo>
                  <a:lnTo>
                    <a:pt x="472" y="160"/>
                  </a:lnTo>
                  <a:lnTo>
                    <a:pt x="492" y="150"/>
                  </a:lnTo>
                  <a:lnTo>
                    <a:pt x="508" y="140"/>
                  </a:lnTo>
                  <a:lnTo>
                    <a:pt x="529" y="125"/>
                  </a:lnTo>
                  <a:lnTo>
                    <a:pt x="544" y="115"/>
                  </a:lnTo>
                  <a:lnTo>
                    <a:pt x="565" y="105"/>
                  </a:lnTo>
                  <a:lnTo>
                    <a:pt x="586" y="95"/>
                  </a:lnTo>
                  <a:lnTo>
                    <a:pt x="601" y="90"/>
                  </a:lnTo>
                  <a:lnTo>
                    <a:pt x="622" y="80"/>
                  </a:lnTo>
                  <a:lnTo>
                    <a:pt x="643" y="70"/>
                  </a:lnTo>
                  <a:lnTo>
                    <a:pt x="663" y="65"/>
                  </a:lnTo>
                  <a:lnTo>
                    <a:pt x="679" y="55"/>
                  </a:lnTo>
                  <a:lnTo>
                    <a:pt x="699" y="50"/>
                  </a:lnTo>
                  <a:lnTo>
                    <a:pt x="720" y="45"/>
                  </a:lnTo>
                  <a:lnTo>
                    <a:pt x="741" y="40"/>
                  </a:lnTo>
                  <a:lnTo>
                    <a:pt x="762" y="35"/>
                  </a:lnTo>
                  <a:lnTo>
                    <a:pt x="782" y="30"/>
                  </a:lnTo>
                  <a:lnTo>
                    <a:pt x="803" y="25"/>
                  </a:lnTo>
                  <a:lnTo>
                    <a:pt x="824" y="20"/>
                  </a:lnTo>
                  <a:lnTo>
                    <a:pt x="844" y="15"/>
                  </a:lnTo>
                  <a:lnTo>
                    <a:pt x="865" y="15"/>
                  </a:lnTo>
                  <a:lnTo>
                    <a:pt x="886" y="10"/>
                  </a:lnTo>
                  <a:lnTo>
                    <a:pt x="907" y="10"/>
                  </a:lnTo>
                  <a:lnTo>
                    <a:pt x="927" y="5"/>
                  </a:lnTo>
                  <a:lnTo>
                    <a:pt x="948" y="5"/>
                  </a:lnTo>
                  <a:lnTo>
                    <a:pt x="974" y="5"/>
                  </a:lnTo>
                  <a:lnTo>
                    <a:pt x="995" y="0"/>
                  </a:lnTo>
                  <a:lnTo>
                    <a:pt x="1015" y="0"/>
                  </a:lnTo>
                  <a:lnTo>
                    <a:pt x="1036" y="0"/>
                  </a:lnTo>
                  <a:lnTo>
                    <a:pt x="1062" y="0"/>
                  </a:lnTo>
                  <a:lnTo>
                    <a:pt x="1083" y="0"/>
                  </a:lnTo>
                  <a:lnTo>
                    <a:pt x="1103" y="0"/>
                  </a:lnTo>
                  <a:lnTo>
                    <a:pt x="1129" y="0"/>
                  </a:lnTo>
                  <a:lnTo>
                    <a:pt x="1150" y="0"/>
                  </a:lnTo>
                  <a:lnTo>
                    <a:pt x="1171" y="0"/>
                  </a:lnTo>
                  <a:lnTo>
                    <a:pt x="1197" y="0"/>
                  </a:lnTo>
                  <a:lnTo>
                    <a:pt x="1217" y="5"/>
                  </a:lnTo>
                  <a:lnTo>
                    <a:pt x="1243" y="5"/>
                  </a:lnTo>
                  <a:lnTo>
                    <a:pt x="1264" y="5"/>
                  </a:lnTo>
                  <a:lnTo>
                    <a:pt x="1285" y="10"/>
                  </a:lnTo>
                  <a:lnTo>
                    <a:pt x="1305" y="10"/>
                  </a:lnTo>
                  <a:lnTo>
                    <a:pt x="1331" y="15"/>
                  </a:lnTo>
                  <a:lnTo>
                    <a:pt x="1352" y="15"/>
                  </a:lnTo>
                  <a:lnTo>
                    <a:pt x="1373" y="20"/>
                  </a:lnTo>
                  <a:lnTo>
                    <a:pt x="1399" y="25"/>
                  </a:lnTo>
                  <a:lnTo>
                    <a:pt x="1419" y="30"/>
                  </a:lnTo>
                  <a:lnTo>
                    <a:pt x="1440" y="35"/>
                  </a:lnTo>
                  <a:lnTo>
                    <a:pt x="1461" y="40"/>
                  </a:lnTo>
                  <a:lnTo>
                    <a:pt x="1482" y="45"/>
                  </a:lnTo>
                  <a:lnTo>
                    <a:pt x="1507" y="50"/>
                  </a:lnTo>
                  <a:lnTo>
                    <a:pt x="1528" y="55"/>
                  </a:lnTo>
                  <a:lnTo>
                    <a:pt x="1549" y="65"/>
                  </a:lnTo>
                  <a:lnTo>
                    <a:pt x="1570" y="70"/>
                  </a:lnTo>
                  <a:lnTo>
                    <a:pt x="1590" y="80"/>
                  </a:lnTo>
                  <a:lnTo>
                    <a:pt x="1611" y="85"/>
                  </a:lnTo>
                  <a:lnTo>
                    <a:pt x="1632" y="95"/>
                  </a:lnTo>
                  <a:lnTo>
                    <a:pt x="1652" y="105"/>
                  </a:lnTo>
                  <a:lnTo>
                    <a:pt x="1668" y="115"/>
                  </a:lnTo>
                  <a:lnTo>
                    <a:pt x="1689" y="125"/>
                  </a:lnTo>
                  <a:lnTo>
                    <a:pt x="1709" y="135"/>
                  </a:lnTo>
                  <a:lnTo>
                    <a:pt x="1730" y="145"/>
                  </a:lnTo>
                  <a:lnTo>
                    <a:pt x="1746" y="160"/>
                  </a:lnTo>
                  <a:lnTo>
                    <a:pt x="1766" y="170"/>
                  </a:lnTo>
                  <a:lnTo>
                    <a:pt x="1782" y="185"/>
                  </a:lnTo>
                  <a:lnTo>
                    <a:pt x="1803" y="200"/>
                  </a:lnTo>
                  <a:lnTo>
                    <a:pt x="1818" y="210"/>
                  </a:lnTo>
                  <a:lnTo>
                    <a:pt x="1834" y="225"/>
                  </a:lnTo>
                  <a:lnTo>
                    <a:pt x="1854" y="240"/>
                  </a:lnTo>
                  <a:lnTo>
                    <a:pt x="1870" y="255"/>
                  </a:lnTo>
                  <a:lnTo>
                    <a:pt x="1885" y="270"/>
                  </a:lnTo>
                  <a:lnTo>
                    <a:pt x="1896" y="285"/>
                  </a:lnTo>
                  <a:lnTo>
                    <a:pt x="1911" y="305"/>
                  </a:lnTo>
                  <a:lnTo>
                    <a:pt x="1927" y="320"/>
                  </a:lnTo>
                  <a:lnTo>
                    <a:pt x="1937" y="335"/>
                  </a:lnTo>
                  <a:lnTo>
                    <a:pt x="1953" y="350"/>
                  </a:lnTo>
                  <a:lnTo>
                    <a:pt x="1963" y="369"/>
                  </a:lnTo>
                  <a:lnTo>
                    <a:pt x="1974" y="384"/>
                  </a:lnTo>
                  <a:lnTo>
                    <a:pt x="1984" y="404"/>
                  </a:lnTo>
                  <a:lnTo>
                    <a:pt x="1994" y="419"/>
                  </a:lnTo>
                  <a:lnTo>
                    <a:pt x="2005" y="439"/>
                  </a:lnTo>
                  <a:lnTo>
                    <a:pt x="2015" y="459"/>
                  </a:lnTo>
                  <a:lnTo>
                    <a:pt x="2025" y="479"/>
                  </a:lnTo>
                  <a:lnTo>
                    <a:pt x="2030" y="494"/>
                  </a:lnTo>
                  <a:lnTo>
                    <a:pt x="2041" y="514"/>
                  </a:lnTo>
                  <a:lnTo>
                    <a:pt x="2046" y="534"/>
                  </a:lnTo>
                  <a:lnTo>
                    <a:pt x="2051" y="554"/>
                  </a:lnTo>
                  <a:lnTo>
                    <a:pt x="2056" y="569"/>
                  </a:lnTo>
                  <a:lnTo>
                    <a:pt x="2056" y="589"/>
                  </a:lnTo>
                  <a:lnTo>
                    <a:pt x="2062" y="609"/>
                  </a:lnTo>
                  <a:lnTo>
                    <a:pt x="2067" y="629"/>
                  </a:lnTo>
                  <a:lnTo>
                    <a:pt x="2067" y="649"/>
                  </a:lnTo>
                  <a:lnTo>
                    <a:pt x="2067" y="669"/>
                  </a:lnTo>
                  <a:lnTo>
                    <a:pt x="2067" y="714"/>
                  </a:lnTo>
                  <a:lnTo>
                    <a:pt x="2067" y="754"/>
                  </a:lnTo>
                  <a:lnTo>
                    <a:pt x="2067" y="794"/>
                  </a:lnTo>
                  <a:lnTo>
                    <a:pt x="2062" y="834"/>
                  </a:lnTo>
                  <a:lnTo>
                    <a:pt x="2056" y="873"/>
                  </a:lnTo>
                  <a:lnTo>
                    <a:pt x="2051" y="908"/>
                  </a:lnTo>
                  <a:lnTo>
                    <a:pt x="2041" y="943"/>
                  </a:lnTo>
                  <a:lnTo>
                    <a:pt x="2030" y="978"/>
                  </a:lnTo>
                  <a:lnTo>
                    <a:pt x="2020" y="1008"/>
                  </a:lnTo>
                  <a:lnTo>
                    <a:pt x="2005" y="1043"/>
                  </a:lnTo>
                  <a:lnTo>
                    <a:pt x="1989" y="1073"/>
                  </a:lnTo>
                  <a:lnTo>
                    <a:pt x="1974" y="1108"/>
                  </a:lnTo>
                  <a:lnTo>
                    <a:pt x="1953" y="1143"/>
                  </a:lnTo>
                  <a:lnTo>
                    <a:pt x="1927" y="1178"/>
                  </a:lnTo>
                  <a:lnTo>
                    <a:pt x="1906" y="1213"/>
                  </a:lnTo>
                  <a:lnTo>
                    <a:pt x="1875" y="1248"/>
                  </a:lnTo>
                  <a:lnTo>
                    <a:pt x="1865" y="1263"/>
                  </a:lnTo>
                  <a:lnTo>
                    <a:pt x="1849" y="1278"/>
                  </a:lnTo>
                  <a:lnTo>
                    <a:pt x="1839" y="1293"/>
                  </a:lnTo>
                  <a:lnTo>
                    <a:pt x="1823" y="1308"/>
                  </a:lnTo>
                  <a:lnTo>
                    <a:pt x="1813" y="1317"/>
                  </a:lnTo>
                  <a:lnTo>
                    <a:pt x="1797" y="1327"/>
                  </a:lnTo>
                  <a:lnTo>
                    <a:pt x="1787" y="1337"/>
                  </a:lnTo>
                  <a:lnTo>
                    <a:pt x="1772" y="1347"/>
                  </a:lnTo>
                  <a:lnTo>
                    <a:pt x="1761" y="1357"/>
                  </a:lnTo>
                  <a:lnTo>
                    <a:pt x="1746" y="1367"/>
                  </a:lnTo>
                  <a:lnTo>
                    <a:pt x="1735" y="1377"/>
                  </a:lnTo>
                  <a:lnTo>
                    <a:pt x="1720" y="1387"/>
                  </a:lnTo>
                  <a:lnTo>
                    <a:pt x="1704" y="1397"/>
                  </a:lnTo>
                  <a:lnTo>
                    <a:pt x="1689" y="1407"/>
                  </a:lnTo>
                  <a:lnTo>
                    <a:pt x="1673" y="1422"/>
                  </a:lnTo>
                  <a:lnTo>
                    <a:pt x="1652" y="1432"/>
                  </a:lnTo>
                  <a:lnTo>
                    <a:pt x="1642" y="1442"/>
                  </a:lnTo>
                  <a:lnTo>
                    <a:pt x="1632" y="1452"/>
                  </a:lnTo>
                  <a:lnTo>
                    <a:pt x="1621" y="1462"/>
                  </a:lnTo>
                  <a:lnTo>
                    <a:pt x="1611" y="1477"/>
                  </a:lnTo>
                  <a:lnTo>
                    <a:pt x="1606" y="1487"/>
                  </a:lnTo>
                  <a:lnTo>
                    <a:pt x="1595" y="1502"/>
                  </a:lnTo>
                  <a:lnTo>
                    <a:pt x="1585" y="1517"/>
                  </a:lnTo>
                  <a:lnTo>
                    <a:pt x="1580" y="1532"/>
                  </a:lnTo>
                  <a:lnTo>
                    <a:pt x="1570" y="1547"/>
                  </a:lnTo>
                  <a:lnTo>
                    <a:pt x="1564" y="1562"/>
                  </a:lnTo>
                  <a:lnTo>
                    <a:pt x="1559" y="1577"/>
                  </a:lnTo>
                  <a:lnTo>
                    <a:pt x="1554" y="1592"/>
                  </a:lnTo>
                  <a:lnTo>
                    <a:pt x="1549" y="1607"/>
                  </a:lnTo>
                  <a:lnTo>
                    <a:pt x="1549" y="1622"/>
                  </a:lnTo>
                  <a:lnTo>
                    <a:pt x="1544" y="1637"/>
                  </a:lnTo>
                  <a:lnTo>
                    <a:pt x="1544" y="1652"/>
                  </a:lnTo>
                  <a:lnTo>
                    <a:pt x="1549" y="1677"/>
                  </a:lnTo>
                  <a:lnTo>
                    <a:pt x="1549" y="1707"/>
                  </a:lnTo>
                  <a:lnTo>
                    <a:pt x="1554" y="1732"/>
                  </a:lnTo>
                  <a:lnTo>
                    <a:pt x="1559" y="1757"/>
                  </a:lnTo>
                  <a:lnTo>
                    <a:pt x="1564" y="1777"/>
                  </a:lnTo>
                  <a:lnTo>
                    <a:pt x="1575" y="1796"/>
                  </a:lnTo>
                  <a:lnTo>
                    <a:pt x="1580" y="1816"/>
                  </a:lnTo>
                  <a:lnTo>
                    <a:pt x="1590" y="1831"/>
                  </a:lnTo>
                  <a:lnTo>
                    <a:pt x="1595" y="1851"/>
                  </a:lnTo>
                  <a:lnTo>
                    <a:pt x="1606" y="1866"/>
                  </a:lnTo>
                  <a:lnTo>
                    <a:pt x="1611" y="1886"/>
                  </a:lnTo>
                  <a:lnTo>
                    <a:pt x="1621" y="1901"/>
                  </a:lnTo>
                  <a:lnTo>
                    <a:pt x="1627" y="1921"/>
                  </a:lnTo>
                  <a:lnTo>
                    <a:pt x="1632" y="1936"/>
                  </a:lnTo>
                  <a:lnTo>
                    <a:pt x="1637" y="1956"/>
                  </a:lnTo>
                  <a:lnTo>
                    <a:pt x="1642" y="1976"/>
                  </a:lnTo>
                  <a:lnTo>
                    <a:pt x="1632" y="1966"/>
                  </a:lnTo>
                  <a:lnTo>
                    <a:pt x="1627" y="1956"/>
                  </a:lnTo>
                  <a:lnTo>
                    <a:pt x="1616" y="1946"/>
                  </a:lnTo>
                  <a:lnTo>
                    <a:pt x="1606" y="1941"/>
                  </a:lnTo>
                  <a:lnTo>
                    <a:pt x="1595" y="1936"/>
                  </a:lnTo>
                  <a:lnTo>
                    <a:pt x="1585" y="1931"/>
                  </a:lnTo>
                  <a:lnTo>
                    <a:pt x="1575" y="1926"/>
                  </a:lnTo>
                  <a:lnTo>
                    <a:pt x="1564" y="1926"/>
                  </a:lnTo>
                  <a:lnTo>
                    <a:pt x="1554" y="1921"/>
                  </a:lnTo>
                  <a:lnTo>
                    <a:pt x="1544" y="1921"/>
                  </a:lnTo>
                  <a:lnTo>
                    <a:pt x="1533" y="1921"/>
                  </a:lnTo>
                  <a:lnTo>
                    <a:pt x="1523" y="1921"/>
                  </a:lnTo>
                  <a:lnTo>
                    <a:pt x="1513" y="1921"/>
                  </a:lnTo>
                  <a:lnTo>
                    <a:pt x="1507" y="1926"/>
                  </a:lnTo>
                  <a:lnTo>
                    <a:pt x="1497" y="1926"/>
                  </a:lnTo>
                  <a:lnTo>
                    <a:pt x="1487" y="1926"/>
                  </a:lnTo>
                  <a:lnTo>
                    <a:pt x="1471" y="1931"/>
                  </a:lnTo>
                  <a:lnTo>
                    <a:pt x="1450" y="1931"/>
                  </a:lnTo>
                  <a:lnTo>
                    <a:pt x="1435" y="1936"/>
                  </a:lnTo>
                  <a:lnTo>
                    <a:pt x="1414" y="1941"/>
                  </a:lnTo>
                  <a:lnTo>
                    <a:pt x="1399" y="1946"/>
                  </a:lnTo>
                  <a:lnTo>
                    <a:pt x="1383" y="1951"/>
                  </a:lnTo>
                  <a:lnTo>
                    <a:pt x="1362" y="1956"/>
                  </a:lnTo>
                  <a:lnTo>
                    <a:pt x="1347" y="1961"/>
                  </a:lnTo>
                  <a:lnTo>
                    <a:pt x="1331" y="1966"/>
                  </a:lnTo>
                  <a:lnTo>
                    <a:pt x="1316" y="1976"/>
                  </a:lnTo>
                  <a:lnTo>
                    <a:pt x="1295" y="1981"/>
                  </a:lnTo>
                  <a:lnTo>
                    <a:pt x="1280" y="1991"/>
                  </a:lnTo>
                  <a:lnTo>
                    <a:pt x="1264" y="1996"/>
                  </a:lnTo>
                  <a:lnTo>
                    <a:pt x="1243" y="2006"/>
                  </a:lnTo>
                  <a:lnTo>
                    <a:pt x="1228" y="2011"/>
                  </a:lnTo>
                  <a:lnTo>
                    <a:pt x="1212" y="2021"/>
                  </a:lnTo>
                  <a:lnTo>
                    <a:pt x="1197" y="2031"/>
                  </a:lnTo>
                  <a:lnTo>
                    <a:pt x="1176" y="2036"/>
                  </a:lnTo>
                  <a:lnTo>
                    <a:pt x="1160" y="2046"/>
                  </a:lnTo>
                  <a:lnTo>
                    <a:pt x="1145" y="2056"/>
                  </a:lnTo>
                  <a:lnTo>
                    <a:pt x="1129" y="2066"/>
                  </a:lnTo>
                  <a:lnTo>
                    <a:pt x="1114" y="2076"/>
                  </a:lnTo>
                  <a:lnTo>
                    <a:pt x="1093" y="2086"/>
                  </a:lnTo>
                  <a:lnTo>
                    <a:pt x="1078" y="2091"/>
                  </a:lnTo>
                  <a:lnTo>
                    <a:pt x="1062" y="2101"/>
                  </a:lnTo>
                  <a:lnTo>
                    <a:pt x="1046" y="2111"/>
                  </a:lnTo>
                  <a:lnTo>
                    <a:pt x="1031" y="2121"/>
                  </a:lnTo>
                  <a:lnTo>
                    <a:pt x="1015" y="2131"/>
                  </a:lnTo>
                  <a:lnTo>
                    <a:pt x="995" y="2141"/>
                  </a:lnTo>
                  <a:lnTo>
                    <a:pt x="979" y="2151"/>
                  </a:lnTo>
                  <a:lnTo>
                    <a:pt x="964" y="2161"/>
                  </a:lnTo>
                  <a:lnTo>
                    <a:pt x="948" y="2171"/>
                  </a:lnTo>
                  <a:lnTo>
                    <a:pt x="927" y="2181"/>
                  </a:lnTo>
                  <a:lnTo>
                    <a:pt x="912" y="2191"/>
                  </a:lnTo>
                  <a:lnTo>
                    <a:pt x="891" y="2196"/>
                  </a:lnTo>
                  <a:lnTo>
                    <a:pt x="870" y="2201"/>
                  </a:lnTo>
                  <a:lnTo>
                    <a:pt x="850" y="2206"/>
                  </a:lnTo>
                  <a:lnTo>
                    <a:pt x="829" y="2211"/>
                  </a:lnTo>
                  <a:lnTo>
                    <a:pt x="808" y="2211"/>
                  </a:lnTo>
                  <a:lnTo>
                    <a:pt x="788" y="2216"/>
                  </a:lnTo>
                  <a:lnTo>
                    <a:pt x="767" y="2216"/>
                  </a:lnTo>
                  <a:lnTo>
                    <a:pt x="746" y="2216"/>
                  </a:lnTo>
                  <a:lnTo>
                    <a:pt x="731" y="2211"/>
                  </a:lnTo>
                  <a:lnTo>
                    <a:pt x="710" y="2211"/>
                  </a:lnTo>
                  <a:lnTo>
                    <a:pt x="689" y="2206"/>
                  </a:lnTo>
                  <a:lnTo>
                    <a:pt x="674" y="2201"/>
                  </a:lnTo>
                  <a:lnTo>
                    <a:pt x="658" y="2196"/>
                  </a:lnTo>
                  <a:lnTo>
                    <a:pt x="643" y="2191"/>
                  </a:lnTo>
                  <a:lnTo>
                    <a:pt x="648" y="2146"/>
                  </a:lnTo>
                  <a:lnTo>
                    <a:pt x="653" y="2101"/>
                  </a:lnTo>
                  <a:lnTo>
                    <a:pt x="658" y="2056"/>
                  </a:lnTo>
                  <a:lnTo>
                    <a:pt x="653" y="2011"/>
                  </a:lnTo>
                  <a:lnTo>
                    <a:pt x="648" y="1971"/>
                  </a:lnTo>
                  <a:lnTo>
                    <a:pt x="637" y="1926"/>
                  </a:lnTo>
                  <a:lnTo>
                    <a:pt x="622" y="1886"/>
                  </a:lnTo>
                  <a:lnTo>
                    <a:pt x="601" y="1846"/>
                  </a:lnTo>
                  <a:lnTo>
                    <a:pt x="586" y="1846"/>
                  </a:lnTo>
                  <a:lnTo>
                    <a:pt x="575" y="1846"/>
                  </a:lnTo>
                  <a:lnTo>
                    <a:pt x="560" y="1846"/>
                  </a:lnTo>
                  <a:lnTo>
                    <a:pt x="549" y="1846"/>
                  </a:lnTo>
                  <a:lnTo>
                    <a:pt x="539" y="1846"/>
                  </a:lnTo>
                  <a:lnTo>
                    <a:pt x="529" y="1851"/>
                  </a:lnTo>
                  <a:lnTo>
                    <a:pt x="518" y="1851"/>
                  </a:lnTo>
                  <a:lnTo>
                    <a:pt x="508" y="1851"/>
                  </a:lnTo>
                  <a:lnTo>
                    <a:pt x="497" y="1851"/>
                  </a:lnTo>
                  <a:lnTo>
                    <a:pt x="487" y="1851"/>
                  </a:lnTo>
                  <a:lnTo>
                    <a:pt x="472" y="1851"/>
                  </a:lnTo>
                  <a:lnTo>
                    <a:pt x="461" y="1851"/>
                  </a:lnTo>
                  <a:lnTo>
                    <a:pt x="451" y="1851"/>
                  </a:lnTo>
                  <a:lnTo>
                    <a:pt x="441" y="1851"/>
                  </a:lnTo>
                  <a:lnTo>
                    <a:pt x="425" y="1851"/>
                  </a:lnTo>
                  <a:lnTo>
                    <a:pt x="415" y="1851"/>
                  </a:lnTo>
                  <a:lnTo>
                    <a:pt x="404" y="1851"/>
                  </a:lnTo>
                  <a:lnTo>
                    <a:pt x="394" y="1856"/>
                  </a:lnTo>
                  <a:lnTo>
                    <a:pt x="378" y="1856"/>
                  </a:lnTo>
                  <a:lnTo>
                    <a:pt x="368" y="1856"/>
                  </a:lnTo>
                  <a:lnTo>
                    <a:pt x="358" y="1856"/>
                  </a:lnTo>
                  <a:lnTo>
                    <a:pt x="347" y="1856"/>
                  </a:lnTo>
                  <a:lnTo>
                    <a:pt x="332" y="1856"/>
                  </a:lnTo>
                  <a:lnTo>
                    <a:pt x="321" y="1856"/>
                  </a:lnTo>
                  <a:lnTo>
                    <a:pt x="311" y="1851"/>
                  </a:lnTo>
                  <a:lnTo>
                    <a:pt x="301" y="1851"/>
                  </a:lnTo>
                  <a:lnTo>
                    <a:pt x="285" y="1851"/>
                  </a:lnTo>
                  <a:lnTo>
                    <a:pt x="275" y="1846"/>
                  </a:lnTo>
                  <a:lnTo>
                    <a:pt x="264" y="1841"/>
                  </a:lnTo>
                  <a:lnTo>
                    <a:pt x="259" y="1836"/>
                  </a:lnTo>
                  <a:lnTo>
                    <a:pt x="249" y="1831"/>
                  </a:lnTo>
                  <a:lnTo>
                    <a:pt x="239" y="1826"/>
                  </a:lnTo>
                  <a:lnTo>
                    <a:pt x="223" y="1811"/>
                  </a:lnTo>
                  <a:lnTo>
                    <a:pt x="213" y="1796"/>
                  </a:lnTo>
                  <a:lnTo>
                    <a:pt x="202" y="1782"/>
                  </a:lnTo>
                  <a:lnTo>
                    <a:pt x="192" y="1767"/>
                  </a:lnTo>
                  <a:lnTo>
                    <a:pt x="187" y="1752"/>
                  </a:lnTo>
                  <a:lnTo>
                    <a:pt x="182" y="1737"/>
                  </a:lnTo>
                  <a:lnTo>
                    <a:pt x="176" y="1722"/>
                  </a:lnTo>
                  <a:lnTo>
                    <a:pt x="176" y="1707"/>
                  </a:lnTo>
                  <a:lnTo>
                    <a:pt x="171" y="1692"/>
                  </a:lnTo>
                  <a:lnTo>
                    <a:pt x="176" y="1677"/>
                  </a:lnTo>
                  <a:lnTo>
                    <a:pt x="176" y="1657"/>
                  </a:lnTo>
                  <a:lnTo>
                    <a:pt x="176" y="1642"/>
                  </a:lnTo>
                  <a:lnTo>
                    <a:pt x="182" y="1622"/>
                  </a:lnTo>
                  <a:lnTo>
                    <a:pt x="187" y="1607"/>
                  </a:lnTo>
                  <a:lnTo>
                    <a:pt x="192" y="1587"/>
                  </a:lnTo>
                  <a:lnTo>
                    <a:pt x="192" y="1572"/>
                  </a:lnTo>
                  <a:lnTo>
                    <a:pt x="176" y="1572"/>
                  </a:lnTo>
                  <a:lnTo>
                    <a:pt x="161" y="1567"/>
                  </a:lnTo>
                  <a:lnTo>
                    <a:pt x="145" y="1562"/>
                  </a:lnTo>
                  <a:lnTo>
                    <a:pt x="140" y="1547"/>
                  </a:lnTo>
                  <a:lnTo>
                    <a:pt x="135" y="1537"/>
                  </a:lnTo>
                  <a:lnTo>
                    <a:pt x="140" y="1522"/>
                  </a:lnTo>
                  <a:lnTo>
                    <a:pt x="151" y="1507"/>
                  </a:lnTo>
                  <a:lnTo>
                    <a:pt x="166" y="1492"/>
                  </a:lnTo>
                  <a:lnTo>
                    <a:pt x="151" y="1487"/>
                  </a:lnTo>
                  <a:lnTo>
                    <a:pt x="135" y="1482"/>
                  </a:lnTo>
                  <a:lnTo>
                    <a:pt x="130" y="1472"/>
                  </a:lnTo>
                  <a:lnTo>
                    <a:pt x="125" y="1462"/>
                  </a:lnTo>
                  <a:lnTo>
                    <a:pt x="119" y="1447"/>
                  </a:lnTo>
                  <a:lnTo>
                    <a:pt x="125" y="1437"/>
                  </a:lnTo>
                  <a:lnTo>
                    <a:pt x="130" y="1422"/>
                  </a:lnTo>
                  <a:lnTo>
                    <a:pt x="135" y="1407"/>
                  </a:lnTo>
                  <a:lnTo>
                    <a:pt x="135" y="1402"/>
                  </a:lnTo>
                  <a:lnTo>
                    <a:pt x="135" y="1397"/>
                  </a:lnTo>
                  <a:lnTo>
                    <a:pt x="135" y="1392"/>
                  </a:lnTo>
                  <a:lnTo>
                    <a:pt x="135" y="1387"/>
                  </a:lnTo>
                  <a:lnTo>
                    <a:pt x="135" y="1382"/>
                  </a:lnTo>
                  <a:lnTo>
                    <a:pt x="130" y="1377"/>
                  </a:lnTo>
                  <a:lnTo>
                    <a:pt x="125" y="1372"/>
                  </a:lnTo>
                  <a:lnTo>
                    <a:pt x="119" y="1367"/>
                  </a:lnTo>
                  <a:lnTo>
                    <a:pt x="114" y="1362"/>
                  </a:lnTo>
                  <a:lnTo>
                    <a:pt x="109" y="1362"/>
                  </a:lnTo>
                  <a:lnTo>
                    <a:pt x="99" y="1357"/>
                  </a:lnTo>
                  <a:lnTo>
                    <a:pt x="94" y="1357"/>
                  </a:lnTo>
                  <a:lnTo>
                    <a:pt x="83" y="1352"/>
                  </a:lnTo>
                  <a:lnTo>
                    <a:pt x="73" y="1352"/>
                  </a:lnTo>
                  <a:lnTo>
                    <a:pt x="62" y="1352"/>
                  </a:lnTo>
                  <a:lnTo>
                    <a:pt x="52" y="1357"/>
                  </a:lnTo>
                  <a:lnTo>
                    <a:pt x="42" y="1357"/>
                  </a:lnTo>
                  <a:lnTo>
                    <a:pt x="37" y="1352"/>
                  </a:lnTo>
                  <a:lnTo>
                    <a:pt x="26" y="1347"/>
                  </a:lnTo>
                  <a:lnTo>
                    <a:pt x="21" y="1342"/>
                  </a:lnTo>
                  <a:lnTo>
                    <a:pt x="16" y="1332"/>
                  </a:lnTo>
                  <a:lnTo>
                    <a:pt x="11" y="1322"/>
                  </a:lnTo>
                  <a:lnTo>
                    <a:pt x="5" y="1313"/>
                  </a:lnTo>
                  <a:lnTo>
                    <a:pt x="5" y="1303"/>
                  </a:lnTo>
                  <a:lnTo>
                    <a:pt x="0" y="1288"/>
                  </a:lnTo>
                  <a:lnTo>
                    <a:pt x="5" y="1278"/>
                  </a:lnTo>
                  <a:lnTo>
                    <a:pt x="5" y="1263"/>
                  </a:lnTo>
                  <a:lnTo>
                    <a:pt x="11" y="1253"/>
                  </a:lnTo>
                  <a:lnTo>
                    <a:pt x="16" y="1243"/>
                  </a:lnTo>
                  <a:lnTo>
                    <a:pt x="21" y="1228"/>
                  </a:lnTo>
                  <a:lnTo>
                    <a:pt x="26" y="1218"/>
                  </a:lnTo>
                  <a:lnTo>
                    <a:pt x="31" y="1208"/>
                  </a:lnTo>
                  <a:lnTo>
                    <a:pt x="42" y="1183"/>
                  </a:lnTo>
                  <a:lnTo>
                    <a:pt x="57" y="1158"/>
                  </a:lnTo>
                  <a:lnTo>
                    <a:pt x="68" y="1138"/>
                  </a:lnTo>
                  <a:lnTo>
                    <a:pt x="78" y="1113"/>
                  </a:lnTo>
                  <a:lnTo>
                    <a:pt x="88" y="1093"/>
                  </a:lnTo>
                  <a:lnTo>
                    <a:pt x="99" y="1073"/>
                  </a:lnTo>
                  <a:lnTo>
                    <a:pt x="109" y="1048"/>
                  </a:lnTo>
                  <a:lnTo>
                    <a:pt x="119" y="1028"/>
                  </a:lnTo>
                  <a:lnTo>
                    <a:pt x="130" y="1008"/>
                  </a:lnTo>
                  <a:lnTo>
                    <a:pt x="135" y="988"/>
                  </a:lnTo>
                  <a:lnTo>
                    <a:pt x="145" y="968"/>
                  </a:lnTo>
                  <a:lnTo>
                    <a:pt x="156" y="943"/>
                  </a:lnTo>
                  <a:lnTo>
                    <a:pt x="161" y="923"/>
                  </a:lnTo>
                  <a:lnTo>
                    <a:pt x="166" y="898"/>
                  </a:lnTo>
                  <a:lnTo>
                    <a:pt x="176" y="873"/>
                  </a:lnTo>
                  <a:lnTo>
                    <a:pt x="182" y="848"/>
                  </a:lnTo>
                  <a:close/>
                </a:path>
              </a:pathLst>
            </a:custGeom>
            <a:solidFill>
              <a:srgbClr val="000000"/>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2" name="Freeform 30"/>
            <p:cNvSpPr>
              <a:spLocks/>
            </p:cNvSpPr>
            <p:nvPr/>
          </p:nvSpPr>
          <p:spPr bwMode="auto">
            <a:xfrm>
              <a:off x="2538" y="2364"/>
              <a:ext cx="144" cy="158"/>
            </a:xfrm>
            <a:custGeom>
              <a:avLst/>
              <a:gdLst>
                <a:gd name="T0" fmla="*/ 66 w 228"/>
                <a:gd name="T1" fmla="*/ 158 h 219"/>
                <a:gd name="T2" fmla="*/ 52 w 228"/>
                <a:gd name="T3" fmla="*/ 158 h 219"/>
                <a:gd name="T4" fmla="*/ 39 w 228"/>
                <a:gd name="T5" fmla="*/ 151 h 219"/>
                <a:gd name="T6" fmla="*/ 27 w 228"/>
                <a:gd name="T7" fmla="*/ 140 h 219"/>
                <a:gd name="T8" fmla="*/ 16 w 228"/>
                <a:gd name="T9" fmla="*/ 129 h 219"/>
                <a:gd name="T10" fmla="*/ 10 w 228"/>
                <a:gd name="T11" fmla="*/ 118 h 219"/>
                <a:gd name="T12" fmla="*/ 3 w 228"/>
                <a:gd name="T13" fmla="*/ 104 h 219"/>
                <a:gd name="T14" fmla="*/ 0 w 228"/>
                <a:gd name="T15" fmla="*/ 86 h 219"/>
                <a:gd name="T16" fmla="*/ 0 w 228"/>
                <a:gd name="T17" fmla="*/ 71 h 219"/>
                <a:gd name="T18" fmla="*/ 3 w 228"/>
                <a:gd name="T19" fmla="*/ 57 h 219"/>
                <a:gd name="T20" fmla="*/ 10 w 228"/>
                <a:gd name="T21" fmla="*/ 43 h 219"/>
                <a:gd name="T22" fmla="*/ 16 w 228"/>
                <a:gd name="T23" fmla="*/ 29 h 219"/>
                <a:gd name="T24" fmla="*/ 27 w 228"/>
                <a:gd name="T25" fmla="*/ 18 h 219"/>
                <a:gd name="T26" fmla="*/ 39 w 228"/>
                <a:gd name="T27" fmla="*/ 11 h 219"/>
                <a:gd name="T28" fmla="*/ 52 w 228"/>
                <a:gd name="T29" fmla="*/ 4 h 219"/>
                <a:gd name="T30" fmla="*/ 66 w 228"/>
                <a:gd name="T31" fmla="*/ 0 h 219"/>
                <a:gd name="T32" fmla="*/ 78 w 228"/>
                <a:gd name="T33" fmla="*/ 0 h 219"/>
                <a:gd name="T34" fmla="*/ 95 w 228"/>
                <a:gd name="T35" fmla="*/ 4 h 219"/>
                <a:gd name="T36" fmla="*/ 108 w 228"/>
                <a:gd name="T37" fmla="*/ 11 h 219"/>
                <a:gd name="T38" fmla="*/ 118 w 228"/>
                <a:gd name="T39" fmla="*/ 18 h 219"/>
                <a:gd name="T40" fmla="*/ 128 w 228"/>
                <a:gd name="T41" fmla="*/ 29 h 219"/>
                <a:gd name="T42" fmla="*/ 138 w 228"/>
                <a:gd name="T43" fmla="*/ 43 h 219"/>
                <a:gd name="T44" fmla="*/ 144 w 228"/>
                <a:gd name="T45" fmla="*/ 57 h 219"/>
                <a:gd name="T46" fmla="*/ 144 w 228"/>
                <a:gd name="T47" fmla="*/ 71 h 219"/>
                <a:gd name="T48" fmla="*/ 144 w 228"/>
                <a:gd name="T49" fmla="*/ 86 h 219"/>
                <a:gd name="T50" fmla="*/ 144 w 228"/>
                <a:gd name="T51" fmla="*/ 104 h 219"/>
                <a:gd name="T52" fmla="*/ 138 w 228"/>
                <a:gd name="T53" fmla="*/ 118 h 219"/>
                <a:gd name="T54" fmla="*/ 128 w 228"/>
                <a:gd name="T55" fmla="*/ 129 h 219"/>
                <a:gd name="T56" fmla="*/ 118 w 228"/>
                <a:gd name="T57" fmla="*/ 140 h 219"/>
                <a:gd name="T58" fmla="*/ 108 w 228"/>
                <a:gd name="T59" fmla="*/ 151 h 219"/>
                <a:gd name="T60" fmla="*/ 95 w 228"/>
                <a:gd name="T61" fmla="*/ 158 h 219"/>
                <a:gd name="T62" fmla="*/ 78 w 228"/>
                <a:gd name="T63" fmla="*/ 158 h 2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8"/>
                <a:gd name="T97" fmla="*/ 0 h 219"/>
                <a:gd name="T98" fmla="*/ 228 w 228"/>
                <a:gd name="T99" fmla="*/ 219 h 2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8" h="219">
                  <a:moveTo>
                    <a:pt x="114" y="219"/>
                  </a:moveTo>
                  <a:lnTo>
                    <a:pt x="104" y="219"/>
                  </a:lnTo>
                  <a:lnTo>
                    <a:pt x="93" y="219"/>
                  </a:lnTo>
                  <a:lnTo>
                    <a:pt x="83" y="219"/>
                  </a:lnTo>
                  <a:lnTo>
                    <a:pt x="73" y="214"/>
                  </a:lnTo>
                  <a:lnTo>
                    <a:pt x="62" y="209"/>
                  </a:lnTo>
                  <a:lnTo>
                    <a:pt x="52" y="204"/>
                  </a:lnTo>
                  <a:lnTo>
                    <a:pt x="42" y="194"/>
                  </a:lnTo>
                  <a:lnTo>
                    <a:pt x="31" y="189"/>
                  </a:lnTo>
                  <a:lnTo>
                    <a:pt x="26" y="179"/>
                  </a:lnTo>
                  <a:lnTo>
                    <a:pt x="21" y="174"/>
                  </a:lnTo>
                  <a:lnTo>
                    <a:pt x="16" y="164"/>
                  </a:lnTo>
                  <a:lnTo>
                    <a:pt x="10" y="154"/>
                  </a:lnTo>
                  <a:lnTo>
                    <a:pt x="5" y="144"/>
                  </a:lnTo>
                  <a:lnTo>
                    <a:pt x="0" y="134"/>
                  </a:lnTo>
                  <a:lnTo>
                    <a:pt x="0" y="119"/>
                  </a:lnTo>
                  <a:lnTo>
                    <a:pt x="0" y="109"/>
                  </a:lnTo>
                  <a:lnTo>
                    <a:pt x="0" y="99"/>
                  </a:lnTo>
                  <a:lnTo>
                    <a:pt x="0" y="89"/>
                  </a:lnTo>
                  <a:lnTo>
                    <a:pt x="5" y="79"/>
                  </a:lnTo>
                  <a:lnTo>
                    <a:pt x="10" y="64"/>
                  </a:lnTo>
                  <a:lnTo>
                    <a:pt x="16" y="59"/>
                  </a:lnTo>
                  <a:lnTo>
                    <a:pt x="21" y="50"/>
                  </a:lnTo>
                  <a:lnTo>
                    <a:pt x="26" y="40"/>
                  </a:lnTo>
                  <a:lnTo>
                    <a:pt x="31" y="30"/>
                  </a:lnTo>
                  <a:lnTo>
                    <a:pt x="42" y="25"/>
                  </a:lnTo>
                  <a:lnTo>
                    <a:pt x="52" y="20"/>
                  </a:lnTo>
                  <a:lnTo>
                    <a:pt x="62" y="15"/>
                  </a:lnTo>
                  <a:lnTo>
                    <a:pt x="73" y="10"/>
                  </a:lnTo>
                  <a:lnTo>
                    <a:pt x="83" y="5"/>
                  </a:lnTo>
                  <a:lnTo>
                    <a:pt x="93" y="0"/>
                  </a:lnTo>
                  <a:lnTo>
                    <a:pt x="104" y="0"/>
                  </a:lnTo>
                  <a:lnTo>
                    <a:pt x="114" y="0"/>
                  </a:lnTo>
                  <a:lnTo>
                    <a:pt x="124" y="0"/>
                  </a:lnTo>
                  <a:lnTo>
                    <a:pt x="140" y="0"/>
                  </a:lnTo>
                  <a:lnTo>
                    <a:pt x="150" y="5"/>
                  </a:lnTo>
                  <a:lnTo>
                    <a:pt x="161" y="10"/>
                  </a:lnTo>
                  <a:lnTo>
                    <a:pt x="171" y="15"/>
                  </a:lnTo>
                  <a:lnTo>
                    <a:pt x="181" y="20"/>
                  </a:lnTo>
                  <a:lnTo>
                    <a:pt x="187" y="25"/>
                  </a:lnTo>
                  <a:lnTo>
                    <a:pt x="197" y="30"/>
                  </a:lnTo>
                  <a:lnTo>
                    <a:pt x="202" y="40"/>
                  </a:lnTo>
                  <a:lnTo>
                    <a:pt x="212" y="50"/>
                  </a:lnTo>
                  <a:lnTo>
                    <a:pt x="218" y="59"/>
                  </a:lnTo>
                  <a:lnTo>
                    <a:pt x="223" y="64"/>
                  </a:lnTo>
                  <a:lnTo>
                    <a:pt x="228" y="79"/>
                  </a:lnTo>
                  <a:lnTo>
                    <a:pt x="228" y="89"/>
                  </a:lnTo>
                  <a:lnTo>
                    <a:pt x="228" y="99"/>
                  </a:lnTo>
                  <a:lnTo>
                    <a:pt x="228" y="109"/>
                  </a:lnTo>
                  <a:lnTo>
                    <a:pt x="228" y="119"/>
                  </a:lnTo>
                  <a:lnTo>
                    <a:pt x="228" y="134"/>
                  </a:lnTo>
                  <a:lnTo>
                    <a:pt x="228" y="144"/>
                  </a:lnTo>
                  <a:lnTo>
                    <a:pt x="223" y="154"/>
                  </a:lnTo>
                  <a:lnTo>
                    <a:pt x="218" y="164"/>
                  </a:lnTo>
                  <a:lnTo>
                    <a:pt x="212" y="174"/>
                  </a:lnTo>
                  <a:lnTo>
                    <a:pt x="202" y="179"/>
                  </a:lnTo>
                  <a:lnTo>
                    <a:pt x="197" y="189"/>
                  </a:lnTo>
                  <a:lnTo>
                    <a:pt x="187" y="194"/>
                  </a:lnTo>
                  <a:lnTo>
                    <a:pt x="181" y="204"/>
                  </a:lnTo>
                  <a:lnTo>
                    <a:pt x="171" y="209"/>
                  </a:lnTo>
                  <a:lnTo>
                    <a:pt x="161" y="214"/>
                  </a:lnTo>
                  <a:lnTo>
                    <a:pt x="150" y="219"/>
                  </a:lnTo>
                  <a:lnTo>
                    <a:pt x="140" y="219"/>
                  </a:lnTo>
                  <a:lnTo>
                    <a:pt x="124" y="219"/>
                  </a:lnTo>
                  <a:lnTo>
                    <a:pt x="114" y="219"/>
                  </a:lnTo>
                  <a:close/>
                </a:path>
              </a:pathLst>
            </a:custGeom>
            <a:solidFill>
              <a:srgbClr val="000000"/>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3" name="Freeform 31"/>
            <p:cNvSpPr>
              <a:spLocks/>
            </p:cNvSpPr>
            <p:nvPr/>
          </p:nvSpPr>
          <p:spPr bwMode="auto">
            <a:xfrm>
              <a:off x="2541" y="2368"/>
              <a:ext cx="138" cy="150"/>
            </a:xfrm>
            <a:custGeom>
              <a:avLst/>
              <a:gdLst>
                <a:gd name="T0" fmla="*/ 63 w 218"/>
                <a:gd name="T1" fmla="*/ 150 h 209"/>
                <a:gd name="T2" fmla="*/ 49 w 218"/>
                <a:gd name="T3" fmla="*/ 146 h 209"/>
                <a:gd name="T4" fmla="*/ 36 w 218"/>
                <a:gd name="T5" fmla="*/ 143 h 209"/>
                <a:gd name="T6" fmla="*/ 27 w 218"/>
                <a:gd name="T7" fmla="*/ 132 h 209"/>
                <a:gd name="T8" fmla="*/ 16 w 218"/>
                <a:gd name="T9" fmla="*/ 125 h 209"/>
                <a:gd name="T10" fmla="*/ 10 w 218"/>
                <a:gd name="T11" fmla="*/ 111 h 209"/>
                <a:gd name="T12" fmla="*/ 3 w 218"/>
                <a:gd name="T13" fmla="*/ 96 h 209"/>
                <a:gd name="T14" fmla="*/ 0 w 218"/>
                <a:gd name="T15" fmla="*/ 82 h 209"/>
                <a:gd name="T16" fmla="*/ 0 w 218"/>
                <a:gd name="T17" fmla="*/ 67 h 209"/>
                <a:gd name="T18" fmla="*/ 3 w 218"/>
                <a:gd name="T19" fmla="*/ 53 h 209"/>
                <a:gd name="T20" fmla="*/ 10 w 218"/>
                <a:gd name="T21" fmla="*/ 39 h 209"/>
                <a:gd name="T22" fmla="*/ 16 w 218"/>
                <a:gd name="T23" fmla="*/ 29 h 209"/>
                <a:gd name="T24" fmla="*/ 27 w 218"/>
                <a:gd name="T25" fmla="*/ 18 h 209"/>
                <a:gd name="T26" fmla="*/ 36 w 218"/>
                <a:gd name="T27" fmla="*/ 11 h 209"/>
                <a:gd name="T28" fmla="*/ 49 w 218"/>
                <a:gd name="T29" fmla="*/ 4 h 209"/>
                <a:gd name="T30" fmla="*/ 63 w 218"/>
                <a:gd name="T31" fmla="*/ 0 h 209"/>
                <a:gd name="T32" fmla="*/ 75 w 218"/>
                <a:gd name="T33" fmla="*/ 0 h 209"/>
                <a:gd name="T34" fmla="*/ 89 w 218"/>
                <a:gd name="T35" fmla="*/ 4 h 209"/>
                <a:gd name="T36" fmla="*/ 102 w 218"/>
                <a:gd name="T37" fmla="*/ 11 h 209"/>
                <a:gd name="T38" fmla="*/ 111 w 218"/>
                <a:gd name="T39" fmla="*/ 18 h 209"/>
                <a:gd name="T40" fmla="*/ 122 w 218"/>
                <a:gd name="T41" fmla="*/ 29 h 209"/>
                <a:gd name="T42" fmla="*/ 131 w 218"/>
                <a:gd name="T43" fmla="*/ 39 h 209"/>
                <a:gd name="T44" fmla="*/ 135 w 218"/>
                <a:gd name="T45" fmla="*/ 53 h 209"/>
                <a:gd name="T46" fmla="*/ 138 w 218"/>
                <a:gd name="T47" fmla="*/ 67 h 209"/>
                <a:gd name="T48" fmla="*/ 138 w 218"/>
                <a:gd name="T49" fmla="*/ 82 h 209"/>
                <a:gd name="T50" fmla="*/ 135 w 218"/>
                <a:gd name="T51" fmla="*/ 96 h 209"/>
                <a:gd name="T52" fmla="*/ 131 w 218"/>
                <a:gd name="T53" fmla="*/ 111 h 209"/>
                <a:gd name="T54" fmla="*/ 122 w 218"/>
                <a:gd name="T55" fmla="*/ 125 h 209"/>
                <a:gd name="T56" fmla="*/ 111 w 218"/>
                <a:gd name="T57" fmla="*/ 132 h 209"/>
                <a:gd name="T58" fmla="*/ 102 w 218"/>
                <a:gd name="T59" fmla="*/ 143 h 209"/>
                <a:gd name="T60" fmla="*/ 89 w 218"/>
                <a:gd name="T61" fmla="*/ 146 h 209"/>
                <a:gd name="T62" fmla="*/ 75 w 218"/>
                <a:gd name="T63" fmla="*/ 150 h 2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09"/>
                <a:gd name="T98" fmla="*/ 218 w 218"/>
                <a:gd name="T99" fmla="*/ 209 h 20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09">
                  <a:moveTo>
                    <a:pt x="109" y="209"/>
                  </a:moveTo>
                  <a:lnTo>
                    <a:pt x="99" y="209"/>
                  </a:lnTo>
                  <a:lnTo>
                    <a:pt x="88" y="209"/>
                  </a:lnTo>
                  <a:lnTo>
                    <a:pt x="78" y="204"/>
                  </a:lnTo>
                  <a:lnTo>
                    <a:pt x="68" y="199"/>
                  </a:lnTo>
                  <a:lnTo>
                    <a:pt x="57" y="199"/>
                  </a:lnTo>
                  <a:lnTo>
                    <a:pt x="47" y="194"/>
                  </a:lnTo>
                  <a:lnTo>
                    <a:pt x="42" y="184"/>
                  </a:lnTo>
                  <a:lnTo>
                    <a:pt x="31" y="179"/>
                  </a:lnTo>
                  <a:lnTo>
                    <a:pt x="26" y="174"/>
                  </a:lnTo>
                  <a:lnTo>
                    <a:pt x="21" y="164"/>
                  </a:lnTo>
                  <a:lnTo>
                    <a:pt x="16" y="154"/>
                  </a:lnTo>
                  <a:lnTo>
                    <a:pt x="11" y="144"/>
                  </a:lnTo>
                  <a:lnTo>
                    <a:pt x="5" y="134"/>
                  </a:lnTo>
                  <a:lnTo>
                    <a:pt x="5" y="124"/>
                  </a:lnTo>
                  <a:lnTo>
                    <a:pt x="0" y="114"/>
                  </a:lnTo>
                  <a:lnTo>
                    <a:pt x="0" y="104"/>
                  </a:lnTo>
                  <a:lnTo>
                    <a:pt x="0" y="94"/>
                  </a:lnTo>
                  <a:lnTo>
                    <a:pt x="5" y="84"/>
                  </a:lnTo>
                  <a:lnTo>
                    <a:pt x="5" y="74"/>
                  </a:lnTo>
                  <a:lnTo>
                    <a:pt x="11" y="64"/>
                  </a:lnTo>
                  <a:lnTo>
                    <a:pt x="16" y="54"/>
                  </a:lnTo>
                  <a:lnTo>
                    <a:pt x="21" y="50"/>
                  </a:lnTo>
                  <a:lnTo>
                    <a:pt x="26" y="40"/>
                  </a:lnTo>
                  <a:lnTo>
                    <a:pt x="31" y="30"/>
                  </a:lnTo>
                  <a:lnTo>
                    <a:pt x="42" y="25"/>
                  </a:lnTo>
                  <a:lnTo>
                    <a:pt x="47" y="20"/>
                  </a:lnTo>
                  <a:lnTo>
                    <a:pt x="57" y="15"/>
                  </a:lnTo>
                  <a:lnTo>
                    <a:pt x="68" y="10"/>
                  </a:lnTo>
                  <a:lnTo>
                    <a:pt x="78" y="5"/>
                  </a:lnTo>
                  <a:lnTo>
                    <a:pt x="88" y="5"/>
                  </a:lnTo>
                  <a:lnTo>
                    <a:pt x="99" y="0"/>
                  </a:lnTo>
                  <a:lnTo>
                    <a:pt x="109" y="0"/>
                  </a:lnTo>
                  <a:lnTo>
                    <a:pt x="119" y="0"/>
                  </a:lnTo>
                  <a:lnTo>
                    <a:pt x="130" y="5"/>
                  </a:lnTo>
                  <a:lnTo>
                    <a:pt x="140" y="5"/>
                  </a:lnTo>
                  <a:lnTo>
                    <a:pt x="150" y="10"/>
                  </a:lnTo>
                  <a:lnTo>
                    <a:pt x="161" y="15"/>
                  </a:lnTo>
                  <a:lnTo>
                    <a:pt x="171" y="20"/>
                  </a:lnTo>
                  <a:lnTo>
                    <a:pt x="176" y="25"/>
                  </a:lnTo>
                  <a:lnTo>
                    <a:pt x="187" y="30"/>
                  </a:lnTo>
                  <a:lnTo>
                    <a:pt x="192" y="40"/>
                  </a:lnTo>
                  <a:lnTo>
                    <a:pt x="202" y="50"/>
                  </a:lnTo>
                  <a:lnTo>
                    <a:pt x="207" y="54"/>
                  </a:lnTo>
                  <a:lnTo>
                    <a:pt x="207" y="64"/>
                  </a:lnTo>
                  <a:lnTo>
                    <a:pt x="213" y="74"/>
                  </a:lnTo>
                  <a:lnTo>
                    <a:pt x="218" y="84"/>
                  </a:lnTo>
                  <a:lnTo>
                    <a:pt x="218" y="94"/>
                  </a:lnTo>
                  <a:lnTo>
                    <a:pt x="218" y="104"/>
                  </a:lnTo>
                  <a:lnTo>
                    <a:pt x="218" y="114"/>
                  </a:lnTo>
                  <a:lnTo>
                    <a:pt x="218" y="124"/>
                  </a:lnTo>
                  <a:lnTo>
                    <a:pt x="213" y="134"/>
                  </a:lnTo>
                  <a:lnTo>
                    <a:pt x="207" y="144"/>
                  </a:lnTo>
                  <a:lnTo>
                    <a:pt x="207" y="154"/>
                  </a:lnTo>
                  <a:lnTo>
                    <a:pt x="202" y="164"/>
                  </a:lnTo>
                  <a:lnTo>
                    <a:pt x="192" y="174"/>
                  </a:lnTo>
                  <a:lnTo>
                    <a:pt x="187" y="179"/>
                  </a:lnTo>
                  <a:lnTo>
                    <a:pt x="176" y="184"/>
                  </a:lnTo>
                  <a:lnTo>
                    <a:pt x="171" y="194"/>
                  </a:lnTo>
                  <a:lnTo>
                    <a:pt x="161" y="199"/>
                  </a:lnTo>
                  <a:lnTo>
                    <a:pt x="150" y="199"/>
                  </a:lnTo>
                  <a:lnTo>
                    <a:pt x="140" y="204"/>
                  </a:lnTo>
                  <a:lnTo>
                    <a:pt x="130" y="209"/>
                  </a:lnTo>
                  <a:lnTo>
                    <a:pt x="119" y="209"/>
                  </a:lnTo>
                  <a:lnTo>
                    <a:pt x="109" y="209"/>
                  </a:lnTo>
                  <a:close/>
                </a:path>
              </a:pathLst>
            </a:custGeom>
            <a:solidFill>
              <a:srgbClr val="330033"/>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4" name="Freeform 32"/>
            <p:cNvSpPr>
              <a:spLocks/>
            </p:cNvSpPr>
            <p:nvPr/>
          </p:nvSpPr>
          <p:spPr bwMode="auto">
            <a:xfrm>
              <a:off x="2548" y="2375"/>
              <a:ext cx="128" cy="139"/>
            </a:xfrm>
            <a:custGeom>
              <a:avLst/>
              <a:gdLst>
                <a:gd name="T0" fmla="*/ 56 w 202"/>
                <a:gd name="T1" fmla="*/ 139 h 194"/>
                <a:gd name="T2" fmla="*/ 42 w 202"/>
                <a:gd name="T3" fmla="*/ 135 h 194"/>
                <a:gd name="T4" fmla="*/ 32 w 202"/>
                <a:gd name="T5" fmla="*/ 128 h 194"/>
                <a:gd name="T6" fmla="*/ 23 w 202"/>
                <a:gd name="T7" fmla="*/ 121 h 194"/>
                <a:gd name="T8" fmla="*/ 13 w 202"/>
                <a:gd name="T9" fmla="*/ 114 h 194"/>
                <a:gd name="T10" fmla="*/ 6 w 202"/>
                <a:gd name="T11" fmla="*/ 103 h 194"/>
                <a:gd name="T12" fmla="*/ 3 w 202"/>
                <a:gd name="T13" fmla="*/ 89 h 194"/>
                <a:gd name="T14" fmla="*/ 0 w 202"/>
                <a:gd name="T15" fmla="*/ 75 h 194"/>
                <a:gd name="T16" fmla="*/ 0 w 202"/>
                <a:gd name="T17" fmla="*/ 60 h 194"/>
                <a:gd name="T18" fmla="*/ 3 w 202"/>
                <a:gd name="T19" fmla="*/ 46 h 194"/>
                <a:gd name="T20" fmla="*/ 6 w 202"/>
                <a:gd name="T21" fmla="*/ 35 h 194"/>
                <a:gd name="T22" fmla="*/ 13 w 202"/>
                <a:gd name="T23" fmla="*/ 25 h 194"/>
                <a:gd name="T24" fmla="*/ 23 w 202"/>
                <a:gd name="T25" fmla="*/ 14 h 194"/>
                <a:gd name="T26" fmla="*/ 32 w 202"/>
                <a:gd name="T27" fmla="*/ 7 h 194"/>
                <a:gd name="T28" fmla="*/ 42 w 202"/>
                <a:gd name="T29" fmla="*/ 0 h 194"/>
                <a:gd name="T30" fmla="*/ 56 w 202"/>
                <a:gd name="T31" fmla="*/ 0 h 194"/>
                <a:gd name="T32" fmla="*/ 68 w 202"/>
                <a:gd name="T33" fmla="*/ 0 h 194"/>
                <a:gd name="T34" fmla="*/ 82 w 202"/>
                <a:gd name="T35" fmla="*/ 0 h 194"/>
                <a:gd name="T36" fmla="*/ 92 w 202"/>
                <a:gd name="T37" fmla="*/ 7 h 194"/>
                <a:gd name="T38" fmla="*/ 105 w 202"/>
                <a:gd name="T39" fmla="*/ 14 h 194"/>
                <a:gd name="T40" fmla="*/ 112 w 202"/>
                <a:gd name="T41" fmla="*/ 25 h 194"/>
                <a:gd name="T42" fmla="*/ 118 w 202"/>
                <a:gd name="T43" fmla="*/ 35 h 194"/>
                <a:gd name="T44" fmla="*/ 124 w 202"/>
                <a:gd name="T45" fmla="*/ 46 h 194"/>
                <a:gd name="T46" fmla="*/ 128 w 202"/>
                <a:gd name="T47" fmla="*/ 60 h 194"/>
                <a:gd name="T48" fmla="*/ 128 w 202"/>
                <a:gd name="T49" fmla="*/ 75 h 194"/>
                <a:gd name="T50" fmla="*/ 124 w 202"/>
                <a:gd name="T51" fmla="*/ 89 h 194"/>
                <a:gd name="T52" fmla="*/ 118 w 202"/>
                <a:gd name="T53" fmla="*/ 103 h 194"/>
                <a:gd name="T54" fmla="*/ 112 w 202"/>
                <a:gd name="T55" fmla="*/ 114 h 194"/>
                <a:gd name="T56" fmla="*/ 105 w 202"/>
                <a:gd name="T57" fmla="*/ 121 h 194"/>
                <a:gd name="T58" fmla="*/ 92 w 202"/>
                <a:gd name="T59" fmla="*/ 128 h 194"/>
                <a:gd name="T60" fmla="*/ 82 w 202"/>
                <a:gd name="T61" fmla="*/ 135 h 194"/>
                <a:gd name="T62" fmla="*/ 68 w 202"/>
                <a:gd name="T63" fmla="*/ 139 h 1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2"/>
                <a:gd name="T97" fmla="*/ 0 h 194"/>
                <a:gd name="T98" fmla="*/ 202 w 202"/>
                <a:gd name="T99" fmla="*/ 194 h 1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2" h="194">
                  <a:moveTo>
                    <a:pt x="98" y="194"/>
                  </a:moveTo>
                  <a:lnTo>
                    <a:pt x="88" y="194"/>
                  </a:lnTo>
                  <a:lnTo>
                    <a:pt x="77" y="189"/>
                  </a:lnTo>
                  <a:lnTo>
                    <a:pt x="67" y="189"/>
                  </a:lnTo>
                  <a:lnTo>
                    <a:pt x="57" y="184"/>
                  </a:lnTo>
                  <a:lnTo>
                    <a:pt x="51" y="179"/>
                  </a:lnTo>
                  <a:lnTo>
                    <a:pt x="41" y="174"/>
                  </a:lnTo>
                  <a:lnTo>
                    <a:pt x="36" y="169"/>
                  </a:lnTo>
                  <a:lnTo>
                    <a:pt x="26" y="164"/>
                  </a:lnTo>
                  <a:lnTo>
                    <a:pt x="20" y="159"/>
                  </a:lnTo>
                  <a:lnTo>
                    <a:pt x="15" y="149"/>
                  </a:lnTo>
                  <a:lnTo>
                    <a:pt x="10" y="144"/>
                  </a:lnTo>
                  <a:lnTo>
                    <a:pt x="5" y="134"/>
                  </a:lnTo>
                  <a:lnTo>
                    <a:pt x="5" y="124"/>
                  </a:lnTo>
                  <a:lnTo>
                    <a:pt x="0" y="114"/>
                  </a:lnTo>
                  <a:lnTo>
                    <a:pt x="0" y="104"/>
                  </a:lnTo>
                  <a:lnTo>
                    <a:pt x="0" y="94"/>
                  </a:lnTo>
                  <a:lnTo>
                    <a:pt x="0" y="84"/>
                  </a:lnTo>
                  <a:lnTo>
                    <a:pt x="0" y="74"/>
                  </a:lnTo>
                  <a:lnTo>
                    <a:pt x="5" y="64"/>
                  </a:lnTo>
                  <a:lnTo>
                    <a:pt x="5" y="59"/>
                  </a:lnTo>
                  <a:lnTo>
                    <a:pt x="10" y="49"/>
                  </a:lnTo>
                  <a:lnTo>
                    <a:pt x="15" y="40"/>
                  </a:lnTo>
                  <a:lnTo>
                    <a:pt x="20" y="35"/>
                  </a:lnTo>
                  <a:lnTo>
                    <a:pt x="26" y="25"/>
                  </a:lnTo>
                  <a:lnTo>
                    <a:pt x="36" y="20"/>
                  </a:lnTo>
                  <a:lnTo>
                    <a:pt x="41" y="15"/>
                  </a:lnTo>
                  <a:lnTo>
                    <a:pt x="51" y="10"/>
                  </a:lnTo>
                  <a:lnTo>
                    <a:pt x="57" y="5"/>
                  </a:lnTo>
                  <a:lnTo>
                    <a:pt x="67" y="0"/>
                  </a:lnTo>
                  <a:lnTo>
                    <a:pt x="77" y="0"/>
                  </a:lnTo>
                  <a:lnTo>
                    <a:pt x="88" y="0"/>
                  </a:lnTo>
                  <a:lnTo>
                    <a:pt x="98" y="0"/>
                  </a:lnTo>
                  <a:lnTo>
                    <a:pt x="108" y="0"/>
                  </a:lnTo>
                  <a:lnTo>
                    <a:pt x="119" y="0"/>
                  </a:lnTo>
                  <a:lnTo>
                    <a:pt x="129" y="0"/>
                  </a:lnTo>
                  <a:lnTo>
                    <a:pt x="139" y="5"/>
                  </a:lnTo>
                  <a:lnTo>
                    <a:pt x="145" y="10"/>
                  </a:lnTo>
                  <a:lnTo>
                    <a:pt x="155" y="15"/>
                  </a:lnTo>
                  <a:lnTo>
                    <a:pt x="165" y="20"/>
                  </a:lnTo>
                  <a:lnTo>
                    <a:pt x="171" y="25"/>
                  </a:lnTo>
                  <a:lnTo>
                    <a:pt x="176" y="35"/>
                  </a:lnTo>
                  <a:lnTo>
                    <a:pt x="181" y="40"/>
                  </a:lnTo>
                  <a:lnTo>
                    <a:pt x="186" y="49"/>
                  </a:lnTo>
                  <a:lnTo>
                    <a:pt x="191" y="59"/>
                  </a:lnTo>
                  <a:lnTo>
                    <a:pt x="196" y="64"/>
                  </a:lnTo>
                  <a:lnTo>
                    <a:pt x="196" y="74"/>
                  </a:lnTo>
                  <a:lnTo>
                    <a:pt x="202" y="84"/>
                  </a:lnTo>
                  <a:lnTo>
                    <a:pt x="202" y="94"/>
                  </a:lnTo>
                  <a:lnTo>
                    <a:pt x="202" y="104"/>
                  </a:lnTo>
                  <a:lnTo>
                    <a:pt x="196" y="114"/>
                  </a:lnTo>
                  <a:lnTo>
                    <a:pt x="196" y="124"/>
                  </a:lnTo>
                  <a:lnTo>
                    <a:pt x="191" y="134"/>
                  </a:lnTo>
                  <a:lnTo>
                    <a:pt x="186" y="144"/>
                  </a:lnTo>
                  <a:lnTo>
                    <a:pt x="181" y="149"/>
                  </a:lnTo>
                  <a:lnTo>
                    <a:pt x="176" y="159"/>
                  </a:lnTo>
                  <a:lnTo>
                    <a:pt x="171" y="164"/>
                  </a:lnTo>
                  <a:lnTo>
                    <a:pt x="165" y="169"/>
                  </a:lnTo>
                  <a:lnTo>
                    <a:pt x="155" y="174"/>
                  </a:lnTo>
                  <a:lnTo>
                    <a:pt x="145" y="179"/>
                  </a:lnTo>
                  <a:lnTo>
                    <a:pt x="139" y="184"/>
                  </a:lnTo>
                  <a:lnTo>
                    <a:pt x="129" y="189"/>
                  </a:lnTo>
                  <a:lnTo>
                    <a:pt x="119" y="189"/>
                  </a:lnTo>
                  <a:lnTo>
                    <a:pt x="108" y="194"/>
                  </a:lnTo>
                  <a:lnTo>
                    <a:pt x="98" y="194"/>
                  </a:lnTo>
                  <a:close/>
                </a:path>
              </a:pathLst>
            </a:custGeom>
            <a:solidFill>
              <a:srgbClr val="660066"/>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5" name="Freeform 33"/>
            <p:cNvSpPr>
              <a:spLocks/>
            </p:cNvSpPr>
            <p:nvPr/>
          </p:nvSpPr>
          <p:spPr bwMode="auto">
            <a:xfrm>
              <a:off x="2551" y="2379"/>
              <a:ext cx="118" cy="128"/>
            </a:xfrm>
            <a:custGeom>
              <a:avLst/>
              <a:gdLst>
                <a:gd name="T0" fmla="*/ 53 w 186"/>
                <a:gd name="T1" fmla="*/ 128 h 179"/>
                <a:gd name="T2" fmla="*/ 43 w 186"/>
                <a:gd name="T3" fmla="*/ 128 h 179"/>
                <a:gd name="T4" fmla="*/ 29 w 186"/>
                <a:gd name="T5" fmla="*/ 121 h 179"/>
                <a:gd name="T6" fmla="*/ 20 w 186"/>
                <a:gd name="T7" fmla="*/ 114 h 179"/>
                <a:gd name="T8" fmla="*/ 13 w 186"/>
                <a:gd name="T9" fmla="*/ 107 h 179"/>
                <a:gd name="T10" fmla="*/ 6 w 186"/>
                <a:gd name="T11" fmla="*/ 96 h 179"/>
                <a:gd name="T12" fmla="*/ 0 w 186"/>
                <a:gd name="T13" fmla="*/ 85 h 179"/>
                <a:gd name="T14" fmla="*/ 0 w 186"/>
                <a:gd name="T15" fmla="*/ 71 h 179"/>
                <a:gd name="T16" fmla="*/ 0 w 186"/>
                <a:gd name="T17" fmla="*/ 56 h 179"/>
                <a:gd name="T18" fmla="*/ 0 w 186"/>
                <a:gd name="T19" fmla="*/ 46 h 179"/>
                <a:gd name="T20" fmla="*/ 6 w 186"/>
                <a:gd name="T21" fmla="*/ 35 h 179"/>
                <a:gd name="T22" fmla="*/ 13 w 186"/>
                <a:gd name="T23" fmla="*/ 25 h 179"/>
                <a:gd name="T24" fmla="*/ 20 w 186"/>
                <a:gd name="T25" fmla="*/ 14 h 179"/>
                <a:gd name="T26" fmla="*/ 29 w 186"/>
                <a:gd name="T27" fmla="*/ 7 h 179"/>
                <a:gd name="T28" fmla="*/ 43 w 186"/>
                <a:gd name="T29" fmla="*/ 4 h 179"/>
                <a:gd name="T30" fmla="*/ 53 w 186"/>
                <a:gd name="T31" fmla="*/ 0 h 179"/>
                <a:gd name="T32" fmla="*/ 65 w 186"/>
                <a:gd name="T33" fmla="*/ 0 h 179"/>
                <a:gd name="T34" fmla="*/ 79 w 186"/>
                <a:gd name="T35" fmla="*/ 4 h 179"/>
                <a:gd name="T36" fmla="*/ 89 w 186"/>
                <a:gd name="T37" fmla="*/ 7 h 179"/>
                <a:gd name="T38" fmla="*/ 98 w 186"/>
                <a:gd name="T39" fmla="*/ 14 h 179"/>
                <a:gd name="T40" fmla="*/ 105 w 186"/>
                <a:gd name="T41" fmla="*/ 25 h 179"/>
                <a:gd name="T42" fmla="*/ 112 w 186"/>
                <a:gd name="T43" fmla="*/ 35 h 179"/>
                <a:gd name="T44" fmla="*/ 118 w 186"/>
                <a:gd name="T45" fmla="*/ 46 h 179"/>
                <a:gd name="T46" fmla="*/ 118 w 186"/>
                <a:gd name="T47" fmla="*/ 56 h 179"/>
                <a:gd name="T48" fmla="*/ 118 w 186"/>
                <a:gd name="T49" fmla="*/ 71 h 179"/>
                <a:gd name="T50" fmla="*/ 118 w 186"/>
                <a:gd name="T51" fmla="*/ 85 h 179"/>
                <a:gd name="T52" fmla="*/ 112 w 186"/>
                <a:gd name="T53" fmla="*/ 96 h 179"/>
                <a:gd name="T54" fmla="*/ 105 w 186"/>
                <a:gd name="T55" fmla="*/ 107 h 179"/>
                <a:gd name="T56" fmla="*/ 98 w 186"/>
                <a:gd name="T57" fmla="*/ 114 h 179"/>
                <a:gd name="T58" fmla="*/ 89 w 186"/>
                <a:gd name="T59" fmla="*/ 121 h 179"/>
                <a:gd name="T60" fmla="*/ 79 w 186"/>
                <a:gd name="T61" fmla="*/ 128 h 179"/>
                <a:gd name="T62" fmla="*/ 65 w 186"/>
                <a:gd name="T63" fmla="*/ 128 h 1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6"/>
                <a:gd name="T97" fmla="*/ 0 h 179"/>
                <a:gd name="T98" fmla="*/ 186 w 186"/>
                <a:gd name="T99" fmla="*/ 179 h 17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6" h="179">
                  <a:moveTo>
                    <a:pt x="93" y="179"/>
                  </a:moveTo>
                  <a:lnTo>
                    <a:pt x="83" y="179"/>
                  </a:lnTo>
                  <a:lnTo>
                    <a:pt x="72" y="179"/>
                  </a:lnTo>
                  <a:lnTo>
                    <a:pt x="67" y="179"/>
                  </a:lnTo>
                  <a:lnTo>
                    <a:pt x="57" y="174"/>
                  </a:lnTo>
                  <a:lnTo>
                    <a:pt x="46" y="169"/>
                  </a:lnTo>
                  <a:lnTo>
                    <a:pt x="41" y="164"/>
                  </a:lnTo>
                  <a:lnTo>
                    <a:pt x="31" y="159"/>
                  </a:lnTo>
                  <a:lnTo>
                    <a:pt x="26" y="154"/>
                  </a:lnTo>
                  <a:lnTo>
                    <a:pt x="21" y="149"/>
                  </a:lnTo>
                  <a:lnTo>
                    <a:pt x="15" y="139"/>
                  </a:lnTo>
                  <a:lnTo>
                    <a:pt x="10" y="134"/>
                  </a:lnTo>
                  <a:lnTo>
                    <a:pt x="5" y="124"/>
                  </a:lnTo>
                  <a:lnTo>
                    <a:pt x="0" y="119"/>
                  </a:lnTo>
                  <a:lnTo>
                    <a:pt x="0" y="109"/>
                  </a:lnTo>
                  <a:lnTo>
                    <a:pt x="0" y="99"/>
                  </a:lnTo>
                  <a:lnTo>
                    <a:pt x="0" y="89"/>
                  </a:lnTo>
                  <a:lnTo>
                    <a:pt x="0" y="79"/>
                  </a:lnTo>
                  <a:lnTo>
                    <a:pt x="0" y="74"/>
                  </a:lnTo>
                  <a:lnTo>
                    <a:pt x="0" y="64"/>
                  </a:lnTo>
                  <a:lnTo>
                    <a:pt x="5" y="54"/>
                  </a:lnTo>
                  <a:lnTo>
                    <a:pt x="10" y="49"/>
                  </a:lnTo>
                  <a:lnTo>
                    <a:pt x="15" y="39"/>
                  </a:lnTo>
                  <a:lnTo>
                    <a:pt x="21" y="35"/>
                  </a:lnTo>
                  <a:lnTo>
                    <a:pt x="26" y="25"/>
                  </a:lnTo>
                  <a:lnTo>
                    <a:pt x="31" y="20"/>
                  </a:lnTo>
                  <a:lnTo>
                    <a:pt x="41" y="15"/>
                  </a:lnTo>
                  <a:lnTo>
                    <a:pt x="46" y="10"/>
                  </a:lnTo>
                  <a:lnTo>
                    <a:pt x="57" y="5"/>
                  </a:lnTo>
                  <a:lnTo>
                    <a:pt x="67" y="5"/>
                  </a:lnTo>
                  <a:lnTo>
                    <a:pt x="72" y="0"/>
                  </a:lnTo>
                  <a:lnTo>
                    <a:pt x="83" y="0"/>
                  </a:lnTo>
                  <a:lnTo>
                    <a:pt x="93" y="0"/>
                  </a:lnTo>
                  <a:lnTo>
                    <a:pt x="103" y="0"/>
                  </a:lnTo>
                  <a:lnTo>
                    <a:pt x="114" y="0"/>
                  </a:lnTo>
                  <a:lnTo>
                    <a:pt x="124" y="5"/>
                  </a:lnTo>
                  <a:lnTo>
                    <a:pt x="129" y="5"/>
                  </a:lnTo>
                  <a:lnTo>
                    <a:pt x="140" y="10"/>
                  </a:lnTo>
                  <a:lnTo>
                    <a:pt x="145" y="15"/>
                  </a:lnTo>
                  <a:lnTo>
                    <a:pt x="155" y="20"/>
                  </a:lnTo>
                  <a:lnTo>
                    <a:pt x="160" y="25"/>
                  </a:lnTo>
                  <a:lnTo>
                    <a:pt x="166" y="35"/>
                  </a:lnTo>
                  <a:lnTo>
                    <a:pt x="171" y="39"/>
                  </a:lnTo>
                  <a:lnTo>
                    <a:pt x="176" y="49"/>
                  </a:lnTo>
                  <a:lnTo>
                    <a:pt x="181" y="54"/>
                  </a:lnTo>
                  <a:lnTo>
                    <a:pt x="186" y="64"/>
                  </a:lnTo>
                  <a:lnTo>
                    <a:pt x="186" y="74"/>
                  </a:lnTo>
                  <a:lnTo>
                    <a:pt x="186" y="79"/>
                  </a:lnTo>
                  <a:lnTo>
                    <a:pt x="186" y="89"/>
                  </a:lnTo>
                  <a:lnTo>
                    <a:pt x="186" y="99"/>
                  </a:lnTo>
                  <a:lnTo>
                    <a:pt x="186" y="109"/>
                  </a:lnTo>
                  <a:lnTo>
                    <a:pt x="186" y="119"/>
                  </a:lnTo>
                  <a:lnTo>
                    <a:pt x="181" y="124"/>
                  </a:lnTo>
                  <a:lnTo>
                    <a:pt x="176" y="134"/>
                  </a:lnTo>
                  <a:lnTo>
                    <a:pt x="171" y="139"/>
                  </a:lnTo>
                  <a:lnTo>
                    <a:pt x="166" y="149"/>
                  </a:lnTo>
                  <a:lnTo>
                    <a:pt x="160" y="154"/>
                  </a:lnTo>
                  <a:lnTo>
                    <a:pt x="155" y="159"/>
                  </a:lnTo>
                  <a:lnTo>
                    <a:pt x="145" y="164"/>
                  </a:lnTo>
                  <a:lnTo>
                    <a:pt x="140" y="169"/>
                  </a:lnTo>
                  <a:lnTo>
                    <a:pt x="129" y="174"/>
                  </a:lnTo>
                  <a:lnTo>
                    <a:pt x="124" y="179"/>
                  </a:lnTo>
                  <a:lnTo>
                    <a:pt x="114" y="179"/>
                  </a:lnTo>
                  <a:lnTo>
                    <a:pt x="103" y="179"/>
                  </a:lnTo>
                  <a:lnTo>
                    <a:pt x="93" y="179"/>
                  </a:lnTo>
                  <a:close/>
                </a:path>
              </a:pathLst>
            </a:custGeom>
            <a:solidFill>
              <a:srgbClr val="990099"/>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6" name="Freeform 34"/>
            <p:cNvSpPr>
              <a:spLocks/>
            </p:cNvSpPr>
            <p:nvPr/>
          </p:nvSpPr>
          <p:spPr bwMode="auto">
            <a:xfrm>
              <a:off x="2555" y="2382"/>
              <a:ext cx="111" cy="122"/>
            </a:xfrm>
            <a:custGeom>
              <a:avLst/>
              <a:gdLst>
                <a:gd name="T0" fmla="*/ 56 w 176"/>
                <a:gd name="T1" fmla="*/ 122 h 169"/>
                <a:gd name="T2" fmla="*/ 46 w 176"/>
                <a:gd name="T3" fmla="*/ 122 h 169"/>
                <a:gd name="T4" fmla="*/ 36 w 176"/>
                <a:gd name="T5" fmla="*/ 118 h 169"/>
                <a:gd name="T6" fmla="*/ 26 w 176"/>
                <a:gd name="T7" fmla="*/ 111 h 169"/>
                <a:gd name="T8" fmla="*/ 16 w 176"/>
                <a:gd name="T9" fmla="*/ 104 h 169"/>
                <a:gd name="T10" fmla="*/ 10 w 176"/>
                <a:gd name="T11" fmla="*/ 97 h 169"/>
                <a:gd name="T12" fmla="*/ 3 w 176"/>
                <a:gd name="T13" fmla="*/ 86 h 169"/>
                <a:gd name="T14" fmla="*/ 3 w 176"/>
                <a:gd name="T15" fmla="*/ 75 h 169"/>
                <a:gd name="T16" fmla="*/ 0 w 176"/>
                <a:gd name="T17" fmla="*/ 61 h 169"/>
                <a:gd name="T18" fmla="*/ 3 w 176"/>
                <a:gd name="T19" fmla="*/ 50 h 169"/>
                <a:gd name="T20" fmla="*/ 3 w 176"/>
                <a:gd name="T21" fmla="*/ 39 h 169"/>
                <a:gd name="T22" fmla="*/ 10 w 176"/>
                <a:gd name="T23" fmla="*/ 28 h 169"/>
                <a:gd name="T24" fmla="*/ 16 w 176"/>
                <a:gd name="T25" fmla="*/ 18 h 169"/>
                <a:gd name="T26" fmla="*/ 26 w 176"/>
                <a:gd name="T27" fmla="*/ 11 h 169"/>
                <a:gd name="T28" fmla="*/ 36 w 176"/>
                <a:gd name="T29" fmla="*/ 7 h 169"/>
                <a:gd name="T30" fmla="*/ 46 w 176"/>
                <a:gd name="T31" fmla="*/ 4 h 169"/>
                <a:gd name="T32" fmla="*/ 56 w 176"/>
                <a:gd name="T33" fmla="*/ 0 h 169"/>
                <a:gd name="T34" fmla="*/ 62 w 176"/>
                <a:gd name="T35" fmla="*/ 0 h 169"/>
                <a:gd name="T36" fmla="*/ 66 w 176"/>
                <a:gd name="T37" fmla="*/ 4 h 169"/>
                <a:gd name="T38" fmla="*/ 72 w 176"/>
                <a:gd name="T39" fmla="*/ 4 h 169"/>
                <a:gd name="T40" fmla="*/ 78 w 176"/>
                <a:gd name="T41" fmla="*/ 7 h 169"/>
                <a:gd name="T42" fmla="*/ 81 w 176"/>
                <a:gd name="T43" fmla="*/ 7 h 169"/>
                <a:gd name="T44" fmla="*/ 88 w 176"/>
                <a:gd name="T45" fmla="*/ 11 h 169"/>
                <a:gd name="T46" fmla="*/ 91 w 176"/>
                <a:gd name="T47" fmla="*/ 14 h 169"/>
                <a:gd name="T48" fmla="*/ 95 w 176"/>
                <a:gd name="T49" fmla="*/ 18 h 169"/>
                <a:gd name="T50" fmla="*/ 98 w 176"/>
                <a:gd name="T51" fmla="*/ 25 h 169"/>
                <a:gd name="T52" fmla="*/ 102 w 176"/>
                <a:gd name="T53" fmla="*/ 28 h 169"/>
                <a:gd name="T54" fmla="*/ 105 w 176"/>
                <a:gd name="T55" fmla="*/ 32 h 169"/>
                <a:gd name="T56" fmla="*/ 108 w 176"/>
                <a:gd name="T57" fmla="*/ 39 h 169"/>
                <a:gd name="T58" fmla="*/ 108 w 176"/>
                <a:gd name="T59" fmla="*/ 43 h 169"/>
                <a:gd name="T60" fmla="*/ 111 w 176"/>
                <a:gd name="T61" fmla="*/ 50 h 169"/>
                <a:gd name="T62" fmla="*/ 111 w 176"/>
                <a:gd name="T63" fmla="*/ 57 h 169"/>
                <a:gd name="T64" fmla="*/ 111 w 176"/>
                <a:gd name="T65" fmla="*/ 61 h 169"/>
                <a:gd name="T66" fmla="*/ 111 w 176"/>
                <a:gd name="T67" fmla="*/ 68 h 169"/>
                <a:gd name="T68" fmla="*/ 111 w 176"/>
                <a:gd name="T69" fmla="*/ 75 h 169"/>
                <a:gd name="T70" fmla="*/ 108 w 176"/>
                <a:gd name="T71" fmla="*/ 79 h 169"/>
                <a:gd name="T72" fmla="*/ 108 w 176"/>
                <a:gd name="T73" fmla="*/ 86 h 169"/>
                <a:gd name="T74" fmla="*/ 105 w 176"/>
                <a:gd name="T75" fmla="*/ 90 h 169"/>
                <a:gd name="T76" fmla="*/ 102 w 176"/>
                <a:gd name="T77" fmla="*/ 97 h 169"/>
                <a:gd name="T78" fmla="*/ 98 w 176"/>
                <a:gd name="T79" fmla="*/ 100 h 169"/>
                <a:gd name="T80" fmla="*/ 95 w 176"/>
                <a:gd name="T81" fmla="*/ 104 h 169"/>
                <a:gd name="T82" fmla="*/ 91 w 176"/>
                <a:gd name="T83" fmla="*/ 108 h 169"/>
                <a:gd name="T84" fmla="*/ 88 w 176"/>
                <a:gd name="T85" fmla="*/ 111 h 169"/>
                <a:gd name="T86" fmla="*/ 81 w 176"/>
                <a:gd name="T87" fmla="*/ 115 h 169"/>
                <a:gd name="T88" fmla="*/ 78 w 176"/>
                <a:gd name="T89" fmla="*/ 118 h 169"/>
                <a:gd name="T90" fmla="*/ 72 w 176"/>
                <a:gd name="T91" fmla="*/ 118 h 169"/>
                <a:gd name="T92" fmla="*/ 66 w 176"/>
                <a:gd name="T93" fmla="*/ 122 h 169"/>
                <a:gd name="T94" fmla="*/ 62 w 176"/>
                <a:gd name="T95" fmla="*/ 122 h 169"/>
                <a:gd name="T96" fmla="*/ 56 w 176"/>
                <a:gd name="T97" fmla="*/ 122 h 1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6"/>
                <a:gd name="T148" fmla="*/ 0 h 169"/>
                <a:gd name="T149" fmla="*/ 176 w 176"/>
                <a:gd name="T150" fmla="*/ 169 h 1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6" h="169">
                  <a:moveTo>
                    <a:pt x="88" y="169"/>
                  </a:moveTo>
                  <a:lnTo>
                    <a:pt x="73" y="169"/>
                  </a:lnTo>
                  <a:lnTo>
                    <a:pt x="57" y="164"/>
                  </a:lnTo>
                  <a:lnTo>
                    <a:pt x="41" y="154"/>
                  </a:lnTo>
                  <a:lnTo>
                    <a:pt x="26" y="144"/>
                  </a:lnTo>
                  <a:lnTo>
                    <a:pt x="16" y="134"/>
                  </a:lnTo>
                  <a:lnTo>
                    <a:pt x="5" y="119"/>
                  </a:lnTo>
                  <a:lnTo>
                    <a:pt x="5" y="104"/>
                  </a:lnTo>
                  <a:lnTo>
                    <a:pt x="0" y="84"/>
                  </a:lnTo>
                  <a:lnTo>
                    <a:pt x="5" y="69"/>
                  </a:lnTo>
                  <a:lnTo>
                    <a:pt x="5" y="54"/>
                  </a:lnTo>
                  <a:lnTo>
                    <a:pt x="16" y="39"/>
                  </a:lnTo>
                  <a:lnTo>
                    <a:pt x="26" y="25"/>
                  </a:lnTo>
                  <a:lnTo>
                    <a:pt x="41" y="15"/>
                  </a:lnTo>
                  <a:lnTo>
                    <a:pt x="57" y="10"/>
                  </a:lnTo>
                  <a:lnTo>
                    <a:pt x="73" y="5"/>
                  </a:lnTo>
                  <a:lnTo>
                    <a:pt x="88" y="0"/>
                  </a:lnTo>
                  <a:lnTo>
                    <a:pt x="98" y="0"/>
                  </a:lnTo>
                  <a:lnTo>
                    <a:pt x="104" y="5"/>
                  </a:lnTo>
                  <a:lnTo>
                    <a:pt x="114" y="5"/>
                  </a:lnTo>
                  <a:lnTo>
                    <a:pt x="124" y="10"/>
                  </a:lnTo>
                  <a:lnTo>
                    <a:pt x="129" y="10"/>
                  </a:lnTo>
                  <a:lnTo>
                    <a:pt x="140" y="15"/>
                  </a:lnTo>
                  <a:lnTo>
                    <a:pt x="145" y="20"/>
                  </a:lnTo>
                  <a:lnTo>
                    <a:pt x="150" y="25"/>
                  </a:lnTo>
                  <a:lnTo>
                    <a:pt x="155" y="34"/>
                  </a:lnTo>
                  <a:lnTo>
                    <a:pt x="161" y="39"/>
                  </a:lnTo>
                  <a:lnTo>
                    <a:pt x="166" y="44"/>
                  </a:lnTo>
                  <a:lnTo>
                    <a:pt x="171" y="54"/>
                  </a:lnTo>
                  <a:lnTo>
                    <a:pt x="171" y="59"/>
                  </a:lnTo>
                  <a:lnTo>
                    <a:pt x="176" y="69"/>
                  </a:lnTo>
                  <a:lnTo>
                    <a:pt x="176" y="79"/>
                  </a:lnTo>
                  <a:lnTo>
                    <a:pt x="176" y="84"/>
                  </a:lnTo>
                  <a:lnTo>
                    <a:pt x="176" y="94"/>
                  </a:lnTo>
                  <a:lnTo>
                    <a:pt x="176" y="104"/>
                  </a:lnTo>
                  <a:lnTo>
                    <a:pt x="171" y="109"/>
                  </a:lnTo>
                  <a:lnTo>
                    <a:pt x="171" y="119"/>
                  </a:lnTo>
                  <a:lnTo>
                    <a:pt x="166" y="124"/>
                  </a:lnTo>
                  <a:lnTo>
                    <a:pt x="161" y="134"/>
                  </a:lnTo>
                  <a:lnTo>
                    <a:pt x="155" y="139"/>
                  </a:lnTo>
                  <a:lnTo>
                    <a:pt x="150" y="144"/>
                  </a:lnTo>
                  <a:lnTo>
                    <a:pt x="145" y="149"/>
                  </a:lnTo>
                  <a:lnTo>
                    <a:pt x="140" y="154"/>
                  </a:lnTo>
                  <a:lnTo>
                    <a:pt x="129" y="159"/>
                  </a:lnTo>
                  <a:lnTo>
                    <a:pt x="124" y="164"/>
                  </a:lnTo>
                  <a:lnTo>
                    <a:pt x="114" y="164"/>
                  </a:lnTo>
                  <a:lnTo>
                    <a:pt x="104" y="169"/>
                  </a:lnTo>
                  <a:lnTo>
                    <a:pt x="98" y="169"/>
                  </a:lnTo>
                  <a:lnTo>
                    <a:pt x="88" y="169"/>
                  </a:lnTo>
                  <a:close/>
                </a:path>
              </a:pathLst>
            </a:custGeom>
            <a:solidFill>
              <a:srgbClr val="CC00CC"/>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7" name="Freeform 35"/>
            <p:cNvSpPr>
              <a:spLocks/>
            </p:cNvSpPr>
            <p:nvPr/>
          </p:nvSpPr>
          <p:spPr bwMode="auto">
            <a:xfrm>
              <a:off x="2558" y="2386"/>
              <a:ext cx="105" cy="114"/>
            </a:xfrm>
            <a:custGeom>
              <a:avLst/>
              <a:gdLst>
                <a:gd name="T0" fmla="*/ 53 w 166"/>
                <a:gd name="T1" fmla="*/ 114 h 159"/>
                <a:gd name="T2" fmla="*/ 43 w 166"/>
                <a:gd name="T3" fmla="*/ 110 h 159"/>
                <a:gd name="T4" fmla="*/ 33 w 166"/>
                <a:gd name="T5" fmla="*/ 107 h 159"/>
                <a:gd name="T6" fmla="*/ 23 w 166"/>
                <a:gd name="T7" fmla="*/ 103 h 159"/>
                <a:gd name="T8" fmla="*/ 16 w 166"/>
                <a:gd name="T9" fmla="*/ 96 h 159"/>
                <a:gd name="T10" fmla="*/ 10 w 166"/>
                <a:gd name="T11" fmla="*/ 89 h 159"/>
                <a:gd name="T12" fmla="*/ 7 w 166"/>
                <a:gd name="T13" fmla="*/ 78 h 159"/>
                <a:gd name="T14" fmla="*/ 3 w 166"/>
                <a:gd name="T15" fmla="*/ 67 h 159"/>
                <a:gd name="T16" fmla="*/ 0 w 166"/>
                <a:gd name="T17" fmla="*/ 57 h 159"/>
                <a:gd name="T18" fmla="*/ 3 w 166"/>
                <a:gd name="T19" fmla="*/ 46 h 159"/>
                <a:gd name="T20" fmla="*/ 7 w 166"/>
                <a:gd name="T21" fmla="*/ 35 h 159"/>
                <a:gd name="T22" fmla="*/ 10 w 166"/>
                <a:gd name="T23" fmla="*/ 24 h 159"/>
                <a:gd name="T24" fmla="*/ 16 w 166"/>
                <a:gd name="T25" fmla="*/ 18 h 159"/>
                <a:gd name="T26" fmla="*/ 23 w 166"/>
                <a:gd name="T27" fmla="*/ 11 h 159"/>
                <a:gd name="T28" fmla="*/ 33 w 166"/>
                <a:gd name="T29" fmla="*/ 7 h 159"/>
                <a:gd name="T30" fmla="*/ 43 w 166"/>
                <a:gd name="T31" fmla="*/ 4 h 159"/>
                <a:gd name="T32" fmla="*/ 53 w 166"/>
                <a:gd name="T33" fmla="*/ 0 h 159"/>
                <a:gd name="T34" fmla="*/ 63 w 166"/>
                <a:gd name="T35" fmla="*/ 4 h 159"/>
                <a:gd name="T36" fmla="*/ 72 w 166"/>
                <a:gd name="T37" fmla="*/ 7 h 159"/>
                <a:gd name="T38" fmla="*/ 82 w 166"/>
                <a:gd name="T39" fmla="*/ 11 h 159"/>
                <a:gd name="T40" fmla="*/ 89 w 166"/>
                <a:gd name="T41" fmla="*/ 18 h 159"/>
                <a:gd name="T42" fmla="*/ 95 w 166"/>
                <a:gd name="T43" fmla="*/ 24 h 159"/>
                <a:gd name="T44" fmla="*/ 99 w 166"/>
                <a:gd name="T45" fmla="*/ 35 h 159"/>
                <a:gd name="T46" fmla="*/ 102 w 166"/>
                <a:gd name="T47" fmla="*/ 46 h 159"/>
                <a:gd name="T48" fmla="*/ 105 w 166"/>
                <a:gd name="T49" fmla="*/ 57 h 159"/>
                <a:gd name="T50" fmla="*/ 102 w 166"/>
                <a:gd name="T51" fmla="*/ 67 h 159"/>
                <a:gd name="T52" fmla="*/ 99 w 166"/>
                <a:gd name="T53" fmla="*/ 78 h 159"/>
                <a:gd name="T54" fmla="*/ 95 w 166"/>
                <a:gd name="T55" fmla="*/ 89 h 159"/>
                <a:gd name="T56" fmla="*/ 89 w 166"/>
                <a:gd name="T57" fmla="*/ 96 h 159"/>
                <a:gd name="T58" fmla="*/ 82 w 166"/>
                <a:gd name="T59" fmla="*/ 103 h 159"/>
                <a:gd name="T60" fmla="*/ 72 w 166"/>
                <a:gd name="T61" fmla="*/ 107 h 159"/>
                <a:gd name="T62" fmla="*/ 63 w 166"/>
                <a:gd name="T63" fmla="*/ 110 h 159"/>
                <a:gd name="T64" fmla="*/ 53 w 166"/>
                <a:gd name="T65" fmla="*/ 114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6"/>
                <a:gd name="T100" fmla="*/ 0 h 159"/>
                <a:gd name="T101" fmla="*/ 166 w 166"/>
                <a:gd name="T102" fmla="*/ 159 h 1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6" h="159">
                  <a:moveTo>
                    <a:pt x="83" y="159"/>
                  </a:moveTo>
                  <a:lnTo>
                    <a:pt x="68" y="154"/>
                  </a:lnTo>
                  <a:lnTo>
                    <a:pt x="52" y="149"/>
                  </a:lnTo>
                  <a:lnTo>
                    <a:pt x="36" y="144"/>
                  </a:lnTo>
                  <a:lnTo>
                    <a:pt x="26" y="134"/>
                  </a:lnTo>
                  <a:lnTo>
                    <a:pt x="16" y="124"/>
                  </a:lnTo>
                  <a:lnTo>
                    <a:pt x="11" y="109"/>
                  </a:lnTo>
                  <a:lnTo>
                    <a:pt x="5" y="94"/>
                  </a:lnTo>
                  <a:lnTo>
                    <a:pt x="0" y="79"/>
                  </a:lnTo>
                  <a:lnTo>
                    <a:pt x="5" y="64"/>
                  </a:lnTo>
                  <a:lnTo>
                    <a:pt x="11" y="49"/>
                  </a:lnTo>
                  <a:lnTo>
                    <a:pt x="16" y="34"/>
                  </a:lnTo>
                  <a:lnTo>
                    <a:pt x="26" y="25"/>
                  </a:lnTo>
                  <a:lnTo>
                    <a:pt x="36" y="15"/>
                  </a:lnTo>
                  <a:lnTo>
                    <a:pt x="52" y="10"/>
                  </a:lnTo>
                  <a:lnTo>
                    <a:pt x="68" y="5"/>
                  </a:lnTo>
                  <a:lnTo>
                    <a:pt x="83" y="0"/>
                  </a:lnTo>
                  <a:lnTo>
                    <a:pt x="99" y="5"/>
                  </a:lnTo>
                  <a:lnTo>
                    <a:pt x="114" y="10"/>
                  </a:lnTo>
                  <a:lnTo>
                    <a:pt x="130" y="15"/>
                  </a:lnTo>
                  <a:lnTo>
                    <a:pt x="140" y="25"/>
                  </a:lnTo>
                  <a:lnTo>
                    <a:pt x="150" y="34"/>
                  </a:lnTo>
                  <a:lnTo>
                    <a:pt x="156" y="49"/>
                  </a:lnTo>
                  <a:lnTo>
                    <a:pt x="161" y="64"/>
                  </a:lnTo>
                  <a:lnTo>
                    <a:pt x="166" y="79"/>
                  </a:lnTo>
                  <a:lnTo>
                    <a:pt x="161" y="94"/>
                  </a:lnTo>
                  <a:lnTo>
                    <a:pt x="156" y="109"/>
                  </a:lnTo>
                  <a:lnTo>
                    <a:pt x="150" y="124"/>
                  </a:lnTo>
                  <a:lnTo>
                    <a:pt x="140" y="134"/>
                  </a:lnTo>
                  <a:lnTo>
                    <a:pt x="130" y="144"/>
                  </a:lnTo>
                  <a:lnTo>
                    <a:pt x="114" y="149"/>
                  </a:lnTo>
                  <a:lnTo>
                    <a:pt x="99" y="154"/>
                  </a:lnTo>
                  <a:lnTo>
                    <a:pt x="83" y="159"/>
                  </a:lnTo>
                  <a:close/>
                </a:path>
              </a:pathLst>
            </a:custGeom>
            <a:solidFill>
              <a:srgbClr val="FF00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8" name="Rectangle 36"/>
            <p:cNvSpPr>
              <a:spLocks noChangeArrowheads="1"/>
            </p:cNvSpPr>
            <p:nvPr/>
          </p:nvSpPr>
          <p:spPr bwMode="auto">
            <a:xfrm>
              <a:off x="2091" y="2432"/>
              <a:ext cx="1042" cy="21"/>
            </a:xfrm>
            <a:prstGeom prst="rect">
              <a:avLst/>
            </a:prstGeom>
            <a:solidFill>
              <a:srgbClr val="000000"/>
            </a:solidFill>
            <a:ln w="9525">
              <a:noFill/>
              <a:miter lim="800000"/>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39" name="Freeform 37"/>
            <p:cNvSpPr>
              <a:spLocks/>
            </p:cNvSpPr>
            <p:nvPr/>
          </p:nvSpPr>
          <p:spPr bwMode="auto">
            <a:xfrm>
              <a:off x="2113" y="2432"/>
              <a:ext cx="997" cy="21"/>
            </a:xfrm>
            <a:custGeom>
              <a:avLst/>
              <a:gdLst>
                <a:gd name="T0" fmla="*/ 0 w 1579"/>
                <a:gd name="T1" fmla="*/ 14 h 30"/>
                <a:gd name="T2" fmla="*/ 0 w 1579"/>
                <a:gd name="T3" fmla="*/ 7 h 30"/>
                <a:gd name="T4" fmla="*/ 29 w 1579"/>
                <a:gd name="T5" fmla="*/ 0 h 30"/>
                <a:gd name="T6" fmla="*/ 85 w 1579"/>
                <a:gd name="T7" fmla="*/ 0 h 30"/>
                <a:gd name="T8" fmla="*/ 128 w 1579"/>
                <a:gd name="T9" fmla="*/ 0 h 30"/>
                <a:gd name="T10" fmla="*/ 170 w 1579"/>
                <a:gd name="T11" fmla="*/ 0 h 30"/>
                <a:gd name="T12" fmla="*/ 206 w 1579"/>
                <a:gd name="T13" fmla="*/ 0 h 30"/>
                <a:gd name="T14" fmla="*/ 239 w 1579"/>
                <a:gd name="T15" fmla="*/ 0 h 30"/>
                <a:gd name="T16" fmla="*/ 275 w 1579"/>
                <a:gd name="T17" fmla="*/ 0 h 30"/>
                <a:gd name="T18" fmla="*/ 314 w 1579"/>
                <a:gd name="T19" fmla="*/ 0 h 30"/>
                <a:gd name="T20" fmla="*/ 353 w 1579"/>
                <a:gd name="T21" fmla="*/ 0 h 30"/>
                <a:gd name="T22" fmla="*/ 402 w 1579"/>
                <a:gd name="T23" fmla="*/ 0 h 30"/>
                <a:gd name="T24" fmla="*/ 458 w 1579"/>
                <a:gd name="T25" fmla="*/ 0 h 30"/>
                <a:gd name="T26" fmla="*/ 523 w 1579"/>
                <a:gd name="T27" fmla="*/ 0 h 30"/>
                <a:gd name="T28" fmla="*/ 602 w 1579"/>
                <a:gd name="T29" fmla="*/ 0 h 30"/>
                <a:gd name="T30" fmla="*/ 693 w 1579"/>
                <a:gd name="T31" fmla="*/ 0 h 30"/>
                <a:gd name="T32" fmla="*/ 801 w 1579"/>
                <a:gd name="T33" fmla="*/ 0 h 30"/>
                <a:gd name="T34" fmla="*/ 929 w 1579"/>
                <a:gd name="T35" fmla="*/ 0 h 30"/>
                <a:gd name="T36" fmla="*/ 997 w 1579"/>
                <a:gd name="T37" fmla="*/ 4 h 30"/>
                <a:gd name="T38" fmla="*/ 997 w 1579"/>
                <a:gd name="T39" fmla="*/ 11 h 30"/>
                <a:gd name="T40" fmla="*/ 968 w 1579"/>
                <a:gd name="T41" fmla="*/ 21 h 30"/>
                <a:gd name="T42" fmla="*/ 916 w 1579"/>
                <a:gd name="T43" fmla="*/ 21 h 30"/>
                <a:gd name="T44" fmla="*/ 869 w 1579"/>
                <a:gd name="T45" fmla="*/ 21 h 30"/>
                <a:gd name="T46" fmla="*/ 830 w 1579"/>
                <a:gd name="T47" fmla="*/ 21 h 30"/>
                <a:gd name="T48" fmla="*/ 791 w 1579"/>
                <a:gd name="T49" fmla="*/ 21 h 30"/>
                <a:gd name="T50" fmla="*/ 758 w 1579"/>
                <a:gd name="T51" fmla="*/ 21 h 30"/>
                <a:gd name="T52" fmla="*/ 722 w 1579"/>
                <a:gd name="T53" fmla="*/ 21 h 30"/>
                <a:gd name="T54" fmla="*/ 686 w 1579"/>
                <a:gd name="T55" fmla="*/ 21 h 30"/>
                <a:gd name="T56" fmla="*/ 644 w 1579"/>
                <a:gd name="T57" fmla="*/ 21 h 30"/>
                <a:gd name="T58" fmla="*/ 595 w 1579"/>
                <a:gd name="T59" fmla="*/ 21 h 30"/>
                <a:gd name="T60" fmla="*/ 539 w 1579"/>
                <a:gd name="T61" fmla="*/ 21 h 30"/>
                <a:gd name="T62" fmla="*/ 474 w 1579"/>
                <a:gd name="T63" fmla="*/ 21 h 30"/>
                <a:gd name="T64" fmla="*/ 396 w 1579"/>
                <a:gd name="T65" fmla="*/ 21 h 30"/>
                <a:gd name="T66" fmla="*/ 304 w 1579"/>
                <a:gd name="T67" fmla="*/ 21 h 30"/>
                <a:gd name="T68" fmla="*/ 196 w 1579"/>
                <a:gd name="T69" fmla="*/ 21 h 30"/>
                <a:gd name="T70" fmla="*/ 72 w 1579"/>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79"/>
                <a:gd name="T109" fmla="*/ 0 h 30"/>
                <a:gd name="T110" fmla="*/ 1579 w 1579"/>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79" h="30">
                  <a:moveTo>
                    <a:pt x="0" y="30"/>
                  </a:moveTo>
                  <a:lnTo>
                    <a:pt x="0" y="20"/>
                  </a:lnTo>
                  <a:lnTo>
                    <a:pt x="0" y="10"/>
                  </a:lnTo>
                  <a:lnTo>
                    <a:pt x="0" y="0"/>
                  </a:lnTo>
                  <a:lnTo>
                    <a:pt x="46" y="0"/>
                  </a:lnTo>
                  <a:lnTo>
                    <a:pt x="93" y="0"/>
                  </a:lnTo>
                  <a:lnTo>
                    <a:pt x="134" y="0"/>
                  </a:lnTo>
                  <a:lnTo>
                    <a:pt x="171" y="0"/>
                  </a:lnTo>
                  <a:lnTo>
                    <a:pt x="202" y="0"/>
                  </a:lnTo>
                  <a:lnTo>
                    <a:pt x="238" y="0"/>
                  </a:lnTo>
                  <a:lnTo>
                    <a:pt x="269" y="0"/>
                  </a:lnTo>
                  <a:lnTo>
                    <a:pt x="295" y="0"/>
                  </a:lnTo>
                  <a:lnTo>
                    <a:pt x="326" y="0"/>
                  </a:lnTo>
                  <a:lnTo>
                    <a:pt x="352" y="0"/>
                  </a:lnTo>
                  <a:lnTo>
                    <a:pt x="378" y="0"/>
                  </a:lnTo>
                  <a:lnTo>
                    <a:pt x="409" y="0"/>
                  </a:lnTo>
                  <a:lnTo>
                    <a:pt x="435" y="0"/>
                  </a:lnTo>
                  <a:lnTo>
                    <a:pt x="466" y="0"/>
                  </a:lnTo>
                  <a:lnTo>
                    <a:pt x="497" y="0"/>
                  </a:lnTo>
                  <a:lnTo>
                    <a:pt x="528" y="0"/>
                  </a:lnTo>
                  <a:lnTo>
                    <a:pt x="559" y="0"/>
                  </a:lnTo>
                  <a:lnTo>
                    <a:pt x="595" y="0"/>
                  </a:lnTo>
                  <a:lnTo>
                    <a:pt x="637" y="0"/>
                  </a:lnTo>
                  <a:lnTo>
                    <a:pt x="678" y="0"/>
                  </a:lnTo>
                  <a:lnTo>
                    <a:pt x="725" y="0"/>
                  </a:lnTo>
                  <a:lnTo>
                    <a:pt x="777" y="0"/>
                  </a:lnTo>
                  <a:lnTo>
                    <a:pt x="828" y="0"/>
                  </a:lnTo>
                  <a:lnTo>
                    <a:pt x="891" y="0"/>
                  </a:lnTo>
                  <a:lnTo>
                    <a:pt x="953" y="0"/>
                  </a:lnTo>
                  <a:lnTo>
                    <a:pt x="1025" y="0"/>
                  </a:lnTo>
                  <a:lnTo>
                    <a:pt x="1098" y="0"/>
                  </a:lnTo>
                  <a:lnTo>
                    <a:pt x="1181" y="0"/>
                  </a:lnTo>
                  <a:lnTo>
                    <a:pt x="1269" y="0"/>
                  </a:lnTo>
                  <a:lnTo>
                    <a:pt x="1367" y="0"/>
                  </a:lnTo>
                  <a:lnTo>
                    <a:pt x="1471" y="0"/>
                  </a:lnTo>
                  <a:lnTo>
                    <a:pt x="1579" y="0"/>
                  </a:lnTo>
                  <a:lnTo>
                    <a:pt x="1579" y="5"/>
                  </a:lnTo>
                  <a:lnTo>
                    <a:pt x="1579" y="15"/>
                  </a:lnTo>
                  <a:lnTo>
                    <a:pt x="1579" y="30"/>
                  </a:lnTo>
                  <a:lnTo>
                    <a:pt x="1533" y="30"/>
                  </a:lnTo>
                  <a:lnTo>
                    <a:pt x="1491" y="30"/>
                  </a:lnTo>
                  <a:lnTo>
                    <a:pt x="1450" y="30"/>
                  </a:lnTo>
                  <a:lnTo>
                    <a:pt x="1409" y="30"/>
                  </a:lnTo>
                  <a:lnTo>
                    <a:pt x="1377" y="30"/>
                  </a:lnTo>
                  <a:lnTo>
                    <a:pt x="1346" y="30"/>
                  </a:lnTo>
                  <a:lnTo>
                    <a:pt x="1315" y="30"/>
                  </a:lnTo>
                  <a:lnTo>
                    <a:pt x="1284" y="30"/>
                  </a:lnTo>
                  <a:lnTo>
                    <a:pt x="1253" y="30"/>
                  </a:lnTo>
                  <a:lnTo>
                    <a:pt x="1227" y="30"/>
                  </a:lnTo>
                  <a:lnTo>
                    <a:pt x="1201" y="30"/>
                  </a:lnTo>
                  <a:lnTo>
                    <a:pt x="1170" y="30"/>
                  </a:lnTo>
                  <a:lnTo>
                    <a:pt x="1144" y="30"/>
                  </a:lnTo>
                  <a:lnTo>
                    <a:pt x="1113" y="30"/>
                  </a:lnTo>
                  <a:lnTo>
                    <a:pt x="1087" y="30"/>
                  </a:lnTo>
                  <a:lnTo>
                    <a:pt x="1051" y="30"/>
                  </a:lnTo>
                  <a:lnTo>
                    <a:pt x="1020" y="30"/>
                  </a:lnTo>
                  <a:lnTo>
                    <a:pt x="984" y="30"/>
                  </a:lnTo>
                  <a:lnTo>
                    <a:pt x="942" y="30"/>
                  </a:lnTo>
                  <a:lnTo>
                    <a:pt x="901" y="30"/>
                  </a:lnTo>
                  <a:lnTo>
                    <a:pt x="854" y="30"/>
                  </a:lnTo>
                  <a:lnTo>
                    <a:pt x="803" y="30"/>
                  </a:lnTo>
                  <a:lnTo>
                    <a:pt x="751" y="30"/>
                  </a:lnTo>
                  <a:lnTo>
                    <a:pt x="694" y="30"/>
                  </a:lnTo>
                  <a:lnTo>
                    <a:pt x="627" y="30"/>
                  </a:lnTo>
                  <a:lnTo>
                    <a:pt x="559" y="30"/>
                  </a:lnTo>
                  <a:lnTo>
                    <a:pt x="481" y="30"/>
                  </a:lnTo>
                  <a:lnTo>
                    <a:pt x="399" y="30"/>
                  </a:lnTo>
                  <a:lnTo>
                    <a:pt x="311" y="30"/>
                  </a:lnTo>
                  <a:lnTo>
                    <a:pt x="217" y="30"/>
                  </a:lnTo>
                  <a:lnTo>
                    <a:pt x="114" y="30"/>
                  </a:lnTo>
                  <a:lnTo>
                    <a:pt x="0" y="30"/>
                  </a:lnTo>
                  <a:close/>
                </a:path>
              </a:pathLst>
            </a:custGeom>
            <a:solidFill>
              <a:srgbClr val="0D000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0" name="Freeform 38"/>
            <p:cNvSpPr>
              <a:spLocks/>
            </p:cNvSpPr>
            <p:nvPr/>
          </p:nvSpPr>
          <p:spPr bwMode="auto">
            <a:xfrm>
              <a:off x="2139" y="2432"/>
              <a:ext cx="948" cy="21"/>
            </a:xfrm>
            <a:custGeom>
              <a:avLst/>
              <a:gdLst>
                <a:gd name="T0" fmla="*/ 0 w 1502"/>
                <a:gd name="T1" fmla="*/ 14 h 30"/>
                <a:gd name="T2" fmla="*/ 0 w 1502"/>
                <a:gd name="T3" fmla="*/ 7 h 30"/>
                <a:gd name="T4" fmla="*/ 27 w 1502"/>
                <a:gd name="T5" fmla="*/ 0 h 30"/>
                <a:gd name="T6" fmla="*/ 79 w 1502"/>
                <a:gd name="T7" fmla="*/ 0 h 30"/>
                <a:gd name="T8" fmla="*/ 121 w 1502"/>
                <a:gd name="T9" fmla="*/ 0 h 30"/>
                <a:gd name="T10" fmla="*/ 160 w 1502"/>
                <a:gd name="T11" fmla="*/ 0 h 30"/>
                <a:gd name="T12" fmla="*/ 193 w 1502"/>
                <a:gd name="T13" fmla="*/ 0 h 30"/>
                <a:gd name="T14" fmla="*/ 226 w 1502"/>
                <a:gd name="T15" fmla="*/ 0 h 30"/>
                <a:gd name="T16" fmla="*/ 258 w 1502"/>
                <a:gd name="T17" fmla="*/ 0 h 30"/>
                <a:gd name="T18" fmla="*/ 294 w 1502"/>
                <a:gd name="T19" fmla="*/ 0 h 30"/>
                <a:gd name="T20" fmla="*/ 334 w 1502"/>
                <a:gd name="T21" fmla="*/ 0 h 30"/>
                <a:gd name="T22" fmla="*/ 379 w 1502"/>
                <a:gd name="T23" fmla="*/ 0 h 30"/>
                <a:gd name="T24" fmla="*/ 435 w 1502"/>
                <a:gd name="T25" fmla="*/ 0 h 30"/>
                <a:gd name="T26" fmla="*/ 497 w 1502"/>
                <a:gd name="T27" fmla="*/ 0 h 30"/>
                <a:gd name="T28" fmla="*/ 569 w 1502"/>
                <a:gd name="T29" fmla="*/ 0 h 30"/>
                <a:gd name="T30" fmla="*/ 657 w 1502"/>
                <a:gd name="T31" fmla="*/ 0 h 30"/>
                <a:gd name="T32" fmla="*/ 762 w 1502"/>
                <a:gd name="T33" fmla="*/ 0 h 30"/>
                <a:gd name="T34" fmla="*/ 879 w 1502"/>
                <a:gd name="T35" fmla="*/ 0 h 30"/>
                <a:gd name="T36" fmla="*/ 948 w 1502"/>
                <a:gd name="T37" fmla="*/ 4 h 30"/>
                <a:gd name="T38" fmla="*/ 948 w 1502"/>
                <a:gd name="T39" fmla="*/ 11 h 30"/>
                <a:gd name="T40" fmla="*/ 919 w 1502"/>
                <a:gd name="T41" fmla="*/ 21 h 30"/>
                <a:gd name="T42" fmla="*/ 870 w 1502"/>
                <a:gd name="T43" fmla="*/ 21 h 30"/>
                <a:gd name="T44" fmla="*/ 824 w 1502"/>
                <a:gd name="T45" fmla="*/ 21 h 30"/>
                <a:gd name="T46" fmla="*/ 788 w 1502"/>
                <a:gd name="T47" fmla="*/ 21 h 30"/>
                <a:gd name="T48" fmla="*/ 752 w 1502"/>
                <a:gd name="T49" fmla="*/ 21 h 30"/>
                <a:gd name="T50" fmla="*/ 720 w 1502"/>
                <a:gd name="T51" fmla="*/ 21 h 30"/>
                <a:gd name="T52" fmla="*/ 687 w 1502"/>
                <a:gd name="T53" fmla="*/ 21 h 30"/>
                <a:gd name="T54" fmla="*/ 651 w 1502"/>
                <a:gd name="T55" fmla="*/ 21 h 30"/>
                <a:gd name="T56" fmla="*/ 612 w 1502"/>
                <a:gd name="T57" fmla="*/ 21 h 30"/>
                <a:gd name="T58" fmla="*/ 566 w 1502"/>
                <a:gd name="T59" fmla="*/ 21 h 30"/>
                <a:gd name="T60" fmla="*/ 513 w 1502"/>
                <a:gd name="T61" fmla="*/ 21 h 30"/>
                <a:gd name="T62" fmla="*/ 448 w 1502"/>
                <a:gd name="T63" fmla="*/ 21 h 30"/>
                <a:gd name="T64" fmla="*/ 376 w 1502"/>
                <a:gd name="T65" fmla="*/ 21 h 30"/>
                <a:gd name="T66" fmla="*/ 288 w 1502"/>
                <a:gd name="T67" fmla="*/ 21 h 30"/>
                <a:gd name="T68" fmla="*/ 186 w 1502"/>
                <a:gd name="T69" fmla="*/ 21 h 30"/>
                <a:gd name="T70" fmla="*/ 66 w 1502"/>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02"/>
                <a:gd name="T109" fmla="*/ 0 h 30"/>
                <a:gd name="T110" fmla="*/ 1502 w 1502"/>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02" h="30">
                  <a:moveTo>
                    <a:pt x="0" y="30"/>
                  </a:moveTo>
                  <a:lnTo>
                    <a:pt x="0" y="20"/>
                  </a:lnTo>
                  <a:lnTo>
                    <a:pt x="0" y="10"/>
                  </a:lnTo>
                  <a:lnTo>
                    <a:pt x="0" y="0"/>
                  </a:lnTo>
                  <a:lnTo>
                    <a:pt x="42" y="0"/>
                  </a:lnTo>
                  <a:lnTo>
                    <a:pt x="83" y="0"/>
                  </a:lnTo>
                  <a:lnTo>
                    <a:pt x="125" y="0"/>
                  </a:lnTo>
                  <a:lnTo>
                    <a:pt x="161" y="0"/>
                  </a:lnTo>
                  <a:lnTo>
                    <a:pt x="192" y="0"/>
                  </a:lnTo>
                  <a:lnTo>
                    <a:pt x="223" y="0"/>
                  </a:lnTo>
                  <a:lnTo>
                    <a:pt x="254" y="0"/>
                  </a:lnTo>
                  <a:lnTo>
                    <a:pt x="280" y="0"/>
                  </a:lnTo>
                  <a:lnTo>
                    <a:pt x="306" y="0"/>
                  </a:lnTo>
                  <a:lnTo>
                    <a:pt x="332" y="0"/>
                  </a:lnTo>
                  <a:lnTo>
                    <a:pt x="358" y="0"/>
                  </a:lnTo>
                  <a:lnTo>
                    <a:pt x="384" y="0"/>
                  </a:lnTo>
                  <a:lnTo>
                    <a:pt x="409" y="0"/>
                  </a:lnTo>
                  <a:lnTo>
                    <a:pt x="440" y="0"/>
                  </a:lnTo>
                  <a:lnTo>
                    <a:pt x="466" y="0"/>
                  </a:lnTo>
                  <a:lnTo>
                    <a:pt x="497" y="0"/>
                  </a:lnTo>
                  <a:lnTo>
                    <a:pt x="529" y="0"/>
                  </a:lnTo>
                  <a:lnTo>
                    <a:pt x="565" y="0"/>
                  </a:lnTo>
                  <a:lnTo>
                    <a:pt x="601" y="0"/>
                  </a:lnTo>
                  <a:lnTo>
                    <a:pt x="642" y="0"/>
                  </a:lnTo>
                  <a:lnTo>
                    <a:pt x="689" y="0"/>
                  </a:lnTo>
                  <a:lnTo>
                    <a:pt x="736" y="0"/>
                  </a:lnTo>
                  <a:lnTo>
                    <a:pt x="787" y="0"/>
                  </a:lnTo>
                  <a:lnTo>
                    <a:pt x="844" y="0"/>
                  </a:lnTo>
                  <a:lnTo>
                    <a:pt x="901" y="0"/>
                  </a:lnTo>
                  <a:lnTo>
                    <a:pt x="969" y="0"/>
                  </a:lnTo>
                  <a:lnTo>
                    <a:pt x="1041" y="0"/>
                  </a:lnTo>
                  <a:lnTo>
                    <a:pt x="1119" y="0"/>
                  </a:lnTo>
                  <a:lnTo>
                    <a:pt x="1207" y="0"/>
                  </a:lnTo>
                  <a:lnTo>
                    <a:pt x="1295" y="0"/>
                  </a:lnTo>
                  <a:lnTo>
                    <a:pt x="1393" y="0"/>
                  </a:lnTo>
                  <a:lnTo>
                    <a:pt x="1502" y="0"/>
                  </a:lnTo>
                  <a:lnTo>
                    <a:pt x="1502" y="5"/>
                  </a:lnTo>
                  <a:lnTo>
                    <a:pt x="1502" y="15"/>
                  </a:lnTo>
                  <a:lnTo>
                    <a:pt x="1502" y="30"/>
                  </a:lnTo>
                  <a:lnTo>
                    <a:pt x="1456" y="30"/>
                  </a:lnTo>
                  <a:lnTo>
                    <a:pt x="1414" y="30"/>
                  </a:lnTo>
                  <a:lnTo>
                    <a:pt x="1378" y="30"/>
                  </a:lnTo>
                  <a:lnTo>
                    <a:pt x="1342" y="30"/>
                  </a:lnTo>
                  <a:lnTo>
                    <a:pt x="1305" y="30"/>
                  </a:lnTo>
                  <a:lnTo>
                    <a:pt x="1274" y="30"/>
                  </a:lnTo>
                  <a:lnTo>
                    <a:pt x="1248" y="30"/>
                  </a:lnTo>
                  <a:lnTo>
                    <a:pt x="1217" y="30"/>
                  </a:lnTo>
                  <a:lnTo>
                    <a:pt x="1191" y="30"/>
                  </a:lnTo>
                  <a:lnTo>
                    <a:pt x="1166" y="30"/>
                  </a:lnTo>
                  <a:lnTo>
                    <a:pt x="1140" y="30"/>
                  </a:lnTo>
                  <a:lnTo>
                    <a:pt x="1114" y="30"/>
                  </a:lnTo>
                  <a:lnTo>
                    <a:pt x="1088" y="30"/>
                  </a:lnTo>
                  <a:lnTo>
                    <a:pt x="1057" y="30"/>
                  </a:lnTo>
                  <a:lnTo>
                    <a:pt x="1031" y="30"/>
                  </a:lnTo>
                  <a:lnTo>
                    <a:pt x="1000" y="30"/>
                  </a:lnTo>
                  <a:lnTo>
                    <a:pt x="969" y="30"/>
                  </a:lnTo>
                  <a:lnTo>
                    <a:pt x="932" y="30"/>
                  </a:lnTo>
                  <a:lnTo>
                    <a:pt x="896" y="30"/>
                  </a:lnTo>
                  <a:lnTo>
                    <a:pt x="855" y="30"/>
                  </a:lnTo>
                  <a:lnTo>
                    <a:pt x="813" y="30"/>
                  </a:lnTo>
                  <a:lnTo>
                    <a:pt x="762" y="30"/>
                  </a:lnTo>
                  <a:lnTo>
                    <a:pt x="710" y="30"/>
                  </a:lnTo>
                  <a:lnTo>
                    <a:pt x="653" y="30"/>
                  </a:lnTo>
                  <a:lnTo>
                    <a:pt x="596" y="30"/>
                  </a:lnTo>
                  <a:lnTo>
                    <a:pt x="529" y="30"/>
                  </a:lnTo>
                  <a:lnTo>
                    <a:pt x="456" y="30"/>
                  </a:lnTo>
                  <a:lnTo>
                    <a:pt x="378" y="30"/>
                  </a:lnTo>
                  <a:lnTo>
                    <a:pt x="295" y="30"/>
                  </a:lnTo>
                  <a:lnTo>
                    <a:pt x="202" y="30"/>
                  </a:lnTo>
                  <a:lnTo>
                    <a:pt x="104" y="30"/>
                  </a:lnTo>
                  <a:lnTo>
                    <a:pt x="0" y="30"/>
                  </a:lnTo>
                  <a:close/>
                </a:path>
              </a:pathLst>
            </a:custGeom>
            <a:solidFill>
              <a:srgbClr val="190019"/>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1" name="Freeform 39"/>
            <p:cNvSpPr>
              <a:spLocks/>
            </p:cNvSpPr>
            <p:nvPr/>
          </p:nvSpPr>
          <p:spPr bwMode="auto">
            <a:xfrm>
              <a:off x="2163" y="2432"/>
              <a:ext cx="902" cy="21"/>
            </a:xfrm>
            <a:custGeom>
              <a:avLst/>
              <a:gdLst>
                <a:gd name="T0" fmla="*/ 0 w 1429"/>
                <a:gd name="T1" fmla="*/ 14 h 30"/>
                <a:gd name="T2" fmla="*/ 0 w 1429"/>
                <a:gd name="T3" fmla="*/ 7 h 30"/>
                <a:gd name="T4" fmla="*/ 26 w 1429"/>
                <a:gd name="T5" fmla="*/ 0 h 30"/>
                <a:gd name="T6" fmla="*/ 71 w 1429"/>
                <a:gd name="T7" fmla="*/ 0 h 30"/>
                <a:gd name="T8" fmla="*/ 114 w 1429"/>
                <a:gd name="T9" fmla="*/ 0 h 30"/>
                <a:gd name="T10" fmla="*/ 150 w 1429"/>
                <a:gd name="T11" fmla="*/ 0 h 30"/>
                <a:gd name="T12" fmla="*/ 183 w 1429"/>
                <a:gd name="T13" fmla="*/ 0 h 30"/>
                <a:gd name="T14" fmla="*/ 215 w 1429"/>
                <a:gd name="T15" fmla="*/ 0 h 30"/>
                <a:gd name="T16" fmla="*/ 248 w 1429"/>
                <a:gd name="T17" fmla="*/ 0 h 30"/>
                <a:gd name="T18" fmla="*/ 281 w 1429"/>
                <a:gd name="T19" fmla="*/ 0 h 30"/>
                <a:gd name="T20" fmla="*/ 320 w 1429"/>
                <a:gd name="T21" fmla="*/ 0 h 30"/>
                <a:gd name="T22" fmla="*/ 362 w 1429"/>
                <a:gd name="T23" fmla="*/ 0 h 30"/>
                <a:gd name="T24" fmla="*/ 412 w 1429"/>
                <a:gd name="T25" fmla="*/ 0 h 30"/>
                <a:gd name="T26" fmla="*/ 473 w 1429"/>
                <a:gd name="T27" fmla="*/ 0 h 30"/>
                <a:gd name="T28" fmla="*/ 542 w 1429"/>
                <a:gd name="T29" fmla="*/ 0 h 30"/>
                <a:gd name="T30" fmla="*/ 627 w 1429"/>
                <a:gd name="T31" fmla="*/ 0 h 30"/>
                <a:gd name="T32" fmla="*/ 722 w 1429"/>
                <a:gd name="T33" fmla="*/ 0 h 30"/>
                <a:gd name="T34" fmla="*/ 836 w 1429"/>
                <a:gd name="T35" fmla="*/ 0 h 30"/>
                <a:gd name="T36" fmla="*/ 902 w 1429"/>
                <a:gd name="T37" fmla="*/ 4 h 30"/>
                <a:gd name="T38" fmla="*/ 902 w 1429"/>
                <a:gd name="T39" fmla="*/ 11 h 30"/>
                <a:gd name="T40" fmla="*/ 872 w 1429"/>
                <a:gd name="T41" fmla="*/ 21 h 30"/>
                <a:gd name="T42" fmla="*/ 827 w 1429"/>
                <a:gd name="T43" fmla="*/ 21 h 30"/>
                <a:gd name="T44" fmla="*/ 784 w 1429"/>
                <a:gd name="T45" fmla="*/ 21 h 30"/>
                <a:gd name="T46" fmla="*/ 749 w 1429"/>
                <a:gd name="T47" fmla="*/ 21 h 30"/>
                <a:gd name="T48" fmla="*/ 716 w 1429"/>
                <a:gd name="T49" fmla="*/ 21 h 30"/>
                <a:gd name="T50" fmla="*/ 683 w 1429"/>
                <a:gd name="T51" fmla="*/ 21 h 30"/>
                <a:gd name="T52" fmla="*/ 653 w 1429"/>
                <a:gd name="T53" fmla="*/ 21 h 30"/>
                <a:gd name="T54" fmla="*/ 617 w 1429"/>
                <a:gd name="T55" fmla="*/ 21 h 30"/>
                <a:gd name="T56" fmla="*/ 581 w 1429"/>
                <a:gd name="T57" fmla="*/ 21 h 30"/>
                <a:gd name="T58" fmla="*/ 536 w 1429"/>
                <a:gd name="T59" fmla="*/ 21 h 30"/>
                <a:gd name="T60" fmla="*/ 487 w 1429"/>
                <a:gd name="T61" fmla="*/ 21 h 30"/>
                <a:gd name="T62" fmla="*/ 428 w 1429"/>
                <a:gd name="T63" fmla="*/ 21 h 30"/>
                <a:gd name="T64" fmla="*/ 356 w 1429"/>
                <a:gd name="T65" fmla="*/ 21 h 30"/>
                <a:gd name="T66" fmla="*/ 275 w 1429"/>
                <a:gd name="T67" fmla="*/ 21 h 30"/>
                <a:gd name="T68" fmla="*/ 176 w 1429"/>
                <a:gd name="T69" fmla="*/ 21 h 30"/>
                <a:gd name="T70" fmla="*/ 62 w 1429"/>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29"/>
                <a:gd name="T109" fmla="*/ 0 h 30"/>
                <a:gd name="T110" fmla="*/ 1429 w 1429"/>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29" h="30">
                  <a:moveTo>
                    <a:pt x="0" y="30"/>
                  </a:moveTo>
                  <a:lnTo>
                    <a:pt x="0" y="20"/>
                  </a:lnTo>
                  <a:lnTo>
                    <a:pt x="0" y="10"/>
                  </a:lnTo>
                  <a:lnTo>
                    <a:pt x="0" y="0"/>
                  </a:lnTo>
                  <a:lnTo>
                    <a:pt x="41" y="0"/>
                  </a:lnTo>
                  <a:lnTo>
                    <a:pt x="77" y="0"/>
                  </a:lnTo>
                  <a:lnTo>
                    <a:pt x="113" y="0"/>
                  </a:lnTo>
                  <a:lnTo>
                    <a:pt x="150" y="0"/>
                  </a:lnTo>
                  <a:lnTo>
                    <a:pt x="181" y="0"/>
                  </a:lnTo>
                  <a:lnTo>
                    <a:pt x="212" y="0"/>
                  </a:lnTo>
                  <a:lnTo>
                    <a:pt x="238" y="0"/>
                  </a:lnTo>
                  <a:lnTo>
                    <a:pt x="264" y="0"/>
                  </a:lnTo>
                  <a:lnTo>
                    <a:pt x="290" y="0"/>
                  </a:lnTo>
                  <a:lnTo>
                    <a:pt x="315" y="0"/>
                  </a:lnTo>
                  <a:lnTo>
                    <a:pt x="341" y="0"/>
                  </a:lnTo>
                  <a:lnTo>
                    <a:pt x="367" y="0"/>
                  </a:lnTo>
                  <a:lnTo>
                    <a:pt x="393" y="0"/>
                  </a:lnTo>
                  <a:lnTo>
                    <a:pt x="419" y="0"/>
                  </a:lnTo>
                  <a:lnTo>
                    <a:pt x="445" y="0"/>
                  </a:lnTo>
                  <a:lnTo>
                    <a:pt x="476" y="0"/>
                  </a:lnTo>
                  <a:lnTo>
                    <a:pt x="507" y="0"/>
                  </a:lnTo>
                  <a:lnTo>
                    <a:pt x="538" y="0"/>
                  </a:lnTo>
                  <a:lnTo>
                    <a:pt x="574" y="0"/>
                  </a:lnTo>
                  <a:lnTo>
                    <a:pt x="611" y="0"/>
                  </a:lnTo>
                  <a:lnTo>
                    <a:pt x="652" y="0"/>
                  </a:lnTo>
                  <a:lnTo>
                    <a:pt x="699" y="0"/>
                  </a:lnTo>
                  <a:lnTo>
                    <a:pt x="750" y="0"/>
                  </a:lnTo>
                  <a:lnTo>
                    <a:pt x="802" y="0"/>
                  </a:lnTo>
                  <a:lnTo>
                    <a:pt x="859" y="0"/>
                  </a:lnTo>
                  <a:lnTo>
                    <a:pt x="921" y="0"/>
                  </a:lnTo>
                  <a:lnTo>
                    <a:pt x="994" y="0"/>
                  </a:lnTo>
                  <a:lnTo>
                    <a:pt x="1066" y="0"/>
                  </a:lnTo>
                  <a:lnTo>
                    <a:pt x="1144" y="0"/>
                  </a:lnTo>
                  <a:lnTo>
                    <a:pt x="1232" y="0"/>
                  </a:lnTo>
                  <a:lnTo>
                    <a:pt x="1325" y="0"/>
                  </a:lnTo>
                  <a:lnTo>
                    <a:pt x="1429" y="0"/>
                  </a:lnTo>
                  <a:lnTo>
                    <a:pt x="1429" y="5"/>
                  </a:lnTo>
                  <a:lnTo>
                    <a:pt x="1429" y="15"/>
                  </a:lnTo>
                  <a:lnTo>
                    <a:pt x="1429" y="30"/>
                  </a:lnTo>
                  <a:lnTo>
                    <a:pt x="1382" y="30"/>
                  </a:lnTo>
                  <a:lnTo>
                    <a:pt x="1346" y="30"/>
                  </a:lnTo>
                  <a:lnTo>
                    <a:pt x="1310" y="30"/>
                  </a:lnTo>
                  <a:lnTo>
                    <a:pt x="1274" y="30"/>
                  </a:lnTo>
                  <a:lnTo>
                    <a:pt x="1242" y="30"/>
                  </a:lnTo>
                  <a:lnTo>
                    <a:pt x="1211" y="30"/>
                  </a:lnTo>
                  <a:lnTo>
                    <a:pt x="1186" y="30"/>
                  </a:lnTo>
                  <a:lnTo>
                    <a:pt x="1160" y="30"/>
                  </a:lnTo>
                  <a:lnTo>
                    <a:pt x="1134" y="30"/>
                  </a:lnTo>
                  <a:lnTo>
                    <a:pt x="1108" y="30"/>
                  </a:lnTo>
                  <a:lnTo>
                    <a:pt x="1082" y="30"/>
                  </a:lnTo>
                  <a:lnTo>
                    <a:pt x="1061" y="30"/>
                  </a:lnTo>
                  <a:lnTo>
                    <a:pt x="1035" y="30"/>
                  </a:lnTo>
                  <a:lnTo>
                    <a:pt x="1009" y="30"/>
                  </a:lnTo>
                  <a:lnTo>
                    <a:pt x="978" y="30"/>
                  </a:lnTo>
                  <a:lnTo>
                    <a:pt x="952" y="30"/>
                  </a:lnTo>
                  <a:lnTo>
                    <a:pt x="921" y="30"/>
                  </a:lnTo>
                  <a:lnTo>
                    <a:pt x="885" y="30"/>
                  </a:lnTo>
                  <a:lnTo>
                    <a:pt x="849" y="30"/>
                  </a:lnTo>
                  <a:lnTo>
                    <a:pt x="813" y="30"/>
                  </a:lnTo>
                  <a:lnTo>
                    <a:pt x="771" y="30"/>
                  </a:lnTo>
                  <a:lnTo>
                    <a:pt x="725" y="30"/>
                  </a:lnTo>
                  <a:lnTo>
                    <a:pt x="678" y="30"/>
                  </a:lnTo>
                  <a:lnTo>
                    <a:pt x="621" y="30"/>
                  </a:lnTo>
                  <a:lnTo>
                    <a:pt x="564" y="30"/>
                  </a:lnTo>
                  <a:lnTo>
                    <a:pt x="502" y="30"/>
                  </a:lnTo>
                  <a:lnTo>
                    <a:pt x="435" y="30"/>
                  </a:lnTo>
                  <a:lnTo>
                    <a:pt x="357" y="30"/>
                  </a:lnTo>
                  <a:lnTo>
                    <a:pt x="279" y="30"/>
                  </a:lnTo>
                  <a:lnTo>
                    <a:pt x="191" y="30"/>
                  </a:lnTo>
                  <a:lnTo>
                    <a:pt x="98" y="30"/>
                  </a:lnTo>
                  <a:lnTo>
                    <a:pt x="0" y="30"/>
                  </a:lnTo>
                  <a:close/>
                </a:path>
              </a:pathLst>
            </a:custGeom>
            <a:solidFill>
              <a:srgbClr val="240024"/>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2" name="Freeform 40"/>
            <p:cNvSpPr>
              <a:spLocks/>
            </p:cNvSpPr>
            <p:nvPr/>
          </p:nvSpPr>
          <p:spPr bwMode="auto">
            <a:xfrm>
              <a:off x="2182" y="2432"/>
              <a:ext cx="860" cy="21"/>
            </a:xfrm>
            <a:custGeom>
              <a:avLst/>
              <a:gdLst>
                <a:gd name="T0" fmla="*/ 0 w 1362"/>
                <a:gd name="T1" fmla="*/ 14 h 30"/>
                <a:gd name="T2" fmla="*/ 0 w 1362"/>
                <a:gd name="T3" fmla="*/ 7 h 30"/>
                <a:gd name="T4" fmla="*/ 26 w 1362"/>
                <a:gd name="T5" fmla="*/ 0 h 30"/>
                <a:gd name="T6" fmla="*/ 72 w 1362"/>
                <a:gd name="T7" fmla="*/ 0 h 30"/>
                <a:gd name="T8" fmla="*/ 111 w 1362"/>
                <a:gd name="T9" fmla="*/ 0 h 30"/>
                <a:gd name="T10" fmla="*/ 147 w 1362"/>
                <a:gd name="T11" fmla="*/ 0 h 30"/>
                <a:gd name="T12" fmla="*/ 176 w 1362"/>
                <a:gd name="T13" fmla="*/ 0 h 30"/>
                <a:gd name="T14" fmla="*/ 206 w 1362"/>
                <a:gd name="T15" fmla="*/ 0 h 30"/>
                <a:gd name="T16" fmla="*/ 239 w 1362"/>
                <a:gd name="T17" fmla="*/ 0 h 30"/>
                <a:gd name="T18" fmla="*/ 271 w 1362"/>
                <a:gd name="T19" fmla="*/ 0 h 30"/>
                <a:gd name="T20" fmla="*/ 307 w 1362"/>
                <a:gd name="T21" fmla="*/ 0 h 30"/>
                <a:gd name="T22" fmla="*/ 347 w 1362"/>
                <a:gd name="T23" fmla="*/ 0 h 30"/>
                <a:gd name="T24" fmla="*/ 395 w 1362"/>
                <a:gd name="T25" fmla="*/ 0 h 30"/>
                <a:gd name="T26" fmla="*/ 451 w 1362"/>
                <a:gd name="T27" fmla="*/ 0 h 30"/>
                <a:gd name="T28" fmla="*/ 520 w 1362"/>
                <a:gd name="T29" fmla="*/ 0 h 30"/>
                <a:gd name="T30" fmla="*/ 598 w 1362"/>
                <a:gd name="T31" fmla="*/ 0 h 30"/>
                <a:gd name="T32" fmla="*/ 690 w 1362"/>
                <a:gd name="T33" fmla="*/ 0 h 30"/>
                <a:gd name="T34" fmla="*/ 797 w 1362"/>
                <a:gd name="T35" fmla="*/ 0 h 30"/>
                <a:gd name="T36" fmla="*/ 860 w 1362"/>
                <a:gd name="T37" fmla="*/ 4 h 30"/>
                <a:gd name="T38" fmla="*/ 860 w 1362"/>
                <a:gd name="T39" fmla="*/ 11 h 30"/>
                <a:gd name="T40" fmla="*/ 833 w 1362"/>
                <a:gd name="T41" fmla="*/ 21 h 30"/>
                <a:gd name="T42" fmla="*/ 788 w 1362"/>
                <a:gd name="T43" fmla="*/ 21 h 30"/>
                <a:gd name="T44" fmla="*/ 749 w 1362"/>
                <a:gd name="T45" fmla="*/ 21 h 30"/>
                <a:gd name="T46" fmla="*/ 713 w 1362"/>
                <a:gd name="T47" fmla="*/ 21 h 30"/>
                <a:gd name="T48" fmla="*/ 683 w 1362"/>
                <a:gd name="T49" fmla="*/ 21 h 30"/>
                <a:gd name="T50" fmla="*/ 654 w 1362"/>
                <a:gd name="T51" fmla="*/ 21 h 30"/>
                <a:gd name="T52" fmla="*/ 621 w 1362"/>
                <a:gd name="T53" fmla="*/ 21 h 30"/>
                <a:gd name="T54" fmla="*/ 592 w 1362"/>
                <a:gd name="T55" fmla="*/ 21 h 30"/>
                <a:gd name="T56" fmla="*/ 556 w 1362"/>
                <a:gd name="T57" fmla="*/ 21 h 30"/>
                <a:gd name="T58" fmla="*/ 513 w 1362"/>
                <a:gd name="T59" fmla="*/ 21 h 30"/>
                <a:gd name="T60" fmla="*/ 464 w 1362"/>
                <a:gd name="T61" fmla="*/ 21 h 30"/>
                <a:gd name="T62" fmla="*/ 409 w 1362"/>
                <a:gd name="T63" fmla="*/ 21 h 30"/>
                <a:gd name="T64" fmla="*/ 340 w 1362"/>
                <a:gd name="T65" fmla="*/ 21 h 30"/>
                <a:gd name="T66" fmla="*/ 261 w 1362"/>
                <a:gd name="T67" fmla="*/ 21 h 30"/>
                <a:gd name="T68" fmla="*/ 170 w 1362"/>
                <a:gd name="T69" fmla="*/ 21 h 30"/>
                <a:gd name="T70" fmla="*/ 62 w 1362"/>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62"/>
                <a:gd name="T109" fmla="*/ 0 h 30"/>
                <a:gd name="T110" fmla="*/ 1362 w 1362"/>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62" h="30">
                  <a:moveTo>
                    <a:pt x="0" y="30"/>
                  </a:moveTo>
                  <a:lnTo>
                    <a:pt x="0" y="20"/>
                  </a:lnTo>
                  <a:lnTo>
                    <a:pt x="0" y="10"/>
                  </a:lnTo>
                  <a:lnTo>
                    <a:pt x="0" y="0"/>
                  </a:lnTo>
                  <a:lnTo>
                    <a:pt x="41" y="0"/>
                  </a:lnTo>
                  <a:lnTo>
                    <a:pt x="77" y="0"/>
                  </a:lnTo>
                  <a:lnTo>
                    <a:pt x="114" y="0"/>
                  </a:lnTo>
                  <a:lnTo>
                    <a:pt x="145" y="0"/>
                  </a:lnTo>
                  <a:lnTo>
                    <a:pt x="176" y="0"/>
                  </a:lnTo>
                  <a:lnTo>
                    <a:pt x="207" y="0"/>
                  </a:lnTo>
                  <a:lnTo>
                    <a:pt x="233" y="0"/>
                  </a:lnTo>
                  <a:lnTo>
                    <a:pt x="259" y="0"/>
                  </a:lnTo>
                  <a:lnTo>
                    <a:pt x="279" y="0"/>
                  </a:lnTo>
                  <a:lnTo>
                    <a:pt x="305" y="0"/>
                  </a:lnTo>
                  <a:lnTo>
                    <a:pt x="326" y="0"/>
                  </a:lnTo>
                  <a:lnTo>
                    <a:pt x="352" y="0"/>
                  </a:lnTo>
                  <a:lnTo>
                    <a:pt x="378" y="0"/>
                  </a:lnTo>
                  <a:lnTo>
                    <a:pt x="398" y="0"/>
                  </a:lnTo>
                  <a:lnTo>
                    <a:pt x="429" y="0"/>
                  </a:lnTo>
                  <a:lnTo>
                    <a:pt x="455" y="0"/>
                  </a:lnTo>
                  <a:lnTo>
                    <a:pt x="486" y="0"/>
                  </a:lnTo>
                  <a:lnTo>
                    <a:pt x="518" y="0"/>
                  </a:lnTo>
                  <a:lnTo>
                    <a:pt x="549" y="0"/>
                  </a:lnTo>
                  <a:lnTo>
                    <a:pt x="585" y="0"/>
                  </a:lnTo>
                  <a:lnTo>
                    <a:pt x="626" y="0"/>
                  </a:lnTo>
                  <a:lnTo>
                    <a:pt x="668" y="0"/>
                  </a:lnTo>
                  <a:lnTo>
                    <a:pt x="714" y="0"/>
                  </a:lnTo>
                  <a:lnTo>
                    <a:pt x="766" y="0"/>
                  </a:lnTo>
                  <a:lnTo>
                    <a:pt x="823" y="0"/>
                  </a:lnTo>
                  <a:lnTo>
                    <a:pt x="880" y="0"/>
                  </a:lnTo>
                  <a:lnTo>
                    <a:pt x="947" y="0"/>
                  </a:lnTo>
                  <a:lnTo>
                    <a:pt x="1015" y="0"/>
                  </a:lnTo>
                  <a:lnTo>
                    <a:pt x="1092" y="0"/>
                  </a:lnTo>
                  <a:lnTo>
                    <a:pt x="1175" y="0"/>
                  </a:lnTo>
                  <a:lnTo>
                    <a:pt x="1263" y="0"/>
                  </a:lnTo>
                  <a:lnTo>
                    <a:pt x="1362" y="0"/>
                  </a:lnTo>
                  <a:lnTo>
                    <a:pt x="1362" y="5"/>
                  </a:lnTo>
                  <a:lnTo>
                    <a:pt x="1362" y="15"/>
                  </a:lnTo>
                  <a:lnTo>
                    <a:pt x="1362" y="30"/>
                  </a:lnTo>
                  <a:lnTo>
                    <a:pt x="1320" y="30"/>
                  </a:lnTo>
                  <a:lnTo>
                    <a:pt x="1284" y="30"/>
                  </a:lnTo>
                  <a:lnTo>
                    <a:pt x="1248" y="30"/>
                  </a:lnTo>
                  <a:lnTo>
                    <a:pt x="1217" y="30"/>
                  </a:lnTo>
                  <a:lnTo>
                    <a:pt x="1186" y="30"/>
                  </a:lnTo>
                  <a:lnTo>
                    <a:pt x="1160" y="30"/>
                  </a:lnTo>
                  <a:lnTo>
                    <a:pt x="1129" y="30"/>
                  </a:lnTo>
                  <a:lnTo>
                    <a:pt x="1108" y="30"/>
                  </a:lnTo>
                  <a:lnTo>
                    <a:pt x="1082" y="30"/>
                  </a:lnTo>
                  <a:lnTo>
                    <a:pt x="1056" y="30"/>
                  </a:lnTo>
                  <a:lnTo>
                    <a:pt x="1035" y="30"/>
                  </a:lnTo>
                  <a:lnTo>
                    <a:pt x="1010" y="30"/>
                  </a:lnTo>
                  <a:lnTo>
                    <a:pt x="984" y="30"/>
                  </a:lnTo>
                  <a:lnTo>
                    <a:pt x="963" y="30"/>
                  </a:lnTo>
                  <a:lnTo>
                    <a:pt x="937" y="30"/>
                  </a:lnTo>
                  <a:lnTo>
                    <a:pt x="906" y="30"/>
                  </a:lnTo>
                  <a:lnTo>
                    <a:pt x="880" y="30"/>
                  </a:lnTo>
                  <a:lnTo>
                    <a:pt x="849" y="30"/>
                  </a:lnTo>
                  <a:lnTo>
                    <a:pt x="813" y="30"/>
                  </a:lnTo>
                  <a:lnTo>
                    <a:pt x="776" y="30"/>
                  </a:lnTo>
                  <a:lnTo>
                    <a:pt x="735" y="30"/>
                  </a:lnTo>
                  <a:lnTo>
                    <a:pt x="694" y="30"/>
                  </a:lnTo>
                  <a:lnTo>
                    <a:pt x="647" y="30"/>
                  </a:lnTo>
                  <a:lnTo>
                    <a:pt x="595" y="30"/>
                  </a:lnTo>
                  <a:lnTo>
                    <a:pt x="538" y="30"/>
                  </a:lnTo>
                  <a:lnTo>
                    <a:pt x="481" y="30"/>
                  </a:lnTo>
                  <a:lnTo>
                    <a:pt x="414" y="30"/>
                  </a:lnTo>
                  <a:lnTo>
                    <a:pt x="347" y="30"/>
                  </a:lnTo>
                  <a:lnTo>
                    <a:pt x="269" y="30"/>
                  </a:lnTo>
                  <a:lnTo>
                    <a:pt x="186" y="30"/>
                  </a:lnTo>
                  <a:lnTo>
                    <a:pt x="98" y="30"/>
                  </a:lnTo>
                  <a:lnTo>
                    <a:pt x="0" y="30"/>
                  </a:lnTo>
                  <a:close/>
                </a:path>
              </a:pathLst>
            </a:custGeom>
            <a:solidFill>
              <a:srgbClr val="300030"/>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3" name="Freeform 41"/>
            <p:cNvSpPr>
              <a:spLocks/>
            </p:cNvSpPr>
            <p:nvPr/>
          </p:nvSpPr>
          <p:spPr bwMode="auto">
            <a:xfrm>
              <a:off x="2208" y="2432"/>
              <a:ext cx="811" cy="21"/>
            </a:xfrm>
            <a:custGeom>
              <a:avLst/>
              <a:gdLst>
                <a:gd name="T0" fmla="*/ 0 w 1284"/>
                <a:gd name="T1" fmla="*/ 14 h 30"/>
                <a:gd name="T2" fmla="*/ 0 w 1284"/>
                <a:gd name="T3" fmla="*/ 7 h 30"/>
                <a:gd name="T4" fmla="*/ 23 w 1284"/>
                <a:gd name="T5" fmla="*/ 0 h 30"/>
                <a:gd name="T6" fmla="*/ 66 w 1284"/>
                <a:gd name="T7" fmla="*/ 0 h 30"/>
                <a:gd name="T8" fmla="*/ 102 w 1284"/>
                <a:gd name="T9" fmla="*/ 0 h 30"/>
                <a:gd name="T10" fmla="*/ 134 w 1284"/>
                <a:gd name="T11" fmla="*/ 0 h 30"/>
                <a:gd name="T12" fmla="*/ 167 w 1284"/>
                <a:gd name="T13" fmla="*/ 0 h 30"/>
                <a:gd name="T14" fmla="*/ 193 w 1284"/>
                <a:gd name="T15" fmla="*/ 0 h 30"/>
                <a:gd name="T16" fmla="*/ 222 w 1284"/>
                <a:gd name="T17" fmla="*/ 0 h 30"/>
                <a:gd name="T18" fmla="*/ 252 w 1284"/>
                <a:gd name="T19" fmla="*/ 0 h 30"/>
                <a:gd name="T20" fmla="*/ 288 w 1284"/>
                <a:gd name="T21" fmla="*/ 0 h 30"/>
                <a:gd name="T22" fmla="*/ 327 w 1284"/>
                <a:gd name="T23" fmla="*/ 0 h 30"/>
                <a:gd name="T24" fmla="*/ 369 w 1284"/>
                <a:gd name="T25" fmla="*/ 0 h 30"/>
                <a:gd name="T26" fmla="*/ 425 w 1284"/>
                <a:gd name="T27" fmla="*/ 0 h 30"/>
                <a:gd name="T28" fmla="*/ 488 w 1284"/>
                <a:gd name="T29" fmla="*/ 0 h 30"/>
                <a:gd name="T30" fmla="*/ 563 w 1284"/>
                <a:gd name="T31" fmla="*/ 0 h 30"/>
                <a:gd name="T32" fmla="*/ 651 w 1284"/>
                <a:gd name="T33" fmla="*/ 0 h 30"/>
                <a:gd name="T34" fmla="*/ 752 w 1284"/>
                <a:gd name="T35" fmla="*/ 0 h 30"/>
                <a:gd name="T36" fmla="*/ 811 w 1284"/>
                <a:gd name="T37" fmla="*/ 4 h 30"/>
                <a:gd name="T38" fmla="*/ 811 w 1284"/>
                <a:gd name="T39" fmla="*/ 11 h 30"/>
                <a:gd name="T40" fmla="*/ 785 w 1284"/>
                <a:gd name="T41" fmla="*/ 21 h 30"/>
                <a:gd name="T42" fmla="*/ 743 w 1284"/>
                <a:gd name="T43" fmla="*/ 21 h 30"/>
                <a:gd name="T44" fmla="*/ 707 w 1284"/>
                <a:gd name="T45" fmla="*/ 21 h 30"/>
                <a:gd name="T46" fmla="*/ 674 w 1284"/>
                <a:gd name="T47" fmla="*/ 21 h 30"/>
                <a:gd name="T48" fmla="*/ 644 w 1284"/>
                <a:gd name="T49" fmla="*/ 21 h 30"/>
                <a:gd name="T50" fmla="*/ 615 w 1284"/>
                <a:gd name="T51" fmla="*/ 21 h 30"/>
                <a:gd name="T52" fmla="*/ 586 w 1284"/>
                <a:gd name="T53" fmla="*/ 21 h 30"/>
                <a:gd name="T54" fmla="*/ 556 w 1284"/>
                <a:gd name="T55" fmla="*/ 21 h 30"/>
                <a:gd name="T56" fmla="*/ 524 w 1284"/>
                <a:gd name="T57" fmla="*/ 21 h 30"/>
                <a:gd name="T58" fmla="*/ 484 w 1284"/>
                <a:gd name="T59" fmla="*/ 21 h 30"/>
                <a:gd name="T60" fmla="*/ 438 w 1284"/>
                <a:gd name="T61" fmla="*/ 21 h 30"/>
                <a:gd name="T62" fmla="*/ 383 w 1284"/>
                <a:gd name="T63" fmla="*/ 21 h 30"/>
                <a:gd name="T64" fmla="*/ 321 w 1284"/>
                <a:gd name="T65" fmla="*/ 21 h 30"/>
                <a:gd name="T66" fmla="*/ 245 w 1284"/>
                <a:gd name="T67" fmla="*/ 21 h 30"/>
                <a:gd name="T68" fmla="*/ 157 w 1284"/>
                <a:gd name="T69" fmla="*/ 21 h 30"/>
                <a:gd name="T70" fmla="*/ 56 w 1284"/>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84"/>
                <a:gd name="T109" fmla="*/ 0 h 30"/>
                <a:gd name="T110" fmla="*/ 1284 w 128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84" h="30">
                  <a:moveTo>
                    <a:pt x="0" y="30"/>
                  </a:moveTo>
                  <a:lnTo>
                    <a:pt x="0" y="20"/>
                  </a:lnTo>
                  <a:lnTo>
                    <a:pt x="0" y="10"/>
                  </a:lnTo>
                  <a:lnTo>
                    <a:pt x="0" y="0"/>
                  </a:lnTo>
                  <a:lnTo>
                    <a:pt x="36" y="0"/>
                  </a:lnTo>
                  <a:lnTo>
                    <a:pt x="73" y="0"/>
                  </a:lnTo>
                  <a:lnTo>
                    <a:pt x="104" y="0"/>
                  </a:lnTo>
                  <a:lnTo>
                    <a:pt x="135" y="0"/>
                  </a:lnTo>
                  <a:lnTo>
                    <a:pt x="161" y="0"/>
                  </a:lnTo>
                  <a:lnTo>
                    <a:pt x="192" y="0"/>
                  </a:lnTo>
                  <a:lnTo>
                    <a:pt x="212" y="0"/>
                  </a:lnTo>
                  <a:lnTo>
                    <a:pt x="238" y="0"/>
                  </a:lnTo>
                  <a:lnTo>
                    <a:pt x="264" y="0"/>
                  </a:lnTo>
                  <a:lnTo>
                    <a:pt x="285" y="0"/>
                  </a:lnTo>
                  <a:lnTo>
                    <a:pt x="306" y="0"/>
                  </a:lnTo>
                  <a:lnTo>
                    <a:pt x="331" y="0"/>
                  </a:lnTo>
                  <a:lnTo>
                    <a:pt x="352" y="0"/>
                  </a:lnTo>
                  <a:lnTo>
                    <a:pt x="373" y="0"/>
                  </a:lnTo>
                  <a:lnTo>
                    <a:pt x="399" y="0"/>
                  </a:lnTo>
                  <a:lnTo>
                    <a:pt x="425" y="0"/>
                  </a:lnTo>
                  <a:lnTo>
                    <a:pt x="456" y="0"/>
                  </a:lnTo>
                  <a:lnTo>
                    <a:pt x="482" y="0"/>
                  </a:lnTo>
                  <a:lnTo>
                    <a:pt x="518" y="0"/>
                  </a:lnTo>
                  <a:lnTo>
                    <a:pt x="549" y="0"/>
                  </a:lnTo>
                  <a:lnTo>
                    <a:pt x="585" y="0"/>
                  </a:lnTo>
                  <a:lnTo>
                    <a:pt x="627" y="0"/>
                  </a:lnTo>
                  <a:lnTo>
                    <a:pt x="673" y="0"/>
                  </a:lnTo>
                  <a:lnTo>
                    <a:pt x="720" y="0"/>
                  </a:lnTo>
                  <a:lnTo>
                    <a:pt x="772" y="0"/>
                  </a:lnTo>
                  <a:lnTo>
                    <a:pt x="829" y="0"/>
                  </a:lnTo>
                  <a:lnTo>
                    <a:pt x="891" y="0"/>
                  </a:lnTo>
                  <a:lnTo>
                    <a:pt x="958" y="0"/>
                  </a:lnTo>
                  <a:lnTo>
                    <a:pt x="1031" y="0"/>
                  </a:lnTo>
                  <a:lnTo>
                    <a:pt x="1108" y="0"/>
                  </a:lnTo>
                  <a:lnTo>
                    <a:pt x="1191" y="0"/>
                  </a:lnTo>
                  <a:lnTo>
                    <a:pt x="1284" y="0"/>
                  </a:lnTo>
                  <a:lnTo>
                    <a:pt x="1284" y="5"/>
                  </a:lnTo>
                  <a:lnTo>
                    <a:pt x="1284" y="15"/>
                  </a:lnTo>
                  <a:lnTo>
                    <a:pt x="1284" y="30"/>
                  </a:lnTo>
                  <a:lnTo>
                    <a:pt x="1243" y="30"/>
                  </a:lnTo>
                  <a:lnTo>
                    <a:pt x="1207" y="30"/>
                  </a:lnTo>
                  <a:lnTo>
                    <a:pt x="1176" y="30"/>
                  </a:lnTo>
                  <a:lnTo>
                    <a:pt x="1145" y="30"/>
                  </a:lnTo>
                  <a:lnTo>
                    <a:pt x="1119" y="30"/>
                  </a:lnTo>
                  <a:lnTo>
                    <a:pt x="1093" y="30"/>
                  </a:lnTo>
                  <a:lnTo>
                    <a:pt x="1067" y="30"/>
                  </a:lnTo>
                  <a:lnTo>
                    <a:pt x="1041" y="30"/>
                  </a:lnTo>
                  <a:lnTo>
                    <a:pt x="1020" y="30"/>
                  </a:lnTo>
                  <a:lnTo>
                    <a:pt x="994" y="30"/>
                  </a:lnTo>
                  <a:lnTo>
                    <a:pt x="974" y="30"/>
                  </a:lnTo>
                  <a:lnTo>
                    <a:pt x="953" y="30"/>
                  </a:lnTo>
                  <a:lnTo>
                    <a:pt x="927" y="30"/>
                  </a:lnTo>
                  <a:lnTo>
                    <a:pt x="906" y="30"/>
                  </a:lnTo>
                  <a:lnTo>
                    <a:pt x="880" y="30"/>
                  </a:lnTo>
                  <a:lnTo>
                    <a:pt x="855" y="30"/>
                  </a:lnTo>
                  <a:lnTo>
                    <a:pt x="829" y="30"/>
                  </a:lnTo>
                  <a:lnTo>
                    <a:pt x="798" y="30"/>
                  </a:lnTo>
                  <a:lnTo>
                    <a:pt x="767" y="30"/>
                  </a:lnTo>
                  <a:lnTo>
                    <a:pt x="730" y="30"/>
                  </a:lnTo>
                  <a:lnTo>
                    <a:pt x="694" y="30"/>
                  </a:lnTo>
                  <a:lnTo>
                    <a:pt x="653" y="30"/>
                  </a:lnTo>
                  <a:lnTo>
                    <a:pt x="606" y="30"/>
                  </a:lnTo>
                  <a:lnTo>
                    <a:pt x="559" y="30"/>
                  </a:lnTo>
                  <a:lnTo>
                    <a:pt x="508" y="30"/>
                  </a:lnTo>
                  <a:lnTo>
                    <a:pt x="451" y="30"/>
                  </a:lnTo>
                  <a:lnTo>
                    <a:pt x="388" y="30"/>
                  </a:lnTo>
                  <a:lnTo>
                    <a:pt x="321" y="30"/>
                  </a:lnTo>
                  <a:lnTo>
                    <a:pt x="249" y="30"/>
                  </a:lnTo>
                  <a:lnTo>
                    <a:pt x="171" y="30"/>
                  </a:lnTo>
                  <a:lnTo>
                    <a:pt x="88" y="30"/>
                  </a:lnTo>
                  <a:lnTo>
                    <a:pt x="0" y="30"/>
                  </a:lnTo>
                  <a:close/>
                </a:path>
              </a:pathLst>
            </a:custGeom>
            <a:solidFill>
              <a:srgbClr val="3D003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4" name="Freeform 42"/>
            <p:cNvSpPr>
              <a:spLocks/>
            </p:cNvSpPr>
            <p:nvPr/>
          </p:nvSpPr>
          <p:spPr bwMode="auto">
            <a:xfrm>
              <a:off x="2231" y="2432"/>
              <a:ext cx="765" cy="21"/>
            </a:xfrm>
            <a:custGeom>
              <a:avLst/>
              <a:gdLst>
                <a:gd name="T0" fmla="*/ 0 w 1212"/>
                <a:gd name="T1" fmla="*/ 14 h 30"/>
                <a:gd name="T2" fmla="*/ 0 w 1212"/>
                <a:gd name="T3" fmla="*/ 7 h 30"/>
                <a:gd name="T4" fmla="*/ 23 w 1212"/>
                <a:gd name="T5" fmla="*/ 0 h 30"/>
                <a:gd name="T6" fmla="*/ 62 w 1212"/>
                <a:gd name="T7" fmla="*/ 0 h 30"/>
                <a:gd name="T8" fmla="*/ 98 w 1212"/>
                <a:gd name="T9" fmla="*/ 0 h 30"/>
                <a:gd name="T10" fmla="*/ 127 w 1212"/>
                <a:gd name="T11" fmla="*/ 0 h 30"/>
                <a:gd name="T12" fmla="*/ 157 w 1212"/>
                <a:gd name="T13" fmla="*/ 0 h 30"/>
                <a:gd name="T14" fmla="*/ 183 w 1212"/>
                <a:gd name="T15" fmla="*/ 0 h 30"/>
                <a:gd name="T16" fmla="*/ 210 w 1212"/>
                <a:gd name="T17" fmla="*/ 0 h 30"/>
                <a:gd name="T18" fmla="*/ 239 w 1212"/>
                <a:gd name="T19" fmla="*/ 0 h 30"/>
                <a:gd name="T20" fmla="*/ 271 w 1212"/>
                <a:gd name="T21" fmla="*/ 0 h 30"/>
                <a:gd name="T22" fmla="*/ 307 w 1212"/>
                <a:gd name="T23" fmla="*/ 0 h 30"/>
                <a:gd name="T24" fmla="*/ 350 w 1212"/>
                <a:gd name="T25" fmla="*/ 0 h 30"/>
                <a:gd name="T26" fmla="*/ 399 w 1212"/>
                <a:gd name="T27" fmla="*/ 0 h 30"/>
                <a:gd name="T28" fmla="*/ 461 w 1212"/>
                <a:gd name="T29" fmla="*/ 0 h 30"/>
                <a:gd name="T30" fmla="*/ 530 w 1212"/>
                <a:gd name="T31" fmla="*/ 0 h 30"/>
                <a:gd name="T32" fmla="*/ 615 w 1212"/>
                <a:gd name="T33" fmla="*/ 0 h 30"/>
                <a:gd name="T34" fmla="*/ 709 w 1212"/>
                <a:gd name="T35" fmla="*/ 0 h 30"/>
                <a:gd name="T36" fmla="*/ 765 w 1212"/>
                <a:gd name="T37" fmla="*/ 4 h 30"/>
                <a:gd name="T38" fmla="*/ 765 w 1212"/>
                <a:gd name="T39" fmla="*/ 11 h 30"/>
                <a:gd name="T40" fmla="*/ 742 w 1212"/>
                <a:gd name="T41" fmla="*/ 21 h 30"/>
                <a:gd name="T42" fmla="*/ 700 w 1212"/>
                <a:gd name="T43" fmla="*/ 21 h 30"/>
                <a:gd name="T44" fmla="*/ 664 w 1212"/>
                <a:gd name="T45" fmla="*/ 21 h 30"/>
                <a:gd name="T46" fmla="*/ 634 w 1212"/>
                <a:gd name="T47" fmla="*/ 21 h 30"/>
                <a:gd name="T48" fmla="*/ 608 w 1212"/>
                <a:gd name="T49" fmla="*/ 21 h 30"/>
                <a:gd name="T50" fmla="*/ 579 w 1212"/>
                <a:gd name="T51" fmla="*/ 21 h 30"/>
                <a:gd name="T52" fmla="*/ 553 w 1212"/>
                <a:gd name="T53" fmla="*/ 21 h 30"/>
                <a:gd name="T54" fmla="*/ 523 w 1212"/>
                <a:gd name="T55" fmla="*/ 21 h 30"/>
                <a:gd name="T56" fmla="*/ 490 w 1212"/>
                <a:gd name="T57" fmla="*/ 21 h 30"/>
                <a:gd name="T58" fmla="*/ 454 w 1212"/>
                <a:gd name="T59" fmla="*/ 21 h 30"/>
                <a:gd name="T60" fmla="*/ 412 w 1212"/>
                <a:gd name="T61" fmla="*/ 21 h 30"/>
                <a:gd name="T62" fmla="*/ 363 w 1212"/>
                <a:gd name="T63" fmla="*/ 21 h 30"/>
                <a:gd name="T64" fmla="*/ 301 w 1212"/>
                <a:gd name="T65" fmla="*/ 21 h 30"/>
                <a:gd name="T66" fmla="*/ 232 w 1212"/>
                <a:gd name="T67" fmla="*/ 21 h 30"/>
                <a:gd name="T68" fmla="*/ 151 w 1212"/>
                <a:gd name="T69" fmla="*/ 21 h 30"/>
                <a:gd name="T70" fmla="*/ 52 w 1212"/>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2"/>
                <a:gd name="T109" fmla="*/ 0 h 30"/>
                <a:gd name="T110" fmla="*/ 1212 w 1212"/>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2" h="30">
                  <a:moveTo>
                    <a:pt x="0" y="30"/>
                  </a:moveTo>
                  <a:lnTo>
                    <a:pt x="0" y="20"/>
                  </a:lnTo>
                  <a:lnTo>
                    <a:pt x="0" y="10"/>
                  </a:lnTo>
                  <a:lnTo>
                    <a:pt x="0" y="0"/>
                  </a:lnTo>
                  <a:lnTo>
                    <a:pt x="37" y="0"/>
                  </a:lnTo>
                  <a:lnTo>
                    <a:pt x="68" y="0"/>
                  </a:lnTo>
                  <a:lnTo>
                    <a:pt x="99" y="0"/>
                  </a:lnTo>
                  <a:lnTo>
                    <a:pt x="130" y="0"/>
                  </a:lnTo>
                  <a:lnTo>
                    <a:pt x="156" y="0"/>
                  </a:lnTo>
                  <a:lnTo>
                    <a:pt x="182" y="0"/>
                  </a:lnTo>
                  <a:lnTo>
                    <a:pt x="202" y="0"/>
                  </a:lnTo>
                  <a:lnTo>
                    <a:pt x="223" y="0"/>
                  </a:lnTo>
                  <a:lnTo>
                    <a:pt x="249" y="0"/>
                  </a:lnTo>
                  <a:lnTo>
                    <a:pt x="270" y="0"/>
                  </a:lnTo>
                  <a:lnTo>
                    <a:pt x="290" y="0"/>
                  </a:lnTo>
                  <a:lnTo>
                    <a:pt x="311" y="0"/>
                  </a:lnTo>
                  <a:lnTo>
                    <a:pt x="332" y="0"/>
                  </a:lnTo>
                  <a:lnTo>
                    <a:pt x="352" y="0"/>
                  </a:lnTo>
                  <a:lnTo>
                    <a:pt x="378" y="0"/>
                  </a:lnTo>
                  <a:lnTo>
                    <a:pt x="404" y="0"/>
                  </a:lnTo>
                  <a:lnTo>
                    <a:pt x="430" y="0"/>
                  </a:lnTo>
                  <a:lnTo>
                    <a:pt x="456" y="0"/>
                  </a:lnTo>
                  <a:lnTo>
                    <a:pt x="487" y="0"/>
                  </a:lnTo>
                  <a:lnTo>
                    <a:pt x="518" y="0"/>
                  </a:lnTo>
                  <a:lnTo>
                    <a:pt x="554" y="0"/>
                  </a:lnTo>
                  <a:lnTo>
                    <a:pt x="591" y="0"/>
                  </a:lnTo>
                  <a:lnTo>
                    <a:pt x="632" y="0"/>
                  </a:lnTo>
                  <a:lnTo>
                    <a:pt x="679" y="0"/>
                  </a:lnTo>
                  <a:lnTo>
                    <a:pt x="731" y="0"/>
                  </a:lnTo>
                  <a:lnTo>
                    <a:pt x="782" y="0"/>
                  </a:lnTo>
                  <a:lnTo>
                    <a:pt x="839" y="0"/>
                  </a:lnTo>
                  <a:lnTo>
                    <a:pt x="907" y="0"/>
                  </a:lnTo>
                  <a:lnTo>
                    <a:pt x="974" y="0"/>
                  </a:lnTo>
                  <a:lnTo>
                    <a:pt x="1046" y="0"/>
                  </a:lnTo>
                  <a:lnTo>
                    <a:pt x="1124" y="0"/>
                  </a:lnTo>
                  <a:lnTo>
                    <a:pt x="1212" y="0"/>
                  </a:lnTo>
                  <a:lnTo>
                    <a:pt x="1212" y="5"/>
                  </a:lnTo>
                  <a:lnTo>
                    <a:pt x="1212" y="15"/>
                  </a:lnTo>
                  <a:lnTo>
                    <a:pt x="1212" y="30"/>
                  </a:lnTo>
                  <a:lnTo>
                    <a:pt x="1176" y="30"/>
                  </a:lnTo>
                  <a:lnTo>
                    <a:pt x="1140" y="30"/>
                  </a:lnTo>
                  <a:lnTo>
                    <a:pt x="1109" y="30"/>
                  </a:lnTo>
                  <a:lnTo>
                    <a:pt x="1083" y="30"/>
                  </a:lnTo>
                  <a:lnTo>
                    <a:pt x="1052" y="30"/>
                  </a:lnTo>
                  <a:lnTo>
                    <a:pt x="1031" y="30"/>
                  </a:lnTo>
                  <a:lnTo>
                    <a:pt x="1005" y="30"/>
                  </a:lnTo>
                  <a:lnTo>
                    <a:pt x="984" y="30"/>
                  </a:lnTo>
                  <a:lnTo>
                    <a:pt x="964" y="30"/>
                  </a:lnTo>
                  <a:lnTo>
                    <a:pt x="938" y="30"/>
                  </a:lnTo>
                  <a:lnTo>
                    <a:pt x="917" y="30"/>
                  </a:lnTo>
                  <a:lnTo>
                    <a:pt x="896" y="30"/>
                  </a:lnTo>
                  <a:lnTo>
                    <a:pt x="876" y="30"/>
                  </a:lnTo>
                  <a:lnTo>
                    <a:pt x="855" y="30"/>
                  </a:lnTo>
                  <a:lnTo>
                    <a:pt x="829" y="30"/>
                  </a:lnTo>
                  <a:lnTo>
                    <a:pt x="803" y="30"/>
                  </a:lnTo>
                  <a:lnTo>
                    <a:pt x="777" y="30"/>
                  </a:lnTo>
                  <a:lnTo>
                    <a:pt x="751" y="30"/>
                  </a:lnTo>
                  <a:lnTo>
                    <a:pt x="720" y="30"/>
                  </a:lnTo>
                  <a:lnTo>
                    <a:pt x="689" y="30"/>
                  </a:lnTo>
                  <a:lnTo>
                    <a:pt x="653" y="30"/>
                  </a:lnTo>
                  <a:lnTo>
                    <a:pt x="617" y="30"/>
                  </a:lnTo>
                  <a:lnTo>
                    <a:pt x="575" y="30"/>
                  </a:lnTo>
                  <a:lnTo>
                    <a:pt x="529" y="30"/>
                  </a:lnTo>
                  <a:lnTo>
                    <a:pt x="477" y="30"/>
                  </a:lnTo>
                  <a:lnTo>
                    <a:pt x="425" y="30"/>
                  </a:lnTo>
                  <a:lnTo>
                    <a:pt x="368" y="30"/>
                  </a:lnTo>
                  <a:lnTo>
                    <a:pt x="306" y="30"/>
                  </a:lnTo>
                  <a:lnTo>
                    <a:pt x="239" y="30"/>
                  </a:lnTo>
                  <a:lnTo>
                    <a:pt x="161" y="30"/>
                  </a:lnTo>
                  <a:lnTo>
                    <a:pt x="83" y="30"/>
                  </a:lnTo>
                  <a:lnTo>
                    <a:pt x="0" y="30"/>
                  </a:lnTo>
                  <a:close/>
                </a:path>
              </a:pathLst>
            </a:custGeom>
            <a:solidFill>
              <a:srgbClr val="4A004A"/>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5" name="Freeform 43"/>
            <p:cNvSpPr>
              <a:spLocks/>
            </p:cNvSpPr>
            <p:nvPr/>
          </p:nvSpPr>
          <p:spPr bwMode="auto">
            <a:xfrm>
              <a:off x="2254" y="2432"/>
              <a:ext cx="716" cy="21"/>
            </a:xfrm>
            <a:custGeom>
              <a:avLst/>
              <a:gdLst>
                <a:gd name="T0" fmla="*/ 0 w 1134"/>
                <a:gd name="T1" fmla="*/ 14 h 30"/>
                <a:gd name="T2" fmla="*/ 0 w 1134"/>
                <a:gd name="T3" fmla="*/ 7 h 30"/>
                <a:gd name="T4" fmla="*/ 20 w 1134"/>
                <a:gd name="T5" fmla="*/ 0 h 30"/>
                <a:gd name="T6" fmla="*/ 59 w 1134"/>
                <a:gd name="T7" fmla="*/ 0 h 30"/>
                <a:gd name="T8" fmla="*/ 92 w 1134"/>
                <a:gd name="T9" fmla="*/ 0 h 30"/>
                <a:gd name="T10" fmla="*/ 121 w 1134"/>
                <a:gd name="T11" fmla="*/ 0 h 30"/>
                <a:gd name="T12" fmla="*/ 147 w 1134"/>
                <a:gd name="T13" fmla="*/ 0 h 30"/>
                <a:gd name="T14" fmla="*/ 173 w 1134"/>
                <a:gd name="T15" fmla="*/ 0 h 30"/>
                <a:gd name="T16" fmla="*/ 196 w 1134"/>
                <a:gd name="T17" fmla="*/ 0 h 30"/>
                <a:gd name="T18" fmla="*/ 225 w 1134"/>
                <a:gd name="T19" fmla="*/ 0 h 30"/>
                <a:gd name="T20" fmla="*/ 255 w 1134"/>
                <a:gd name="T21" fmla="*/ 0 h 30"/>
                <a:gd name="T22" fmla="*/ 287 w 1134"/>
                <a:gd name="T23" fmla="*/ 0 h 30"/>
                <a:gd name="T24" fmla="*/ 330 w 1134"/>
                <a:gd name="T25" fmla="*/ 0 h 30"/>
                <a:gd name="T26" fmla="*/ 376 w 1134"/>
                <a:gd name="T27" fmla="*/ 0 h 30"/>
                <a:gd name="T28" fmla="*/ 431 w 1134"/>
                <a:gd name="T29" fmla="*/ 0 h 30"/>
                <a:gd name="T30" fmla="*/ 500 w 1134"/>
                <a:gd name="T31" fmla="*/ 0 h 30"/>
                <a:gd name="T32" fmla="*/ 575 w 1134"/>
                <a:gd name="T33" fmla="*/ 0 h 30"/>
                <a:gd name="T34" fmla="*/ 667 w 1134"/>
                <a:gd name="T35" fmla="*/ 0 h 30"/>
                <a:gd name="T36" fmla="*/ 716 w 1134"/>
                <a:gd name="T37" fmla="*/ 4 h 30"/>
                <a:gd name="T38" fmla="*/ 716 w 1134"/>
                <a:gd name="T39" fmla="*/ 11 h 30"/>
                <a:gd name="T40" fmla="*/ 696 w 1134"/>
                <a:gd name="T41" fmla="*/ 21 h 30"/>
                <a:gd name="T42" fmla="*/ 657 w 1134"/>
                <a:gd name="T43" fmla="*/ 21 h 30"/>
                <a:gd name="T44" fmla="*/ 624 w 1134"/>
                <a:gd name="T45" fmla="*/ 21 h 30"/>
                <a:gd name="T46" fmla="*/ 595 w 1134"/>
                <a:gd name="T47" fmla="*/ 21 h 30"/>
                <a:gd name="T48" fmla="*/ 569 w 1134"/>
                <a:gd name="T49" fmla="*/ 21 h 30"/>
                <a:gd name="T50" fmla="*/ 546 w 1134"/>
                <a:gd name="T51" fmla="*/ 21 h 30"/>
                <a:gd name="T52" fmla="*/ 520 w 1134"/>
                <a:gd name="T53" fmla="*/ 21 h 30"/>
                <a:gd name="T54" fmla="*/ 494 w 1134"/>
                <a:gd name="T55" fmla="*/ 21 h 30"/>
                <a:gd name="T56" fmla="*/ 461 w 1134"/>
                <a:gd name="T57" fmla="*/ 21 h 30"/>
                <a:gd name="T58" fmla="*/ 428 w 1134"/>
                <a:gd name="T59" fmla="*/ 21 h 30"/>
                <a:gd name="T60" fmla="*/ 389 w 1134"/>
                <a:gd name="T61" fmla="*/ 21 h 30"/>
                <a:gd name="T62" fmla="*/ 340 w 1134"/>
                <a:gd name="T63" fmla="*/ 21 h 30"/>
                <a:gd name="T64" fmla="*/ 284 w 1134"/>
                <a:gd name="T65" fmla="*/ 21 h 30"/>
                <a:gd name="T66" fmla="*/ 219 w 1134"/>
                <a:gd name="T67" fmla="*/ 21 h 30"/>
                <a:gd name="T68" fmla="*/ 140 w 1134"/>
                <a:gd name="T69" fmla="*/ 21 h 30"/>
                <a:gd name="T70" fmla="*/ 49 w 1134"/>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34"/>
                <a:gd name="T109" fmla="*/ 0 h 30"/>
                <a:gd name="T110" fmla="*/ 1134 w 113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34" h="30">
                  <a:moveTo>
                    <a:pt x="0" y="30"/>
                  </a:moveTo>
                  <a:lnTo>
                    <a:pt x="0" y="20"/>
                  </a:lnTo>
                  <a:lnTo>
                    <a:pt x="0" y="10"/>
                  </a:lnTo>
                  <a:lnTo>
                    <a:pt x="0" y="0"/>
                  </a:lnTo>
                  <a:lnTo>
                    <a:pt x="31" y="0"/>
                  </a:lnTo>
                  <a:lnTo>
                    <a:pt x="62" y="0"/>
                  </a:lnTo>
                  <a:lnTo>
                    <a:pt x="93" y="0"/>
                  </a:lnTo>
                  <a:lnTo>
                    <a:pt x="119" y="0"/>
                  </a:lnTo>
                  <a:lnTo>
                    <a:pt x="145" y="0"/>
                  </a:lnTo>
                  <a:lnTo>
                    <a:pt x="170" y="0"/>
                  </a:lnTo>
                  <a:lnTo>
                    <a:pt x="191" y="0"/>
                  </a:lnTo>
                  <a:lnTo>
                    <a:pt x="212" y="0"/>
                  </a:lnTo>
                  <a:lnTo>
                    <a:pt x="233" y="0"/>
                  </a:lnTo>
                  <a:lnTo>
                    <a:pt x="253" y="0"/>
                  </a:lnTo>
                  <a:lnTo>
                    <a:pt x="274" y="0"/>
                  </a:lnTo>
                  <a:lnTo>
                    <a:pt x="290" y="0"/>
                  </a:lnTo>
                  <a:lnTo>
                    <a:pt x="310" y="0"/>
                  </a:lnTo>
                  <a:lnTo>
                    <a:pt x="331" y="0"/>
                  </a:lnTo>
                  <a:lnTo>
                    <a:pt x="357" y="0"/>
                  </a:lnTo>
                  <a:lnTo>
                    <a:pt x="378" y="0"/>
                  </a:lnTo>
                  <a:lnTo>
                    <a:pt x="404" y="0"/>
                  </a:lnTo>
                  <a:lnTo>
                    <a:pt x="429" y="0"/>
                  </a:lnTo>
                  <a:lnTo>
                    <a:pt x="455" y="0"/>
                  </a:lnTo>
                  <a:lnTo>
                    <a:pt x="486" y="0"/>
                  </a:lnTo>
                  <a:lnTo>
                    <a:pt x="523" y="0"/>
                  </a:lnTo>
                  <a:lnTo>
                    <a:pt x="559" y="0"/>
                  </a:lnTo>
                  <a:lnTo>
                    <a:pt x="595" y="0"/>
                  </a:lnTo>
                  <a:lnTo>
                    <a:pt x="637" y="0"/>
                  </a:lnTo>
                  <a:lnTo>
                    <a:pt x="683" y="0"/>
                  </a:lnTo>
                  <a:lnTo>
                    <a:pt x="735" y="0"/>
                  </a:lnTo>
                  <a:lnTo>
                    <a:pt x="792" y="0"/>
                  </a:lnTo>
                  <a:lnTo>
                    <a:pt x="849" y="0"/>
                  </a:lnTo>
                  <a:lnTo>
                    <a:pt x="911" y="0"/>
                  </a:lnTo>
                  <a:lnTo>
                    <a:pt x="984" y="0"/>
                  </a:lnTo>
                  <a:lnTo>
                    <a:pt x="1056" y="0"/>
                  </a:lnTo>
                  <a:lnTo>
                    <a:pt x="1134" y="0"/>
                  </a:lnTo>
                  <a:lnTo>
                    <a:pt x="1134" y="5"/>
                  </a:lnTo>
                  <a:lnTo>
                    <a:pt x="1134" y="15"/>
                  </a:lnTo>
                  <a:lnTo>
                    <a:pt x="1134" y="30"/>
                  </a:lnTo>
                  <a:lnTo>
                    <a:pt x="1103" y="30"/>
                  </a:lnTo>
                  <a:lnTo>
                    <a:pt x="1072" y="30"/>
                  </a:lnTo>
                  <a:lnTo>
                    <a:pt x="1041" y="30"/>
                  </a:lnTo>
                  <a:lnTo>
                    <a:pt x="1015" y="30"/>
                  </a:lnTo>
                  <a:lnTo>
                    <a:pt x="989" y="30"/>
                  </a:lnTo>
                  <a:lnTo>
                    <a:pt x="968" y="30"/>
                  </a:lnTo>
                  <a:lnTo>
                    <a:pt x="942" y="30"/>
                  </a:lnTo>
                  <a:lnTo>
                    <a:pt x="921" y="30"/>
                  </a:lnTo>
                  <a:lnTo>
                    <a:pt x="901" y="30"/>
                  </a:lnTo>
                  <a:lnTo>
                    <a:pt x="880" y="30"/>
                  </a:lnTo>
                  <a:lnTo>
                    <a:pt x="864" y="30"/>
                  </a:lnTo>
                  <a:lnTo>
                    <a:pt x="844" y="30"/>
                  </a:lnTo>
                  <a:lnTo>
                    <a:pt x="823" y="30"/>
                  </a:lnTo>
                  <a:lnTo>
                    <a:pt x="802" y="30"/>
                  </a:lnTo>
                  <a:lnTo>
                    <a:pt x="782" y="30"/>
                  </a:lnTo>
                  <a:lnTo>
                    <a:pt x="756" y="30"/>
                  </a:lnTo>
                  <a:lnTo>
                    <a:pt x="730" y="30"/>
                  </a:lnTo>
                  <a:lnTo>
                    <a:pt x="704" y="30"/>
                  </a:lnTo>
                  <a:lnTo>
                    <a:pt x="678" y="30"/>
                  </a:lnTo>
                  <a:lnTo>
                    <a:pt x="647" y="30"/>
                  </a:lnTo>
                  <a:lnTo>
                    <a:pt x="616" y="30"/>
                  </a:lnTo>
                  <a:lnTo>
                    <a:pt x="580" y="30"/>
                  </a:lnTo>
                  <a:lnTo>
                    <a:pt x="538" y="30"/>
                  </a:lnTo>
                  <a:lnTo>
                    <a:pt x="497" y="30"/>
                  </a:lnTo>
                  <a:lnTo>
                    <a:pt x="450" y="30"/>
                  </a:lnTo>
                  <a:lnTo>
                    <a:pt x="398" y="30"/>
                  </a:lnTo>
                  <a:lnTo>
                    <a:pt x="347" y="30"/>
                  </a:lnTo>
                  <a:lnTo>
                    <a:pt x="284" y="30"/>
                  </a:lnTo>
                  <a:lnTo>
                    <a:pt x="222" y="30"/>
                  </a:lnTo>
                  <a:lnTo>
                    <a:pt x="150" y="30"/>
                  </a:lnTo>
                  <a:lnTo>
                    <a:pt x="77" y="30"/>
                  </a:lnTo>
                  <a:lnTo>
                    <a:pt x="0" y="30"/>
                  </a:lnTo>
                  <a:close/>
                </a:path>
              </a:pathLst>
            </a:custGeom>
            <a:solidFill>
              <a:srgbClr val="570357"/>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6" name="Freeform 44"/>
            <p:cNvSpPr>
              <a:spLocks/>
            </p:cNvSpPr>
            <p:nvPr/>
          </p:nvSpPr>
          <p:spPr bwMode="auto">
            <a:xfrm>
              <a:off x="2277" y="2432"/>
              <a:ext cx="673" cy="21"/>
            </a:xfrm>
            <a:custGeom>
              <a:avLst/>
              <a:gdLst>
                <a:gd name="T0" fmla="*/ 0 w 1067"/>
                <a:gd name="T1" fmla="*/ 14 h 30"/>
                <a:gd name="T2" fmla="*/ 0 w 1067"/>
                <a:gd name="T3" fmla="*/ 7 h 30"/>
                <a:gd name="T4" fmla="*/ 20 w 1067"/>
                <a:gd name="T5" fmla="*/ 0 h 30"/>
                <a:gd name="T6" fmla="*/ 56 w 1067"/>
                <a:gd name="T7" fmla="*/ 0 h 30"/>
                <a:gd name="T8" fmla="*/ 85 w 1067"/>
                <a:gd name="T9" fmla="*/ 0 h 30"/>
                <a:gd name="T10" fmla="*/ 114 w 1067"/>
                <a:gd name="T11" fmla="*/ 0 h 30"/>
                <a:gd name="T12" fmla="*/ 137 w 1067"/>
                <a:gd name="T13" fmla="*/ 0 h 30"/>
                <a:gd name="T14" fmla="*/ 160 w 1067"/>
                <a:gd name="T15" fmla="*/ 0 h 30"/>
                <a:gd name="T16" fmla="*/ 183 w 1067"/>
                <a:gd name="T17" fmla="*/ 0 h 30"/>
                <a:gd name="T18" fmla="*/ 209 w 1067"/>
                <a:gd name="T19" fmla="*/ 0 h 30"/>
                <a:gd name="T20" fmla="*/ 238 w 1067"/>
                <a:gd name="T21" fmla="*/ 0 h 30"/>
                <a:gd name="T22" fmla="*/ 271 w 1067"/>
                <a:gd name="T23" fmla="*/ 0 h 30"/>
                <a:gd name="T24" fmla="*/ 307 w 1067"/>
                <a:gd name="T25" fmla="*/ 0 h 30"/>
                <a:gd name="T26" fmla="*/ 353 w 1067"/>
                <a:gd name="T27" fmla="*/ 0 h 30"/>
                <a:gd name="T28" fmla="*/ 405 w 1067"/>
                <a:gd name="T29" fmla="*/ 0 h 30"/>
                <a:gd name="T30" fmla="*/ 467 w 1067"/>
                <a:gd name="T31" fmla="*/ 0 h 30"/>
                <a:gd name="T32" fmla="*/ 539 w 1067"/>
                <a:gd name="T33" fmla="*/ 0 h 30"/>
                <a:gd name="T34" fmla="*/ 624 w 1067"/>
                <a:gd name="T35" fmla="*/ 0 h 30"/>
                <a:gd name="T36" fmla="*/ 669 w 1067"/>
                <a:gd name="T37" fmla="*/ 4 h 30"/>
                <a:gd name="T38" fmla="*/ 669 w 1067"/>
                <a:gd name="T39" fmla="*/ 11 h 30"/>
                <a:gd name="T40" fmla="*/ 650 w 1067"/>
                <a:gd name="T41" fmla="*/ 21 h 30"/>
                <a:gd name="T42" fmla="*/ 617 w 1067"/>
                <a:gd name="T43" fmla="*/ 21 h 30"/>
                <a:gd name="T44" fmla="*/ 585 w 1067"/>
                <a:gd name="T45" fmla="*/ 21 h 30"/>
                <a:gd name="T46" fmla="*/ 558 w 1067"/>
                <a:gd name="T47" fmla="*/ 21 h 30"/>
                <a:gd name="T48" fmla="*/ 532 w 1067"/>
                <a:gd name="T49" fmla="*/ 21 h 30"/>
                <a:gd name="T50" fmla="*/ 510 w 1067"/>
                <a:gd name="T51" fmla="*/ 21 h 30"/>
                <a:gd name="T52" fmla="*/ 486 w 1067"/>
                <a:gd name="T53" fmla="*/ 21 h 30"/>
                <a:gd name="T54" fmla="*/ 460 w 1067"/>
                <a:gd name="T55" fmla="*/ 21 h 30"/>
                <a:gd name="T56" fmla="*/ 435 w 1067"/>
                <a:gd name="T57" fmla="*/ 21 h 30"/>
                <a:gd name="T58" fmla="*/ 402 w 1067"/>
                <a:gd name="T59" fmla="*/ 21 h 30"/>
                <a:gd name="T60" fmla="*/ 363 w 1067"/>
                <a:gd name="T61" fmla="*/ 21 h 30"/>
                <a:gd name="T62" fmla="*/ 320 w 1067"/>
                <a:gd name="T63" fmla="*/ 21 h 30"/>
                <a:gd name="T64" fmla="*/ 267 w 1067"/>
                <a:gd name="T65" fmla="*/ 21 h 30"/>
                <a:gd name="T66" fmla="*/ 206 w 1067"/>
                <a:gd name="T67" fmla="*/ 21 h 30"/>
                <a:gd name="T68" fmla="*/ 131 w 1067"/>
                <a:gd name="T69" fmla="*/ 21 h 30"/>
                <a:gd name="T70" fmla="*/ 45 w 1067"/>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7"/>
                <a:gd name="T109" fmla="*/ 0 h 30"/>
                <a:gd name="T110" fmla="*/ 1067 w 1067"/>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7" h="30">
                  <a:moveTo>
                    <a:pt x="0" y="30"/>
                  </a:moveTo>
                  <a:lnTo>
                    <a:pt x="0" y="20"/>
                  </a:lnTo>
                  <a:lnTo>
                    <a:pt x="0" y="10"/>
                  </a:lnTo>
                  <a:lnTo>
                    <a:pt x="0" y="0"/>
                  </a:lnTo>
                  <a:lnTo>
                    <a:pt x="31" y="0"/>
                  </a:lnTo>
                  <a:lnTo>
                    <a:pt x="62" y="0"/>
                  </a:lnTo>
                  <a:lnTo>
                    <a:pt x="88" y="0"/>
                  </a:lnTo>
                  <a:lnTo>
                    <a:pt x="114" y="0"/>
                  </a:lnTo>
                  <a:lnTo>
                    <a:pt x="134" y="0"/>
                  </a:lnTo>
                  <a:lnTo>
                    <a:pt x="160" y="0"/>
                  </a:lnTo>
                  <a:lnTo>
                    <a:pt x="181" y="0"/>
                  </a:lnTo>
                  <a:lnTo>
                    <a:pt x="197" y="0"/>
                  </a:lnTo>
                  <a:lnTo>
                    <a:pt x="217" y="0"/>
                  </a:lnTo>
                  <a:lnTo>
                    <a:pt x="238" y="0"/>
                  </a:lnTo>
                  <a:lnTo>
                    <a:pt x="254" y="0"/>
                  </a:lnTo>
                  <a:lnTo>
                    <a:pt x="274" y="0"/>
                  </a:lnTo>
                  <a:lnTo>
                    <a:pt x="290" y="0"/>
                  </a:lnTo>
                  <a:lnTo>
                    <a:pt x="311" y="0"/>
                  </a:lnTo>
                  <a:lnTo>
                    <a:pt x="331" y="0"/>
                  </a:lnTo>
                  <a:lnTo>
                    <a:pt x="352" y="0"/>
                  </a:lnTo>
                  <a:lnTo>
                    <a:pt x="378" y="0"/>
                  </a:lnTo>
                  <a:lnTo>
                    <a:pt x="404" y="0"/>
                  </a:lnTo>
                  <a:lnTo>
                    <a:pt x="430" y="0"/>
                  </a:lnTo>
                  <a:lnTo>
                    <a:pt x="456" y="0"/>
                  </a:lnTo>
                  <a:lnTo>
                    <a:pt x="487" y="0"/>
                  </a:lnTo>
                  <a:lnTo>
                    <a:pt x="523" y="0"/>
                  </a:lnTo>
                  <a:lnTo>
                    <a:pt x="559" y="0"/>
                  </a:lnTo>
                  <a:lnTo>
                    <a:pt x="595" y="0"/>
                  </a:lnTo>
                  <a:lnTo>
                    <a:pt x="642" y="0"/>
                  </a:lnTo>
                  <a:lnTo>
                    <a:pt x="689" y="0"/>
                  </a:lnTo>
                  <a:lnTo>
                    <a:pt x="740" y="0"/>
                  </a:lnTo>
                  <a:lnTo>
                    <a:pt x="797" y="0"/>
                  </a:lnTo>
                  <a:lnTo>
                    <a:pt x="854" y="0"/>
                  </a:lnTo>
                  <a:lnTo>
                    <a:pt x="922" y="0"/>
                  </a:lnTo>
                  <a:lnTo>
                    <a:pt x="989" y="0"/>
                  </a:lnTo>
                  <a:lnTo>
                    <a:pt x="1067" y="0"/>
                  </a:lnTo>
                  <a:lnTo>
                    <a:pt x="1061" y="5"/>
                  </a:lnTo>
                  <a:lnTo>
                    <a:pt x="1061" y="15"/>
                  </a:lnTo>
                  <a:lnTo>
                    <a:pt x="1067" y="30"/>
                  </a:lnTo>
                  <a:lnTo>
                    <a:pt x="1030" y="30"/>
                  </a:lnTo>
                  <a:lnTo>
                    <a:pt x="1005" y="30"/>
                  </a:lnTo>
                  <a:lnTo>
                    <a:pt x="979" y="30"/>
                  </a:lnTo>
                  <a:lnTo>
                    <a:pt x="953" y="30"/>
                  </a:lnTo>
                  <a:lnTo>
                    <a:pt x="927" y="30"/>
                  </a:lnTo>
                  <a:lnTo>
                    <a:pt x="906" y="30"/>
                  </a:lnTo>
                  <a:lnTo>
                    <a:pt x="885" y="30"/>
                  </a:lnTo>
                  <a:lnTo>
                    <a:pt x="865" y="30"/>
                  </a:lnTo>
                  <a:lnTo>
                    <a:pt x="844" y="30"/>
                  </a:lnTo>
                  <a:lnTo>
                    <a:pt x="828" y="30"/>
                  </a:lnTo>
                  <a:lnTo>
                    <a:pt x="808" y="30"/>
                  </a:lnTo>
                  <a:lnTo>
                    <a:pt x="792" y="30"/>
                  </a:lnTo>
                  <a:lnTo>
                    <a:pt x="771" y="30"/>
                  </a:lnTo>
                  <a:lnTo>
                    <a:pt x="751" y="30"/>
                  </a:lnTo>
                  <a:lnTo>
                    <a:pt x="730" y="30"/>
                  </a:lnTo>
                  <a:lnTo>
                    <a:pt x="709" y="30"/>
                  </a:lnTo>
                  <a:lnTo>
                    <a:pt x="689" y="30"/>
                  </a:lnTo>
                  <a:lnTo>
                    <a:pt x="663" y="30"/>
                  </a:lnTo>
                  <a:lnTo>
                    <a:pt x="637" y="30"/>
                  </a:lnTo>
                  <a:lnTo>
                    <a:pt x="606" y="30"/>
                  </a:lnTo>
                  <a:lnTo>
                    <a:pt x="575" y="30"/>
                  </a:lnTo>
                  <a:lnTo>
                    <a:pt x="544" y="30"/>
                  </a:lnTo>
                  <a:lnTo>
                    <a:pt x="507" y="30"/>
                  </a:lnTo>
                  <a:lnTo>
                    <a:pt x="466" y="30"/>
                  </a:lnTo>
                  <a:lnTo>
                    <a:pt x="424" y="30"/>
                  </a:lnTo>
                  <a:lnTo>
                    <a:pt x="373" y="30"/>
                  </a:lnTo>
                  <a:lnTo>
                    <a:pt x="326" y="30"/>
                  </a:lnTo>
                  <a:lnTo>
                    <a:pt x="269" y="30"/>
                  </a:lnTo>
                  <a:lnTo>
                    <a:pt x="207" y="30"/>
                  </a:lnTo>
                  <a:lnTo>
                    <a:pt x="145" y="30"/>
                  </a:lnTo>
                  <a:lnTo>
                    <a:pt x="72" y="30"/>
                  </a:lnTo>
                  <a:lnTo>
                    <a:pt x="0" y="30"/>
                  </a:lnTo>
                  <a:close/>
                </a:path>
              </a:pathLst>
            </a:custGeom>
            <a:solidFill>
              <a:srgbClr val="61006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7" name="Freeform 45"/>
            <p:cNvSpPr>
              <a:spLocks/>
            </p:cNvSpPr>
            <p:nvPr/>
          </p:nvSpPr>
          <p:spPr bwMode="auto">
            <a:xfrm>
              <a:off x="2300" y="2432"/>
              <a:ext cx="624" cy="21"/>
            </a:xfrm>
            <a:custGeom>
              <a:avLst/>
              <a:gdLst>
                <a:gd name="T0" fmla="*/ 0 w 989"/>
                <a:gd name="T1" fmla="*/ 14 h 30"/>
                <a:gd name="T2" fmla="*/ 0 w 989"/>
                <a:gd name="T3" fmla="*/ 7 h 30"/>
                <a:gd name="T4" fmla="*/ 20 w 989"/>
                <a:gd name="T5" fmla="*/ 0 h 30"/>
                <a:gd name="T6" fmla="*/ 52 w 989"/>
                <a:gd name="T7" fmla="*/ 0 h 30"/>
                <a:gd name="T8" fmla="*/ 82 w 989"/>
                <a:gd name="T9" fmla="*/ 0 h 30"/>
                <a:gd name="T10" fmla="*/ 105 w 989"/>
                <a:gd name="T11" fmla="*/ 0 h 30"/>
                <a:gd name="T12" fmla="*/ 127 w 989"/>
                <a:gd name="T13" fmla="*/ 0 h 30"/>
                <a:gd name="T14" fmla="*/ 150 w 989"/>
                <a:gd name="T15" fmla="*/ 0 h 30"/>
                <a:gd name="T16" fmla="*/ 174 w 989"/>
                <a:gd name="T17" fmla="*/ 0 h 30"/>
                <a:gd name="T18" fmla="*/ 196 w 989"/>
                <a:gd name="T19" fmla="*/ 0 h 30"/>
                <a:gd name="T20" fmla="*/ 222 w 989"/>
                <a:gd name="T21" fmla="*/ 0 h 30"/>
                <a:gd name="T22" fmla="*/ 252 w 989"/>
                <a:gd name="T23" fmla="*/ 0 h 30"/>
                <a:gd name="T24" fmla="*/ 288 w 989"/>
                <a:gd name="T25" fmla="*/ 0 h 30"/>
                <a:gd name="T26" fmla="*/ 327 w 989"/>
                <a:gd name="T27" fmla="*/ 0 h 30"/>
                <a:gd name="T28" fmla="*/ 376 w 989"/>
                <a:gd name="T29" fmla="*/ 0 h 30"/>
                <a:gd name="T30" fmla="*/ 435 w 989"/>
                <a:gd name="T31" fmla="*/ 0 h 30"/>
                <a:gd name="T32" fmla="*/ 503 w 989"/>
                <a:gd name="T33" fmla="*/ 0 h 30"/>
                <a:gd name="T34" fmla="*/ 582 w 989"/>
                <a:gd name="T35" fmla="*/ 0 h 30"/>
                <a:gd name="T36" fmla="*/ 624 w 989"/>
                <a:gd name="T37" fmla="*/ 4 h 30"/>
                <a:gd name="T38" fmla="*/ 624 w 989"/>
                <a:gd name="T39" fmla="*/ 11 h 30"/>
                <a:gd name="T40" fmla="*/ 608 w 989"/>
                <a:gd name="T41" fmla="*/ 21 h 30"/>
                <a:gd name="T42" fmla="*/ 572 w 989"/>
                <a:gd name="T43" fmla="*/ 21 h 30"/>
                <a:gd name="T44" fmla="*/ 546 w 989"/>
                <a:gd name="T45" fmla="*/ 21 h 30"/>
                <a:gd name="T46" fmla="*/ 520 w 989"/>
                <a:gd name="T47" fmla="*/ 21 h 30"/>
                <a:gd name="T48" fmla="*/ 497 w 989"/>
                <a:gd name="T49" fmla="*/ 21 h 30"/>
                <a:gd name="T50" fmla="*/ 474 w 989"/>
                <a:gd name="T51" fmla="*/ 21 h 30"/>
                <a:gd name="T52" fmla="*/ 454 w 989"/>
                <a:gd name="T53" fmla="*/ 21 h 30"/>
                <a:gd name="T54" fmla="*/ 428 w 989"/>
                <a:gd name="T55" fmla="*/ 21 h 30"/>
                <a:gd name="T56" fmla="*/ 402 w 989"/>
                <a:gd name="T57" fmla="*/ 21 h 30"/>
                <a:gd name="T58" fmla="*/ 372 w 989"/>
                <a:gd name="T59" fmla="*/ 21 h 30"/>
                <a:gd name="T60" fmla="*/ 336 w 989"/>
                <a:gd name="T61" fmla="*/ 21 h 30"/>
                <a:gd name="T62" fmla="*/ 297 w 989"/>
                <a:gd name="T63" fmla="*/ 21 h 30"/>
                <a:gd name="T64" fmla="*/ 249 w 989"/>
                <a:gd name="T65" fmla="*/ 21 h 30"/>
                <a:gd name="T66" fmla="*/ 189 w 989"/>
                <a:gd name="T67" fmla="*/ 21 h 30"/>
                <a:gd name="T68" fmla="*/ 121 w 989"/>
                <a:gd name="T69" fmla="*/ 21 h 30"/>
                <a:gd name="T70" fmla="*/ 42 w 989"/>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89"/>
                <a:gd name="T109" fmla="*/ 0 h 30"/>
                <a:gd name="T110" fmla="*/ 989 w 989"/>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89" h="30">
                  <a:moveTo>
                    <a:pt x="0" y="30"/>
                  </a:moveTo>
                  <a:lnTo>
                    <a:pt x="0" y="20"/>
                  </a:lnTo>
                  <a:lnTo>
                    <a:pt x="0" y="10"/>
                  </a:lnTo>
                  <a:lnTo>
                    <a:pt x="0" y="0"/>
                  </a:lnTo>
                  <a:lnTo>
                    <a:pt x="31" y="0"/>
                  </a:lnTo>
                  <a:lnTo>
                    <a:pt x="57" y="0"/>
                  </a:lnTo>
                  <a:lnTo>
                    <a:pt x="83" y="0"/>
                  </a:lnTo>
                  <a:lnTo>
                    <a:pt x="104" y="0"/>
                  </a:lnTo>
                  <a:lnTo>
                    <a:pt x="130" y="0"/>
                  </a:lnTo>
                  <a:lnTo>
                    <a:pt x="150" y="0"/>
                  </a:lnTo>
                  <a:lnTo>
                    <a:pt x="166" y="0"/>
                  </a:lnTo>
                  <a:lnTo>
                    <a:pt x="186" y="0"/>
                  </a:lnTo>
                  <a:lnTo>
                    <a:pt x="202" y="0"/>
                  </a:lnTo>
                  <a:lnTo>
                    <a:pt x="223" y="0"/>
                  </a:lnTo>
                  <a:lnTo>
                    <a:pt x="238" y="0"/>
                  </a:lnTo>
                  <a:lnTo>
                    <a:pt x="254" y="0"/>
                  </a:lnTo>
                  <a:lnTo>
                    <a:pt x="275" y="0"/>
                  </a:lnTo>
                  <a:lnTo>
                    <a:pt x="290" y="0"/>
                  </a:lnTo>
                  <a:lnTo>
                    <a:pt x="311" y="0"/>
                  </a:lnTo>
                  <a:lnTo>
                    <a:pt x="332" y="0"/>
                  </a:lnTo>
                  <a:lnTo>
                    <a:pt x="352" y="0"/>
                  </a:lnTo>
                  <a:lnTo>
                    <a:pt x="373" y="0"/>
                  </a:lnTo>
                  <a:lnTo>
                    <a:pt x="399" y="0"/>
                  </a:lnTo>
                  <a:lnTo>
                    <a:pt x="425" y="0"/>
                  </a:lnTo>
                  <a:lnTo>
                    <a:pt x="456" y="0"/>
                  </a:lnTo>
                  <a:lnTo>
                    <a:pt x="487" y="0"/>
                  </a:lnTo>
                  <a:lnTo>
                    <a:pt x="518" y="0"/>
                  </a:lnTo>
                  <a:lnTo>
                    <a:pt x="559" y="0"/>
                  </a:lnTo>
                  <a:lnTo>
                    <a:pt x="596" y="0"/>
                  </a:lnTo>
                  <a:lnTo>
                    <a:pt x="642" y="0"/>
                  </a:lnTo>
                  <a:lnTo>
                    <a:pt x="689" y="0"/>
                  </a:lnTo>
                  <a:lnTo>
                    <a:pt x="741" y="0"/>
                  </a:lnTo>
                  <a:lnTo>
                    <a:pt x="798" y="0"/>
                  </a:lnTo>
                  <a:lnTo>
                    <a:pt x="855" y="0"/>
                  </a:lnTo>
                  <a:lnTo>
                    <a:pt x="922" y="0"/>
                  </a:lnTo>
                  <a:lnTo>
                    <a:pt x="989" y="0"/>
                  </a:lnTo>
                  <a:lnTo>
                    <a:pt x="989" y="5"/>
                  </a:lnTo>
                  <a:lnTo>
                    <a:pt x="989" y="15"/>
                  </a:lnTo>
                  <a:lnTo>
                    <a:pt x="989" y="30"/>
                  </a:lnTo>
                  <a:lnTo>
                    <a:pt x="963" y="30"/>
                  </a:lnTo>
                  <a:lnTo>
                    <a:pt x="932" y="30"/>
                  </a:lnTo>
                  <a:lnTo>
                    <a:pt x="906" y="30"/>
                  </a:lnTo>
                  <a:lnTo>
                    <a:pt x="886" y="30"/>
                  </a:lnTo>
                  <a:lnTo>
                    <a:pt x="865" y="30"/>
                  </a:lnTo>
                  <a:lnTo>
                    <a:pt x="844" y="30"/>
                  </a:lnTo>
                  <a:lnTo>
                    <a:pt x="824" y="30"/>
                  </a:lnTo>
                  <a:lnTo>
                    <a:pt x="803" y="30"/>
                  </a:lnTo>
                  <a:lnTo>
                    <a:pt x="787" y="30"/>
                  </a:lnTo>
                  <a:lnTo>
                    <a:pt x="772" y="30"/>
                  </a:lnTo>
                  <a:lnTo>
                    <a:pt x="751" y="30"/>
                  </a:lnTo>
                  <a:lnTo>
                    <a:pt x="735" y="30"/>
                  </a:lnTo>
                  <a:lnTo>
                    <a:pt x="720" y="30"/>
                  </a:lnTo>
                  <a:lnTo>
                    <a:pt x="699" y="30"/>
                  </a:lnTo>
                  <a:lnTo>
                    <a:pt x="678" y="30"/>
                  </a:lnTo>
                  <a:lnTo>
                    <a:pt x="658" y="30"/>
                  </a:lnTo>
                  <a:lnTo>
                    <a:pt x="637" y="30"/>
                  </a:lnTo>
                  <a:lnTo>
                    <a:pt x="616" y="30"/>
                  </a:lnTo>
                  <a:lnTo>
                    <a:pt x="590" y="30"/>
                  </a:lnTo>
                  <a:lnTo>
                    <a:pt x="565" y="30"/>
                  </a:lnTo>
                  <a:lnTo>
                    <a:pt x="533" y="30"/>
                  </a:lnTo>
                  <a:lnTo>
                    <a:pt x="502" y="30"/>
                  </a:lnTo>
                  <a:lnTo>
                    <a:pt x="471" y="30"/>
                  </a:lnTo>
                  <a:lnTo>
                    <a:pt x="435" y="30"/>
                  </a:lnTo>
                  <a:lnTo>
                    <a:pt x="394" y="30"/>
                  </a:lnTo>
                  <a:lnTo>
                    <a:pt x="347" y="30"/>
                  </a:lnTo>
                  <a:lnTo>
                    <a:pt x="300" y="30"/>
                  </a:lnTo>
                  <a:lnTo>
                    <a:pt x="249" y="30"/>
                  </a:lnTo>
                  <a:lnTo>
                    <a:pt x="192" y="30"/>
                  </a:lnTo>
                  <a:lnTo>
                    <a:pt x="135" y="30"/>
                  </a:lnTo>
                  <a:lnTo>
                    <a:pt x="67" y="30"/>
                  </a:lnTo>
                  <a:lnTo>
                    <a:pt x="0" y="30"/>
                  </a:lnTo>
                  <a:close/>
                </a:path>
              </a:pathLst>
            </a:custGeom>
            <a:solidFill>
              <a:srgbClr val="6E006E"/>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8" name="Freeform 46"/>
            <p:cNvSpPr>
              <a:spLocks/>
            </p:cNvSpPr>
            <p:nvPr/>
          </p:nvSpPr>
          <p:spPr bwMode="auto">
            <a:xfrm>
              <a:off x="2322" y="2432"/>
              <a:ext cx="579" cy="21"/>
            </a:xfrm>
            <a:custGeom>
              <a:avLst/>
              <a:gdLst>
                <a:gd name="T0" fmla="*/ 0 w 917"/>
                <a:gd name="T1" fmla="*/ 14 h 30"/>
                <a:gd name="T2" fmla="*/ 0 w 917"/>
                <a:gd name="T3" fmla="*/ 7 h 30"/>
                <a:gd name="T4" fmla="*/ 16 w 917"/>
                <a:gd name="T5" fmla="*/ 0 h 30"/>
                <a:gd name="T6" fmla="*/ 49 w 917"/>
                <a:gd name="T7" fmla="*/ 0 h 30"/>
                <a:gd name="T8" fmla="*/ 75 w 917"/>
                <a:gd name="T9" fmla="*/ 0 h 30"/>
                <a:gd name="T10" fmla="*/ 98 w 917"/>
                <a:gd name="T11" fmla="*/ 0 h 30"/>
                <a:gd name="T12" fmla="*/ 118 w 917"/>
                <a:gd name="T13" fmla="*/ 0 h 30"/>
                <a:gd name="T14" fmla="*/ 141 w 917"/>
                <a:gd name="T15" fmla="*/ 0 h 30"/>
                <a:gd name="T16" fmla="*/ 160 w 917"/>
                <a:gd name="T17" fmla="*/ 0 h 30"/>
                <a:gd name="T18" fmla="*/ 180 w 917"/>
                <a:gd name="T19" fmla="*/ 0 h 30"/>
                <a:gd name="T20" fmla="*/ 206 w 917"/>
                <a:gd name="T21" fmla="*/ 0 h 30"/>
                <a:gd name="T22" fmla="*/ 232 w 917"/>
                <a:gd name="T23" fmla="*/ 0 h 30"/>
                <a:gd name="T24" fmla="*/ 265 w 917"/>
                <a:gd name="T25" fmla="*/ 0 h 30"/>
                <a:gd name="T26" fmla="*/ 304 w 917"/>
                <a:gd name="T27" fmla="*/ 0 h 30"/>
                <a:gd name="T28" fmla="*/ 350 w 917"/>
                <a:gd name="T29" fmla="*/ 0 h 30"/>
                <a:gd name="T30" fmla="*/ 402 w 917"/>
                <a:gd name="T31" fmla="*/ 0 h 30"/>
                <a:gd name="T32" fmla="*/ 465 w 917"/>
                <a:gd name="T33" fmla="*/ 0 h 30"/>
                <a:gd name="T34" fmla="*/ 540 w 917"/>
                <a:gd name="T35" fmla="*/ 0 h 30"/>
                <a:gd name="T36" fmla="*/ 579 w 917"/>
                <a:gd name="T37" fmla="*/ 4 h 30"/>
                <a:gd name="T38" fmla="*/ 579 w 917"/>
                <a:gd name="T39" fmla="*/ 11 h 30"/>
                <a:gd name="T40" fmla="*/ 563 w 917"/>
                <a:gd name="T41" fmla="*/ 21 h 30"/>
                <a:gd name="T42" fmla="*/ 533 w 917"/>
                <a:gd name="T43" fmla="*/ 21 h 30"/>
                <a:gd name="T44" fmla="*/ 504 w 917"/>
                <a:gd name="T45" fmla="*/ 21 h 30"/>
                <a:gd name="T46" fmla="*/ 481 w 917"/>
                <a:gd name="T47" fmla="*/ 21 h 30"/>
                <a:gd name="T48" fmla="*/ 462 w 917"/>
                <a:gd name="T49" fmla="*/ 21 h 30"/>
                <a:gd name="T50" fmla="*/ 441 w 917"/>
                <a:gd name="T51" fmla="*/ 21 h 30"/>
                <a:gd name="T52" fmla="*/ 419 w 917"/>
                <a:gd name="T53" fmla="*/ 21 h 30"/>
                <a:gd name="T54" fmla="*/ 399 w 917"/>
                <a:gd name="T55" fmla="*/ 21 h 30"/>
                <a:gd name="T56" fmla="*/ 373 w 917"/>
                <a:gd name="T57" fmla="*/ 21 h 30"/>
                <a:gd name="T58" fmla="*/ 347 w 917"/>
                <a:gd name="T59" fmla="*/ 21 h 30"/>
                <a:gd name="T60" fmla="*/ 314 w 917"/>
                <a:gd name="T61" fmla="*/ 21 h 30"/>
                <a:gd name="T62" fmla="*/ 275 w 917"/>
                <a:gd name="T63" fmla="*/ 21 h 30"/>
                <a:gd name="T64" fmla="*/ 229 w 917"/>
                <a:gd name="T65" fmla="*/ 21 h 30"/>
                <a:gd name="T66" fmla="*/ 177 w 917"/>
                <a:gd name="T67" fmla="*/ 21 h 30"/>
                <a:gd name="T68" fmla="*/ 115 w 917"/>
                <a:gd name="T69" fmla="*/ 21 h 30"/>
                <a:gd name="T70" fmla="*/ 39 w 917"/>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17"/>
                <a:gd name="T109" fmla="*/ 0 h 30"/>
                <a:gd name="T110" fmla="*/ 917 w 917"/>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17" h="30">
                  <a:moveTo>
                    <a:pt x="0" y="30"/>
                  </a:moveTo>
                  <a:lnTo>
                    <a:pt x="0" y="20"/>
                  </a:lnTo>
                  <a:lnTo>
                    <a:pt x="0" y="10"/>
                  </a:lnTo>
                  <a:lnTo>
                    <a:pt x="0" y="0"/>
                  </a:lnTo>
                  <a:lnTo>
                    <a:pt x="26" y="0"/>
                  </a:lnTo>
                  <a:lnTo>
                    <a:pt x="52" y="0"/>
                  </a:lnTo>
                  <a:lnTo>
                    <a:pt x="78" y="0"/>
                  </a:lnTo>
                  <a:lnTo>
                    <a:pt x="99" y="0"/>
                  </a:lnTo>
                  <a:lnTo>
                    <a:pt x="119" y="0"/>
                  </a:lnTo>
                  <a:lnTo>
                    <a:pt x="135" y="0"/>
                  </a:lnTo>
                  <a:lnTo>
                    <a:pt x="156" y="0"/>
                  </a:lnTo>
                  <a:lnTo>
                    <a:pt x="171" y="0"/>
                  </a:lnTo>
                  <a:lnTo>
                    <a:pt x="187" y="0"/>
                  </a:lnTo>
                  <a:lnTo>
                    <a:pt x="202" y="0"/>
                  </a:lnTo>
                  <a:lnTo>
                    <a:pt x="223" y="0"/>
                  </a:lnTo>
                  <a:lnTo>
                    <a:pt x="239" y="0"/>
                  </a:lnTo>
                  <a:lnTo>
                    <a:pt x="254" y="0"/>
                  </a:lnTo>
                  <a:lnTo>
                    <a:pt x="270" y="0"/>
                  </a:lnTo>
                  <a:lnTo>
                    <a:pt x="285" y="0"/>
                  </a:lnTo>
                  <a:lnTo>
                    <a:pt x="306" y="0"/>
                  </a:lnTo>
                  <a:lnTo>
                    <a:pt x="327" y="0"/>
                  </a:lnTo>
                  <a:lnTo>
                    <a:pt x="347" y="0"/>
                  </a:lnTo>
                  <a:lnTo>
                    <a:pt x="368" y="0"/>
                  </a:lnTo>
                  <a:lnTo>
                    <a:pt x="394" y="0"/>
                  </a:lnTo>
                  <a:lnTo>
                    <a:pt x="420" y="0"/>
                  </a:lnTo>
                  <a:lnTo>
                    <a:pt x="451" y="0"/>
                  </a:lnTo>
                  <a:lnTo>
                    <a:pt x="482" y="0"/>
                  </a:lnTo>
                  <a:lnTo>
                    <a:pt x="518" y="0"/>
                  </a:lnTo>
                  <a:lnTo>
                    <a:pt x="554" y="0"/>
                  </a:lnTo>
                  <a:lnTo>
                    <a:pt x="596" y="0"/>
                  </a:lnTo>
                  <a:lnTo>
                    <a:pt x="637" y="0"/>
                  </a:lnTo>
                  <a:lnTo>
                    <a:pt x="684" y="0"/>
                  </a:lnTo>
                  <a:lnTo>
                    <a:pt x="736" y="0"/>
                  </a:lnTo>
                  <a:lnTo>
                    <a:pt x="793" y="0"/>
                  </a:lnTo>
                  <a:lnTo>
                    <a:pt x="855" y="0"/>
                  </a:lnTo>
                  <a:lnTo>
                    <a:pt x="917" y="0"/>
                  </a:lnTo>
                  <a:lnTo>
                    <a:pt x="917" y="5"/>
                  </a:lnTo>
                  <a:lnTo>
                    <a:pt x="917" y="15"/>
                  </a:lnTo>
                  <a:lnTo>
                    <a:pt x="917" y="30"/>
                  </a:lnTo>
                  <a:lnTo>
                    <a:pt x="891" y="30"/>
                  </a:lnTo>
                  <a:lnTo>
                    <a:pt x="865" y="30"/>
                  </a:lnTo>
                  <a:lnTo>
                    <a:pt x="844" y="30"/>
                  </a:lnTo>
                  <a:lnTo>
                    <a:pt x="819" y="30"/>
                  </a:lnTo>
                  <a:lnTo>
                    <a:pt x="798" y="30"/>
                  </a:lnTo>
                  <a:lnTo>
                    <a:pt x="782" y="30"/>
                  </a:lnTo>
                  <a:lnTo>
                    <a:pt x="762" y="30"/>
                  </a:lnTo>
                  <a:lnTo>
                    <a:pt x="746" y="30"/>
                  </a:lnTo>
                  <a:lnTo>
                    <a:pt x="731" y="30"/>
                  </a:lnTo>
                  <a:lnTo>
                    <a:pt x="715" y="30"/>
                  </a:lnTo>
                  <a:lnTo>
                    <a:pt x="699" y="30"/>
                  </a:lnTo>
                  <a:lnTo>
                    <a:pt x="684" y="30"/>
                  </a:lnTo>
                  <a:lnTo>
                    <a:pt x="663" y="30"/>
                  </a:lnTo>
                  <a:lnTo>
                    <a:pt x="648" y="30"/>
                  </a:lnTo>
                  <a:lnTo>
                    <a:pt x="632" y="30"/>
                  </a:lnTo>
                  <a:lnTo>
                    <a:pt x="611" y="30"/>
                  </a:lnTo>
                  <a:lnTo>
                    <a:pt x="591" y="30"/>
                  </a:lnTo>
                  <a:lnTo>
                    <a:pt x="570" y="30"/>
                  </a:lnTo>
                  <a:lnTo>
                    <a:pt x="549" y="30"/>
                  </a:lnTo>
                  <a:lnTo>
                    <a:pt x="523" y="30"/>
                  </a:lnTo>
                  <a:lnTo>
                    <a:pt x="497" y="30"/>
                  </a:lnTo>
                  <a:lnTo>
                    <a:pt x="466" y="30"/>
                  </a:lnTo>
                  <a:lnTo>
                    <a:pt x="435" y="30"/>
                  </a:lnTo>
                  <a:lnTo>
                    <a:pt x="399" y="30"/>
                  </a:lnTo>
                  <a:lnTo>
                    <a:pt x="363" y="30"/>
                  </a:lnTo>
                  <a:lnTo>
                    <a:pt x="327" y="30"/>
                  </a:lnTo>
                  <a:lnTo>
                    <a:pt x="280" y="30"/>
                  </a:lnTo>
                  <a:lnTo>
                    <a:pt x="233" y="30"/>
                  </a:lnTo>
                  <a:lnTo>
                    <a:pt x="182" y="30"/>
                  </a:lnTo>
                  <a:lnTo>
                    <a:pt x="125" y="30"/>
                  </a:lnTo>
                  <a:lnTo>
                    <a:pt x="62" y="30"/>
                  </a:lnTo>
                  <a:lnTo>
                    <a:pt x="0" y="30"/>
                  </a:lnTo>
                  <a:close/>
                </a:path>
              </a:pathLst>
            </a:custGeom>
            <a:solidFill>
              <a:srgbClr val="7D037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49" name="Freeform 47"/>
            <p:cNvSpPr>
              <a:spLocks/>
            </p:cNvSpPr>
            <p:nvPr/>
          </p:nvSpPr>
          <p:spPr bwMode="auto">
            <a:xfrm>
              <a:off x="2346" y="2432"/>
              <a:ext cx="532" cy="21"/>
            </a:xfrm>
            <a:custGeom>
              <a:avLst/>
              <a:gdLst>
                <a:gd name="T0" fmla="*/ 0 w 844"/>
                <a:gd name="T1" fmla="*/ 14 h 30"/>
                <a:gd name="T2" fmla="*/ 0 w 844"/>
                <a:gd name="T3" fmla="*/ 7 h 30"/>
                <a:gd name="T4" fmla="*/ 16 w 844"/>
                <a:gd name="T5" fmla="*/ 0 h 30"/>
                <a:gd name="T6" fmla="*/ 45 w 844"/>
                <a:gd name="T7" fmla="*/ 0 h 30"/>
                <a:gd name="T8" fmla="*/ 68 w 844"/>
                <a:gd name="T9" fmla="*/ 0 h 30"/>
                <a:gd name="T10" fmla="*/ 88 w 844"/>
                <a:gd name="T11" fmla="*/ 0 h 30"/>
                <a:gd name="T12" fmla="*/ 111 w 844"/>
                <a:gd name="T13" fmla="*/ 0 h 30"/>
                <a:gd name="T14" fmla="*/ 127 w 844"/>
                <a:gd name="T15" fmla="*/ 0 h 30"/>
                <a:gd name="T16" fmla="*/ 147 w 844"/>
                <a:gd name="T17" fmla="*/ 0 h 30"/>
                <a:gd name="T18" fmla="*/ 166 w 844"/>
                <a:gd name="T19" fmla="*/ 0 h 30"/>
                <a:gd name="T20" fmla="*/ 189 w 844"/>
                <a:gd name="T21" fmla="*/ 0 h 30"/>
                <a:gd name="T22" fmla="*/ 215 w 844"/>
                <a:gd name="T23" fmla="*/ 0 h 30"/>
                <a:gd name="T24" fmla="*/ 245 w 844"/>
                <a:gd name="T25" fmla="*/ 0 h 30"/>
                <a:gd name="T26" fmla="*/ 280 w 844"/>
                <a:gd name="T27" fmla="*/ 0 h 30"/>
                <a:gd name="T28" fmla="*/ 320 w 844"/>
                <a:gd name="T29" fmla="*/ 0 h 30"/>
                <a:gd name="T30" fmla="*/ 369 w 844"/>
                <a:gd name="T31" fmla="*/ 0 h 30"/>
                <a:gd name="T32" fmla="*/ 427 w 844"/>
                <a:gd name="T33" fmla="*/ 0 h 30"/>
                <a:gd name="T34" fmla="*/ 496 w 844"/>
                <a:gd name="T35" fmla="*/ 0 h 30"/>
                <a:gd name="T36" fmla="*/ 532 w 844"/>
                <a:gd name="T37" fmla="*/ 4 h 30"/>
                <a:gd name="T38" fmla="*/ 532 w 844"/>
                <a:gd name="T39" fmla="*/ 11 h 30"/>
                <a:gd name="T40" fmla="*/ 516 w 844"/>
                <a:gd name="T41" fmla="*/ 21 h 30"/>
                <a:gd name="T42" fmla="*/ 489 w 844"/>
                <a:gd name="T43" fmla="*/ 21 h 30"/>
                <a:gd name="T44" fmla="*/ 463 w 844"/>
                <a:gd name="T45" fmla="*/ 21 h 30"/>
                <a:gd name="T46" fmla="*/ 444 w 844"/>
                <a:gd name="T47" fmla="*/ 21 h 30"/>
                <a:gd name="T48" fmla="*/ 424 w 844"/>
                <a:gd name="T49" fmla="*/ 21 h 30"/>
                <a:gd name="T50" fmla="*/ 405 w 844"/>
                <a:gd name="T51" fmla="*/ 21 h 30"/>
                <a:gd name="T52" fmla="*/ 385 w 844"/>
                <a:gd name="T53" fmla="*/ 21 h 30"/>
                <a:gd name="T54" fmla="*/ 366 w 844"/>
                <a:gd name="T55" fmla="*/ 21 h 30"/>
                <a:gd name="T56" fmla="*/ 342 w 844"/>
                <a:gd name="T57" fmla="*/ 21 h 30"/>
                <a:gd name="T58" fmla="*/ 316 w 844"/>
                <a:gd name="T59" fmla="*/ 21 h 30"/>
                <a:gd name="T60" fmla="*/ 287 w 844"/>
                <a:gd name="T61" fmla="*/ 21 h 30"/>
                <a:gd name="T62" fmla="*/ 251 w 844"/>
                <a:gd name="T63" fmla="*/ 21 h 30"/>
                <a:gd name="T64" fmla="*/ 212 w 844"/>
                <a:gd name="T65" fmla="*/ 21 h 30"/>
                <a:gd name="T66" fmla="*/ 163 w 844"/>
                <a:gd name="T67" fmla="*/ 21 h 30"/>
                <a:gd name="T68" fmla="*/ 104 w 844"/>
                <a:gd name="T69" fmla="*/ 21 h 30"/>
                <a:gd name="T70" fmla="*/ 36 w 844"/>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44"/>
                <a:gd name="T109" fmla="*/ 0 h 30"/>
                <a:gd name="T110" fmla="*/ 844 w 84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44" h="30">
                  <a:moveTo>
                    <a:pt x="0" y="30"/>
                  </a:moveTo>
                  <a:lnTo>
                    <a:pt x="0" y="20"/>
                  </a:lnTo>
                  <a:lnTo>
                    <a:pt x="0" y="10"/>
                  </a:lnTo>
                  <a:lnTo>
                    <a:pt x="0" y="0"/>
                  </a:lnTo>
                  <a:lnTo>
                    <a:pt x="25" y="0"/>
                  </a:lnTo>
                  <a:lnTo>
                    <a:pt x="46" y="0"/>
                  </a:lnTo>
                  <a:lnTo>
                    <a:pt x="72" y="0"/>
                  </a:lnTo>
                  <a:lnTo>
                    <a:pt x="88" y="0"/>
                  </a:lnTo>
                  <a:lnTo>
                    <a:pt x="108" y="0"/>
                  </a:lnTo>
                  <a:lnTo>
                    <a:pt x="124" y="0"/>
                  </a:lnTo>
                  <a:lnTo>
                    <a:pt x="139" y="0"/>
                  </a:lnTo>
                  <a:lnTo>
                    <a:pt x="160" y="0"/>
                  </a:lnTo>
                  <a:lnTo>
                    <a:pt x="176" y="0"/>
                  </a:lnTo>
                  <a:lnTo>
                    <a:pt x="186" y="0"/>
                  </a:lnTo>
                  <a:lnTo>
                    <a:pt x="202" y="0"/>
                  </a:lnTo>
                  <a:lnTo>
                    <a:pt x="217" y="0"/>
                  </a:lnTo>
                  <a:lnTo>
                    <a:pt x="233" y="0"/>
                  </a:lnTo>
                  <a:lnTo>
                    <a:pt x="248" y="0"/>
                  </a:lnTo>
                  <a:lnTo>
                    <a:pt x="264" y="0"/>
                  </a:lnTo>
                  <a:lnTo>
                    <a:pt x="279" y="0"/>
                  </a:lnTo>
                  <a:lnTo>
                    <a:pt x="300" y="0"/>
                  </a:lnTo>
                  <a:lnTo>
                    <a:pt x="321" y="0"/>
                  </a:lnTo>
                  <a:lnTo>
                    <a:pt x="341" y="0"/>
                  </a:lnTo>
                  <a:lnTo>
                    <a:pt x="362" y="0"/>
                  </a:lnTo>
                  <a:lnTo>
                    <a:pt x="388" y="0"/>
                  </a:lnTo>
                  <a:lnTo>
                    <a:pt x="414" y="0"/>
                  </a:lnTo>
                  <a:lnTo>
                    <a:pt x="445" y="0"/>
                  </a:lnTo>
                  <a:lnTo>
                    <a:pt x="476" y="0"/>
                  </a:lnTo>
                  <a:lnTo>
                    <a:pt x="507" y="0"/>
                  </a:lnTo>
                  <a:lnTo>
                    <a:pt x="549" y="0"/>
                  </a:lnTo>
                  <a:lnTo>
                    <a:pt x="585" y="0"/>
                  </a:lnTo>
                  <a:lnTo>
                    <a:pt x="631" y="0"/>
                  </a:lnTo>
                  <a:lnTo>
                    <a:pt x="678" y="0"/>
                  </a:lnTo>
                  <a:lnTo>
                    <a:pt x="730" y="0"/>
                  </a:lnTo>
                  <a:lnTo>
                    <a:pt x="787" y="0"/>
                  </a:lnTo>
                  <a:lnTo>
                    <a:pt x="844" y="0"/>
                  </a:lnTo>
                  <a:lnTo>
                    <a:pt x="844" y="5"/>
                  </a:lnTo>
                  <a:lnTo>
                    <a:pt x="844" y="15"/>
                  </a:lnTo>
                  <a:lnTo>
                    <a:pt x="844" y="30"/>
                  </a:lnTo>
                  <a:lnTo>
                    <a:pt x="818" y="30"/>
                  </a:lnTo>
                  <a:lnTo>
                    <a:pt x="797" y="30"/>
                  </a:lnTo>
                  <a:lnTo>
                    <a:pt x="776" y="30"/>
                  </a:lnTo>
                  <a:lnTo>
                    <a:pt x="756" y="30"/>
                  </a:lnTo>
                  <a:lnTo>
                    <a:pt x="735" y="30"/>
                  </a:lnTo>
                  <a:lnTo>
                    <a:pt x="719" y="30"/>
                  </a:lnTo>
                  <a:lnTo>
                    <a:pt x="704" y="30"/>
                  </a:lnTo>
                  <a:lnTo>
                    <a:pt x="688" y="30"/>
                  </a:lnTo>
                  <a:lnTo>
                    <a:pt x="673" y="30"/>
                  </a:lnTo>
                  <a:lnTo>
                    <a:pt x="657" y="30"/>
                  </a:lnTo>
                  <a:lnTo>
                    <a:pt x="642" y="30"/>
                  </a:lnTo>
                  <a:lnTo>
                    <a:pt x="626" y="30"/>
                  </a:lnTo>
                  <a:lnTo>
                    <a:pt x="611" y="30"/>
                  </a:lnTo>
                  <a:lnTo>
                    <a:pt x="595" y="30"/>
                  </a:lnTo>
                  <a:lnTo>
                    <a:pt x="580" y="30"/>
                  </a:lnTo>
                  <a:lnTo>
                    <a:pt x="564" y="30"/>
                  </a:lnTo>
                  <a:lnTo>
                    <a:pt x="543" y="30"/>
                  </a:lnTo>
                  <a:lnTo>
                    <a:pt x="523" y="30"/>
                  </a:lnTo>
                  <a:lnTo>
                    <a:pt x="502" y="30"/>
                  </a:lnTo>
                  <a:lnTo>
                    <a:pt x="481" y="30"/>
                  </a:lnTo>
                  <a:lnTo>
                    <a:pt x="455" y="30"/>
                  </a:lnTo>
                  <a:lnTo>
                    <a:pt x="429" y="30"/>
                  </a:lnTo>
                  <a:lnTo>
                    <a:pt x="398" y="30"/>
                  </a:lnTo>
                  <a:lnTo>
                    <a:pt x="367" y="30"/>
                  </a:lnTo>
                  <a:lnTo>
                    <a:pt x="336" y="30"/>
                  </a:lnTo>
                  <a:lnTo>
                    <a:pt x="300" y="30"/>
                  </a:lnTo>
                  <a:lnTo>
                    <a:pt x="259" y="30"/>
                  </a:lnTo>
                  <a:lnTo>
                    <a:pt x="212" y="30"/>
                  </a:lnTo>
                  <a:lnTo>
                    <a:pt x="165" y="30"/>
                  </a:lnTo>
                  <a:lnTo>
                    <a:pt x="113" y="30"/>
                  </a:lnTo>
                  <a:lnTo>
                    <a:pt x="57" y="30"/>
                  </a:lnTo>
                  <a:lnTo>
                    <a:pt x="0" y="30"/>
                  </a:lnTo>
                  <a:close/>
                </a:path>
              </a:pathLst>
            </a:custGeom>
            <a:solidFill>
              <a:srgbClr val="870287"/>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0" name="Freeform 48"/>
            <p:cNvSpPr>
              <a:spLocks/>
            </p:cNvSpPr>
            <p:nvPr/>
          </p:nvSpPr>
          <p:spPr bwMode="auto">
            <a:xfrm>
              <a:off x="2368" y="2432"/>
              <a:ext cx="487" cy="21"/>
            </a:xfrm>
            <a:custGeom>
              <a:avLst/>
              <a:gdLst>
                <a:gd name="T0" fmla="*/ 0 w 771"/>
                <a:gd name="T1" fmla="*/ 14 h 30"/>
                <a:gd name="T2" fmla="*/ 0 w 771"/>
                <a:gd name="T3" fmla="*/ 7 h 30"/>
                <a:gd name="T4" fmla="*/ 13 w 771"/>
                <a:gd name="T5" fmla="*/ 0 h 30"/>
                <a:gd name="T6" fmla="*/ 39 w 771"/>
                <a:gd name="T7" fmla="*/ 0 h 30"/>
                <a:gd name="T8" fmla="*/ 62 w 771"/>
                <a:gd name="T9" fmla="*/ 0 h 30"/>
                <a:gd name="T10" fmla="*/ 81 w 771"/>
                <a:gd name="T11" fmla="*/ 0 h 30"/>
                <a:gd name="T12" fmla="*/ 101 w 771"/>
                <a:gd name="T13" fmla="*/ 0 h 30"/>
                <a:gd name="T14" fmla="*/ 117 w 771"/>
                <a:gd name="T15" fmla="*/ 0 h 30"/>
                <a:gd name="T16" fmla="*/ 134 w 771"/>
                <a:gd name="T17" fmla="*/ 0 h 30"/>
                <a:gd name="T18" fmla="*/ 153 w 771"/>
                <a:gd name="T19" fmla="*/ 0 h 30"/>
                <a:gd name="T20" fmla="*/ 173 w 771"/>
                <a:gd name="T21" fmla="*/ 0 h 30"/>
                <a:gd name="T22" fmla="*/ 196 w 771"/>
                <a:gd name="T23" fmla="*/ 0 h 30"/>
                <a:gd name="T24" fmla="*/ 222 w 771"/>
                <a:gd name="T25" fmla="*/ 0 h 30"/>
                <a:gd name="T26" fmla="*/ 255 w 771"/>
                <a:gd name="T27" fmla="*/ 0 h 30"/>
                <a:gd name="T28" fmla="*/ 294 w 771"/>
                <a:gd name="T29" fmla="*/ 0 h 30"/>
                <a:gd name="T30" fmla="*/ 340 w 771"/>
                <a:gd name="T31" fmla="*/ 0 h 30"/>
                <a:gd name="T32" fmla="*/ 392 w 771"/>
                <a:gd name="T33" fmla="*/ 0 h 30"/>
                <a:gd name="T34" fmla="*/ 455 w 771"/>
                <a:gd name="T35" fmla="*/ 0 h 30"/>
                <a:gd name="T36" fmla="*/ 487 w 771"/>
                <a:gd name="T37" fmla="*/ 4 h 30"/>
                <a:gd name="T38" fmla="*/ 487 w 771"/>
                <a:gd name="T39" fmla="*/ 11 h 30"/>
                <a:gd name="T40" fmla="*/ 474 w 771"/>
                <a:gd name="T41" fmla="*/ 21 h 30"/>
                <a:gd name="T42" fmla="*/ 448 w 771"/>
                <a:gd name="T43" fmla="*/ 21 h 30"/>
                <a:gd name="T44" fmla="*/ 425 w 771"/>
                <a:gd name="T45" fmla="*/ 21 h 30"/>
                <a:gd name="T46" fmla="*/ 406 w 771"/>
                <a:gd name="T47" fmla="*/ 21 h 30"/>
                <a:gd name="T48" fmla="*/ 386 w 771"/>
                <a:gd name="T49" fmla="*/ 21 h 30"/>
                <a:gd name="T50" fmla="*/ 370 w 771"/>
                <a:gd name="T51" fmla="*/ 21 h 30"/>
                <a:gd name="T52" fmla="*/ 353 w 771"/>
                <a:gd name="T53" fmla="*/ 21 h 30"/>
                <a:gd name="T54" fmla="*/ 334 w 771"/>
                <a:gd name="T55" fmla="*/ 21 h 30"/>
                <a:gd name="T56" fmla="*/ 314 w 771"/>
                <a:gd name="T57" fmla="*/ 21 h 30"/>
                <a:gd name="T58" fmla="*/ 291 w 771"/>
                <a:gd name="T59" fmla="*/ 21 h 30"/>
                <a:gd name="T60" fmla="*/ 265 w 771"/>
                <a:gd name="T61" fmla="*/ 21 h 30"/>
                <a:gd name="T62" fmla="*/ 232 w 771"/>
                <a:gd name="T63" fmla="*/ 21 h 30"/>
                <a:gd name="T64" fmla="*/ 193 w 771"/>
                <a:gd name="T65" fmla="*/ 21 h 30"/>
                <a:gd name="T66" fmla="*/ 147 w 771"/>
                <a:gd name="T67" fmla="*/ 21 h 30"/>
                <a:gd name="T68" fmla="*/ 95 w 771"/>
                <a:gd name="T69" fmla="*/ 21 h 30"/>
                <a:gd name="T70" fmla="*/ 36 w 771"/>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71"/>
                <a:gd name="T109" fmla="*/ 0 h 30"/>
                <a:gd name="T110" fmla="*/ 771 w 771"/>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71" h="30">
                  <a:moveTo>
                    <a:pt x="0" y="30"/>
                  </a:moveTo>
                  <a:lnTo>
                    <a:pt x="0" y="20"/>
                  </a:lnTo>
                  <a:lnTo>
                    <a:pt x="0" y="10"/>
                  </a:lnTo>
                  <a:lnTo>
                    <a:pt x="0" y="0"/>
                  </a:lnTo>
                  <a:lnTo>
                    <a:pt x="21" y="0"/>
                  </a:lnTo>
                  <a:lnTo>
                    <a:pt x="46" y="0"/>
                  </a:lnTo>
                  <a:lnTo>
                    <a:pt x="62" y="0"/>
                  </a:lnTo>
                  <a:lnTo>
                    <a:pt x="83" y="0"/>
                  </a:lnTo>
                  <a:lnTo>
                    <a:pt x="98" y="0"/>
                  </a:lnTo>
                  <a:lnTo>
                    <a:pt x="114" y="0"/>
                  </a:lnTo>
                  <a:lnTo>
                    <a:pt x="129" y="0"/>
                  </a:lnTo>
                  <a:lnTo>
                    <a:pt x="145" y="0"/>
                  </a:lnTo>
                  <a:lnTo>
                    <a:pt x="160" y="0"/>
                  </a:lnTo>
                  <a:lnTo>
                    <a:pt x="171" y="0"/>
                  </a:lnTo>
                  <a:lnTo>
                    <a:pt x="186" y="0"/>
                  </a:lnTo>
                  <a:lnTo>
                    <a:pt x="202" y="0"/>
                  </a:lnTo>
                  <a:lnTo>
                    <a:pt x="212" y="0"/>
                  </a:lnTo>
                  <a:lnTo>
                    <a:pt x="228" y="0"/>
                  </a:lnTo>
                  <a:lnTo>
                    <a:pt x="243" y="0"/>
                  </a:lnTo>
                  <a:lnTo>
                    <a:pt x="259" y="0"/>
                  </a:lnTo>
                  <a:lnTo>
                    <a:pt x="274" y="0"/>
                  </a:lnTo>
                  <a:lnTo>
                    <a:pt x="290" y="0"/>
                  </a:lnTo>
                  <a:lnTo>
                    <a:pt x="311" y="0"/>
                  </a:lnTo>
                  <a:lnTo>
                    <a:pt x="331" y="0"/>
                  </a:lnTo>
                  <a:lnTo>
                    <a:pt x="352" y="0"/>
                  </a:lnTo>
                  <a:lnTo>
                    <a:pt x="378" y="0"/>
                  </a:lnTo>
                  <a:lnTo>
                    <a:pt x="404" y="0"/>
                  </a:lnTo>
                  <a:lnTo>
                    <a:pt x="435" y="0"/>
                  </a:lnTo>
                  <a:lnTo>
                    <a:pt x="466" y="0"/>
                  </a:lnTo>
                  <a:lnTo>
                    <a:pt x="502" y="0"/>
                  </a:lnTo>
                  <a:lnTo>
                    <a:pt x="538" y="0"/>
                  </a:lnTo>
                  <a:lnTo>
                    <a:pt x="575" y="0"/>
                  </a:lnTo>
                  <a:lnTo>
                    <a:pt x="621" y="0"/>
                  </a:lnTo>
                  <a:lnTo>
                    <a:pt x="668" y="0"/>
                  </a:lnTo>
                  <a:lnTo>
                    <a:pt x="720" y="0"/>
                  </a:lnTo>
                  <a:lnTo>
                    <a:pt x="771" y="0"/>
                  </a:lnTo>
                  <a:lnTo>
                    <a:pt x="771" y="5"/>
                  </a:lnTo>
                  <a:lnTo>
                    <a:pt x="771" y="15"/>
                  </a:lnTo>
                  <a:lnTo>
                    <a:pt x="771" y="30"/>
                  </a:lnTo>
                  <a:lnTo>
                    <a:pt x="751" y="30"/>
                  </a:lnTo>
                  <a:lnTo>
                    <a:pt x="730" y="30"/>
                  </a:lnTo>
                  <a:lnTo>
                    <a:pt x="709" y="30"/>
                  </a:lnTo>
                  <a:lnTo>
                    <a:pt x="689" y="30"/>
                  </a:lnTo>
                  <a:lnTo>
                    <a:pt x="673" y="30"/>
                  </a:lnTo>
                  <a:lnTo>
                    <a:pt x="658" y="30"/>
                  </a:lnTo>
                  <a:lnTo>
                    <a:pt x="642" y="30"/>
                  </a:lnTo>
                  <a:lnTo>
                    <a:pt x="626" y="30"/>
                  </a:lnTo>
                  <a:lnTo>
                    <a:pt x="611" y="30"/>
                  </a:lnTo>
                  <a:lnTo>
                    <a:pt x="601" y="30"/>
                  </a:lnTo>
                  <a:lnTo>
                    <a:pt x="585" y="30"/>
                  </a:lnTo>
                  <a:lnTo>
                    <a:pt x="575" y="30"/>
                  </a:lnTo>
                  <a:lnTo>
                    <a:pt x="559" y="30"/>
                  </a:lnTo>
                  <a:lnTo>
                    <a:pt x="544" y="30"/>
                  </a:lnTo>
                  <a:lnTo>
                    <a:pt x="528" y="30"/>
                  </a:lnTo>
                  <a:lnTo>
                    <a:pt x="513" y="30"/>
                  </a:lnTo>
                  <a:lnTo>
                    <a:pt x="497" y="30"/>
                  </a:lnTo>
                  <a:lnTo>
                    <a:pt x="481" y="30"/>
                  </a:lnTo>
                  <a:lnTo>
                    <a:pt x="461" y="30"/>
                  </a:lnTo>
                  <a:lnTo>
                    <a:pt x="440" y="30"/>
                  </a:lnTo>
                  <a:lnTo>
                    <a:pt x="419" y="30"/>
                  </a:lnTo>
                  <a:lnTo>
                    <a:pt x="393" y="30"/>
                  </a:lnTo>
                  <a:lnTo>
                    <a:pt x="368" y="30"/>
                  </a:lnTo>
                  <a:lnTo>
                    <a:pt x="336" y="30"/>
                  </a:lnTo>
                  <a:lnTo>
                    <a:pt x="305" y="30"/>
                  </a:lnTo>
                  <a:lnTo>
                    <a:pt x="274" y="30"/>
                  </a:lnTo>
                  <a:lnTo>
                    <a:pt x="233" y="30"/>
                  </a:lnTo>
                  <a:lnTo>
                    <a:pt x="197" y="30"/>
                  </a:lnTo>
                  <a:lnTo>
                    <a:pt x="150" y="30"/>
                  </a:lnTo>
                  <a:lnTo>
                    <a:pt x="103" y="30"/>
                  </a:lnTo>
                  <a:lnTo>
                    <a:pt x="57" y="30"/>
                  </a:lnTo>
                  <a:lnTo>
                    <a:pt x="0" y="30"/>
                  </a:lnTo>
                  <a:close/>
                </a:path>
              </a:pathLst>
            </a:custGeom>
            <a:solidFill>
              <a:srgbClr val="940394"/>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1" name="Freeform 49"/>
            <p:cNvSpPr>
              <a:spLocks/>
            </p:cNvSpPr>
            <p:nvPr/>
          </p:nvSpPr>
          <p:spPr bwMode="auto">
            <a:xfrm>
              <a:off x="2391" y="2432"/>
              <a:ext cx="441" cy="21"/>
            </a:xfrm>
            <a:custGeom>
              <a:avLst/>
              <a:gdLst>
                <a:gd name="T0" fmla="*/ 0 w 699"/>
                <a:gd name="T1" fmla="*/ 14 h 30"/>
                <a:gd name="T2" fmla="*/ 0 w 699"/>
                <a:gd name="T3" fmla="*/ 7 h 30"/>
                <a:gd name="T4" fmla="*/ 13 w 699"/>
                <a:gd name="T5" fmla="*/ 0 h 30"/>
                <a:gd name="T6" fmla="*/ 36 w 699"/>
                <a:gd name="T7" fmla="*/ 0 h 30"/>
                <a:gd name="T8" fmla="*/ 56 w 699"/>
                <a:gd name="T9" fmla="*/ 0 h 30"/>
                <a:gd name="T10" fmla="*/ 75 w 699"/>
                <a:gd name="T11" fmla="*/ 0 h 30"/>
                <a:gd name="T12" fmla="*/ 91 w 699"/>
                <a:gd name="T13" fmla="*/ 0 h 30"/>
                <a:gd name="T14" fmla="*/ 108 w 699"/>
                <a:gd name="T15" fmla="*/ 0 h 30"/>
                <a:gd name="T16" fmla="*/ 121 w 699"/>
                <a:gd name="T17" fmla="*/ 0 h 30"/>
                <a:gd name="T18" fmla="*/ 138 w 699"/>
                <a:gd name="T19" fmla="*/ 0 h 30"/>
                <a:gd name="T20" fmla="*/ 157 w 699"/>
                <a:gd name="T21" fmla="*/ 0 h 30"/>
                <a:gd name="T22" fmla="*/ 177 w 699"/>
                <a:gd name="T23" fmla="*/ 0 h 30"/>
                <a:gd name="T24" fmla="*/ 203 w 699"/>
                <a:gd name="T25" fmla="*/ 0 h 30"/>
                <a:gd name="T26" fmla="*/ 232 w 699"/>
                <a:gd name="T27" fmla="*/ 0 h 30"/>
                <a:gd name="T28" fmla="*/ 265 w 699"/>
                <a:gd name="T29" fmla="*/ 0 h 30"/>
                <a:gd name="T30" fmla="*/ 307 w 699"/>
                <a:gd name="T31" fmla="*/ 0 h 30"/>
                <a:gd name="T32" fmla="*/ 353 w 699"/>
                <a:gd name="T33" fmla="*/ 0 h 30"/>
                <a:gd name="T34" fmla="*/ 412 w 699"/>
                <a:gd name="T35" fmla="*/ 0 h 30"/>
                <a:gd name="T36" fmla="*/ 441 w 699"/>
                <a:gd name="T37" fmla="*/ 4 h 30"/>
                <a:gd name="T38" fmla="*/ 441 w 699"/>
                <a:gd name="T39" fmla="*/ 11 h 30"/>
                <a:gd name="T40" fmla="*/ 428 w 699"/>
                <a:gd name="T41" fmla="*/ 21 h 30"/>
                <a:gd name="T42" fmla="*/ 405 w 699"/>
                <a:gd name="T43" fmla="*/ 21 h 30"/>
                <a:gd name="T44" fmla="*/ 385 w 699"/>
                <a:gd name="T45" fmla="*/ 21 h 30"/>
                <a:gd name="T46" fmla="*/ 366 w 699"/>
                <a:gd name="T47" fmla="*/ 21 h 30"/>
                <a:gd name="T48" fmla="*/ 350 w 699"/>
                <a:gd name="T49" fmla="*/ 21 h 30"/>
                <a:gd name="T50" fmla="*/ 336 w 699"/>
                <a:gd name="T51" fmla="*/ 21 h 30"/>
                <a:gd name="T52" fmla="*/ 320 w 699"/>
                <a:gd name="T53" fmla="*/ 21 h 30"/>
                <a:gd name="T54" fmla="*/ 304 w 699"/>
                <a:gd name="T55" fmla="*/ 21 h 30"/>
                <a:gd name="T56" fmla="*/ 285 w 699"/>
                <a:gd name="T57" fmla="*/ 21 h 30"/>
                <a:gd name="T58" fmla="*/ 265 w 699"/>
                <a:gd name="T59" fmla="*/ 21 h 30"/>
                <a:gd name="T60" fmla="*/ 238 w 699"/>
                <a:gd name="T61" fmla="*/ 21 h 30"/>
                <a:gd name="T62" fmla="*/ 209 w 699"/>
                <a:gd name="T63" fmla="*/ 21 h 30"/>
                <a:gd name="T64" fmla="*/ 177 w 699"/>
                <a:gd name="T65" fmla="*/ 21 h 30"/>
                <a:gd name="T66" fmla="*/ 134 w 699"/>
                <a:gd name="T67" fmla="*/ 21 h 30"/>
                <a:gd name="T68" fmla="*/ 88 w 699"/>
                <a:gd name="T69" fmla="*/ 21 h 30"/>
                <a:gd name="T70" fmla="*/ 33 w 699"/>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9"/>
                <a:gd name="T109" fmla="*/ 0 h 30"/>
                <a:gd name="T110" fmla="*/ 699 w 699"/>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9" h="30">
                  <a:moveTo>
                    <a:pt x="0" y="30"/>
                  </a:moveTo>
                  <a:lnTo>
                    <a:pt x="0" y="20"/>
                  </a:lnTo>
                  <a:lnTo>
                    <a:pt x="0" y="10"/>
                  </a:lnTo>
                  <a:lnTo>
                    <a:pt x="0" y="0"/>
                  </a:lnTo>
                  <a:lnTo>
                    <a:pt x="21" y="0"/>
                  </a:lnTo>
                  <a:lnTo>
                    <a:pt x="41" y="0"/>
                  </a:lnTo>
                  <a:lnTo>
                    <a:pt x="57" y="0"/>
                  </a:lnTo>
                  <a:lnTo>
                    <a:pt x="73" y="0"/>
                  </a:lnTo>
                  <a:lnTo>
                    <a:pt x="88" y="0"/>
                  </a:lnTo>
                  <a:lnTo>
                    <a:pt x="104" y="0"/>
                  </a:lnTo>
                  <a:lnTo>
                    <a:pt x="119" y="0"/>
                  </a:lnTo>
                  <a:lnTo>
                    <a:pt x="130" y="0"/>
                  </a:lnTo>
                  <a:lnTo>
                    <a:pt x="145" y="0"/>
                  </a:lnTo>
                  <a:lnTo>
                    <a:pt x="155" y="0"/>
                  </a:lnTo>
                  <a:lnTo>
                    <a:pt x="171" y="0"/>
                  </a:lnTo>
                  <a:lnTo>
                    <a:pt x="181" y="0"/>
                  </a:lnTo>
                  <a:lnTo>
                    <a:pt x="192" y="0"/>
                  </a:lnTo>
                  <a:lnTo>
                    <a:pt x="207" y="0"/>
                  </a:lnTo>
                  <a:lnTo>
                    <a:pt x="218" y="0"/>
                  </a:lnTo>
                  <a:lnTo>
                    <a:pt x="233" y="0"/>
                  </a:lnTo>
                  <a:lnTo>
                    <a:pt x="249" y="0"/>
                  </a:lnTo>
                  <a:lnTo>
                    <a:pt x="264" y="0"/>
                  </a:lnTo>
                  <a:lnTo>
                    <a:pt x="280" y="0"/>
                  </a:lnTo>
                  <a:lnTo>
                    <a:pt x="300" y="0"/>
                  </a:lnTo>
                  <a:lnTo>
                    <a:pt x="321" y="0"/>
                  </a:lnTo>
                  <a:lnTo>
                    <a:pt x="342" y="0"/>
                  </a:lnTo>
                  <a:lnTo>
                    <a:pt x="368" y="0"/>
                  </a:lnTo>
                  <a:lnTo>
                    <a:pt x="394" y="0"/>
                  </a:lnTo>
                  <a:lnTo>
                    <a:pt x="420" y="0"/>
                  </a:lnTo>
                  <a:lnTo>
                    <a:pt x="451" y="0"/>
                  </a:lnTo>
                  <a:lnTo>
                    <a:pt x="487" y="0"/>
                  </a:lnTo>
                  <a:lnTo>
                    <a:pt x="523" y="0"/>
                  </a:lnTo>
                  <a:lnTo>
                    <a:pt x="559" y="0"/>
                  </a:lnTo>
                  <a:lnTo>
                    <a:pt x="606" y="0"/>
                  </a:lnTo>
                  <a:lnTo>
                    <a:pt x="653" y="0"/>
                  </a:lnTo>
                  <a:lnTo>
                    <a:pt x="699" y="0"/>
                  </a:lnTo>
                  <a:lnTo>
                    <a:pt x="699" y="5"/>
                  </a:lnTo>
                  <a:lnTo>
                    <a:pt x="699" y="15"/>
                  </a:lnTo>
                  <a:lnTo>
                    <a:pt x="699" y="30"/>
                  </a:lnTo>
                  <a:lnTo>
                    <a:pt x="679" y="30"/>
                  </a:lnTo>
                  <a:lnTo>
                    <a:pt x="658" y="30"/>
                  </a:lnTo>
                  <a:lnTo>
                    <a:pt x="642" y="30"/>
                  </a:lnTo>
                  <a:lnTo>
                    <a:pt x="627" y="30"/>
                  </a:lnTo>
                  <a:lnTo>
                    <a:pt x="611" y="30"/>
                  </a:lnTo>
                  <a:lnTo>
                    <a:pt x="596" y="30"/>
                  </a:lnTo>
                  <a:lnTo>
                    <a:pt x="580" y="30"/>
                  </a:lnTo>
                  <a:lnTo>
                    <a:pt x="570" y="30"/>
                  </a:lnTo>
                  <a:lnTo>
                    <a:pt x="554" y="30"/>
                  </a:lnTo>
                  <a:lnTo>
                    <a:pt x="544" y="30"/>
                  </a:lnTo>
                  <a:lnTo>
                    <a:pt x="533" y="30"/>
                  </a:lnTo>
                  <a:lnTo>
                    <a:pt x="518" y="30"/>
                  </a:lnTo>
                  <a:lnTo>
                    <a:pt x="508" y="30"/>
                  </a:lnTo>
                  <a:lnTo>
                    <a:pt x="492" y="30"/>
                  </a:lnTo>
                  <a:lnTo>
                    <a:pt x="482" y="30"/>
                  </a:lnTo>
                  <a:lnTo>
                    <a:pt x="466" y="30"/>
                  </a:lnTo>
                  <a:lnTo>
                    <a:pt x="451" y="30"/>
                  </a:lnTo>
                  <a:lnTo>
                    <a:pt x="435" y="30"/>
                  </a:lnTo>
                  <a:lnTo>
                    <a:pt x="420" y="30"/>
                  </a:lnTo>
                  <a:lnTo>
                    <a:pt x="399" y="30"/>
                  </a:lnTo>
                  <a:lnTo>
                    <a:pt x="378" y="30"/>
                  </a:lnTo>
                  <a:lnTo>
                    <a:pt x="357" y="30"/>
                  </a:lnTo>
                  <a:lnTo>
                    <a:pt x="332" y="30"/>
                  </a:lnTo>
                  <a:lnTo>
                    <a:pt x="306" y="30"/>
                  </a:lnTo>
                  <a:lnTo>
                    <a:pt x="280" y="30"/>
                  </a:lnTo>
                  <a:lnTo>
                    <a:pt x="249" y="30"/>
                  </a:lnTo>
                  <a:lnTo>
                    <a:pt x="212" y="30"/>
                  </a:lnTo>
                  <a:lnTo>
                    <a:pt x="176" y="30"/>
                  </a:lnTo>
                  <a:lnTo>
                    <a:pt x="140" y="30"/>
                  </a:lnTo>
                  <a:lnTo>
                    <a:pt x="93" y="30"/>
                  </a:lnTo>
                  <a:lnTo>
                    <a:pt x="52" y="30"/>
                  </a:lnTo>
                  <a:lnTo>
                    <a:pt x="0" y="30"/>
                  </a:lnTo>
                  <a:close/>
                </a:path>
              </a:pathLst>
            </a:custGeom>
            <a:solidFill>
              <a:srgbClr val="A103A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2" name="Freeform 50"/>
            <p:cNvSpPr>
              <a:spLocks/>
            </p:cNvSpPr>
            <p:nvPr/>
          </p:nvSpPr>
          <p:spPr bwMode="auto">
            <a:xfrm>
              <a:off x="2414" y="2432"/>
              <a:ext cx="396" cy="21"/>
            </a:xfrm>
            <a:custGeom>
              <a:avLst/>
              <a:gdLst>
                <a:gd name="T0" fmla="*/ 0 w 627"/>
                <a:gd name="T1" fmla="*/ 14 h 30"/>
                <a:gd name="T2" fmla="*/ 0 w 627"/>
                <a:gd name="T3" fmla="*/ 7 h 30"/>
                <a:gd name="T4" fmla="*/ 13 w 627"/>
                <a:gd name="T5" fmla="*/ 0 h 30"/>
                <a:gd name="T6" fmla="*/ 33 w 627"/>
                <a:gd name="T7" fmla="*/ 0 h 30"/>
                <a:gd name="T8" fmla="*/ 52 w 627"/>
                <a:gd name="T9" fmla="*/ 0 h 30"/>
                <a:gd name="T10" fmla="*/ 69 w 627"/>
                <a:gd name="T11" fmla="*/ 0 h 30"/>
                <a:gd name="T12" fmla="*/ 82 w 627"/>
                <a:gd name="T13" fmla="*/ 0 h 30"/>
                <a:gd name="T14" fmla="*/ 95 w 627"/>
                <a:gd name="T15" fmla="*/ 0 h 30"/>
                <a:gd name="T16" fmla="*/ 108 w 627"/>
                <a:gd name="T17" fmla="*/ 0 h 30"/>
                <a:gd name="T18" fmla="*/ 124 w 627"/>
                <a:gd name="T19" fmla="*/ 0 h 30"/>
                <a:gd name="T20" fmla="*/ 141 w 627"/>
                <a:gd name="T21" fmla="*/ 0 h 30"/>
                <a:gd name="T22" fmla="*/ 160 w 627"/>
                <a:gd name="T23" fmla="*/ 0 h 30"/>
                <a:gd name="T24" fmla="*/ 183 w 627"/>
                <a:gd name="T25" fmla="*/ 0 h 30"/>
                <a:gd name="T26" fmla="*/ 207 w 627"/>
                <a:gd name="T27" fmla="*/ 0 h 30"/>
                <a:gd name="T28" fmla="*/ 239 w 627"/>
                <a:gd name="T29" fmla="*/ 0 h 30"/>
                <a:gd name="T30" fmla="*/ 275 w 627"/>
                <a:gd name="T31" fmla="*/ 0 h 30"/>
                <a:gd name="T32" fmla="*/ 318 w 627"/>
                <a:gd name="T33" fmla="*/ 0 h 30"/>
                <a:gd name="T34" fmla="*/ 370 w 627"/>
                <a:gd name="T35" fmla="*/ 0 h 30"/>
                <a:gd name="T36" fmla="*/ 396 w 627"/>
                <a:gd name="T37" fmla="*/ 4 h 30"/>
                <a:gd name="T38" fmla="*/ 396 w 627"/>
                <a:gd name="T39" fmla="*/ 11 h 30"/>
                <a:gd name="T40" fmla="*/ 383 w 627"/>
                <a:gd name="T41" fmla="*/ 21 h 30"/>
                <a:gd name="T42" fmla="*/ 363 w 627"/>
                <a:gd name="T43" fmla="*/ 21 h 30"/>
                <a:gd name="T44" fmla="*/ 344 w 627"/>
                <a:gd name="T45" fmla="*/ 21 h 30"/>
                <a:gd name="T46" fmla="*/ 330 w 627"/>
                <a:gd name="T47" fmla="*/ 21 h 30"/>
                <a:gd name="T48" fmla="*/ 314 w 627"/>
                <a:gd name="T49" fmla="*/ 21 h 30"/>
                <a:gd name="T50" fmla="*/ 301 w 627"/>
                <a:gd name="T51" fmla="*/ 21 h 30"/>
                <a:gd name="T52" fmla="*/ 288 w 627"/>
                <a:gd name="T53" fmla="*/ 21 h 30"/>
                <a:gd name="T54" fmla="*/ 272 w 627"/>
                <a:gd name="T55" fmla="*/ 21 h 30"/>
                <a:gd name="T56" fmla="*/ 255 w 627"/>
                <a:gd name="T57" fmla="*/ 21 h 30"/>
                <a:gd name="T58" fmla="*/ 236 w 627"/>
                <a:gd name="T59" fmla="*/ 21 h 30"/>
                <a:gd name="T60" fmla="*/ 216 w 627"/>
                <a:gd name="T61" fmla="*/ 21 h 30"/>
                <a:gd name="T62" fmla="*/ 190 w 627"/>
                <a:gd name="T63" fmla="*/ 21 h 30"/>
                <a:gd name="T64" fmla="*/ 157 w 627"/>
                <a:gd name="T65" fmla="*/ 21 h 30"/>
                <a:gd name="T66" fmla="*/ 121 w 627"/>
                <a:gd name="T67" fmla="*/ 21 h 30"/>
                <a:gd name="T68" fmla="*/ 79 w 627"/>
                <a:gd name="T69" fmla="*/ 21 h 30"/>
                <a:gd name="T70" fmla="*/ 30 w 627"/>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7"/>
                <a:gd name="T109" fmla="*/ 0 h 30"/>
                <a:gd name="T110" fmla="*/ 627 w 627"/>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7" h="30">
                  <a:moveTo>
                    <a:pt x="0" y="30"/>
                  </a:moveTo>
                  <a:lnTo>
                    <a:pt x="0" y="20"/>
                  </a:lnTo>
                  <a:lnTo>
                    <a:pt x="0" y="10"/>
                  </a:lnTo>
                  <a:lnTo>
                    <a:pt x="0" y="0"/>
                  </a:lnTo>
                  <a:lnTo>
                    <a:pt x="21" y="0"/>
                  </a:lnTo>
                  <a:lnTo>
                    <a:pt x="37" y="0"/>
                  </a:lnTo>
                  <a:lnTo>
                    <a:pt x="52" y="0"/>
                  </a:lnTo>
                  <a:lnTo>
                    <a:pt x="68" y="0"/>
                  </a:lnTo>
                  <a:lnTo>
                    <a:pt x="83" y="0"/>
                  </a:lnTo>
                  <a:lnTo>
                    <a:pt x="94" y="0"/>
                  </a:lnTo>
                  <a:lnTo>
                    <a:pt x="109" y="0"/>
                  </a:lnTo>
                  <a:lnTo>
                    <a:pt x="119" y="0"/>
                  </a:lnTo>
                  <a:lnTo>
                    <a:pt x="130" y="0"/>
                  </a:lnTo>
                  <a:lnTo>
                    <a:pt x="140" y="0"/>
                  </a:lnTo>
                  <a:lnTo>
                    <a:pt x="151" y="0"/>
                  </a:lnTo>
                  <a:lnTo>
                    <a:pt x="161" y="0"/>
                  </a:lnTo>
                  <a:lnTo>
                    <a:pt x="171" y="0"/>
                  </a:lnTo>
                  <a:lnTo>
                    <a:pt x="187" y="0"/>
                  </a:lnTo>
                  <a:lnTo>
                    <a:pt x="197" y="0"/>
                  </a:lnTo>
                  <a:lnTo>
                    <a:pt x="207" y="0"/>
                  </a:lnTo>
                  <a:lnTo>
                    <a:pt x="223" y="0"/>
                  </a:lnTo>
                  <a:lnTo>
                    <a:pt x="239" y="0"/>
                  </a:lnTo>
                  <a:lnTo>
                    <a:pt x="254" y="0"/>
                  </a:lnTo>
                  <a:lnTo>
                    <a:pt x="270" y="0"/>
                  </a:lnTo>
                  <a:lnTo>
                    <a:pt x="290" y="0"/>
                  </a:lnTo>
                  <a:lnTo>
                    <a:pt x="306" y="0"/>
                  </a:lnTo>
                  <a:lnTo>
                    <a:pt x="327" y="0"/>
                  </a:lnTo>
                  <a:lnTo>
                    <a:pt x="352" y="0"/>
                  </a:lnTo>
                  <a:lnTo>
                    <a:pt x="378" y="0"/>
                  </a:lnTo>
                  <a:lnTo>
                    <a:pt x="404" y="0"/>
                  </a:lnTo>
                  <a:lnTo>
                    <a:pt x="435" y="0"/>
                  </a:lnTo>
                  <a:lnTo>
                    <a:pt x="466" y="0"/>
                  </a:lnTo>
                  <a:lnTo>
                    <a:pt x="503" y="0"/>
                  </a:lnTo>
                  <a:lnTo>
                    <a:pt x="544" y="0"/>
                  </a:lnTo>
                  <a:lnTo>
                    <a:pt x="586" y="0"/>
                  </a:lnTo>
                  <a:lnTo>
                    <a:pt x="627" y="0"/>
                  </a:lnTo>
                  <a:lnTo>
                    <a:pt x="627" y="5"/>
                  </a:lnTo>
                  <a:lnTo>
                    <a:pt x="627" y="15"/>
                  </a:lnTo>
                  <a:lnTo>
                    <a:pt x="627" y="30"/>
                  </a:lnTo>
                  <a:lnTo>
                    <a:pt x="606" y="30"/>
                  </a:lnTo>
                  <a:lnTo>
                    <a:pt x="591" y="30"/>
                  </a:lnTo>
                  <a:lnTo>
                    <a:pt x="575" y="30"/>
                  </a:lnTo>
                  <a:lnTo>
                    <a:pt x="560" y="30"/>
                  </a:lnTo>
                  <a:lnTo>
                    <a:pt x="544" y="30"/>
                  </a:lnTo>
                  <a:lnTo>
                    <a:pt x="534" y="30"/>
                  </a:lnTo>
                  <a:lnTo>
                    <a:pt x="523" y="30"/>
                  </a:lnTo>
                  <a:lnTo>
                    <a:pt x="508" y="30"/>
                  </a:lnTo>
                  <a:lnTo>
                    <a:pt x="497" y="30"/>
                  </a:lnTo>
                  <a:lnTo>
                    <a:pt x="487" y="30"/>
                  </a:lnTo>
                  <a:lnTo>
                    <a:pt x="477" y="30"/>
                  </a:lnTo>
                  <a:lnTo>
                    <a:pt x="466" y="30"/>
                  </a:lnTo>
                  <a:lnTo>
                    <a:pt x="456" y="30"/>
                  </a:lnTo>
                  <a:lnTo>
                    <a:pt x="441" y="30"/>
                  </a:lnTo>
                  <a:lnTo>
                    <a:pt x="430" y="30"/>
                  </a:lnTo>
                  <a:lnTo>
                    <a:pt x="420" y="30"/>
                  </a:lnTo>
                  <a:lnTo>
                    <a:pt x="404" y="30"/>
                  </a:lnTo>
                  <a:lnTo>
                    <a:pt x="389" y="30"/>
                  </a:lnTo>
                  <a:lnTo>
                    <a:pt x="373" y="30"/>
                  </a:lnTo>
                  <a:lnTo>
                    <a:pt x="358" y="30"/>
                  </a:lnTo>
                  <a:lnTo>
                    <a:pt x="342" y="30"/>
                  </a:lnTo>
                  <a:lnTo>
                    <a:pt x="321" y="30"/>
                  </a:lnTo>
                  <a:lnTo>
                    <a:pt x="301" y="30"/>
                  </a:lnTo>
                  <a:lnTo>
                    <a:pt x="275" y="30"/>
                  </a:lnTo>
                  <a:lnTo>
                    <a:pt x="249" y="30"/>
                  </a:lnTo>
                  <a:lnTo>
                    <a:pt x="223" y="30"/>
                  </a:lnTo>
                  <a:lnTo>
                    <a:pt x="192" y="30"/>
                  </a:lnTo>
                  <a:lnTo>
                    <a:pt x="161" y="30"/>
                  </a:lnTo>
                  <a:lnTo>
                    <a:pt x="125" y="30"/>
                  </a:lnTo>
                  <a:lnTo>
                    <a:pt x="88" y="30"/>
                  </a:lnTo>
                  <a:lnTo>
                    <a:pt x="47" y="30"/>
                  </a:lnTo>
                  <a:lnTo>
                    <a:pt x="0" y="30"/>
                  </a:lnTo>
                  <a:close/>
                </a:path>
              </a:pathLst>
            </a:custGeom>
            <a:solidFill>
              <a:srgbClr val="AB00AB"/>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3" name="Freeform 51"/>
            <p:cNvSpPr>
              <a:spLocks/>
            </p:cNvSpPr>
            <p:nvPr/>
          </p:nvSpPr>
          <p:spPr bwMode="auto">
            <a:xfrm>
              <a:off x="2437" y="2432"/>
              <a:ext cx="350" cy="21"/>
            </a:xfrm>
            <a:custGeom>
              <a:avLst/>
              <a:gdLst>
                <a:gd name="T0" fmla="*/ 0 w 554"/>
                <a:gd name="T1" fmla="*/ 14 h 30"/>
                <a:gd name="T2" fmla="*/ 0 w 554"/>
                <a:gd name="T3" fmla="*/ 7 h 30"/>
                <a:gd name="T4" fmla="*/ 13 w 554"/>
                <a:gd name="T5" fmla="*/ 0 h 30"/>
                <a:gd name="T6" fmla="*/ 29 w 554"/>
                <a:gd name="T7" fmla="*/ 0 h 30"/>
                <a:gd name="T8" fmla="*/ 45 w 554"/>
                <a:gd name="T9" fmla="*/ 0 h 30"/>
                <a:gd name="T10" fmla="*/ 59 w 554"/>
                <a:gd name="T11" fmla="*/ 0 h 30"/>
                <a:gd name="T12" fmla="*/ 72 w 554"/>
                <a:gd name="T13" fmla="*/ 0 h 30"/>
                <a:gd name="T14" fmla="*/ 85 w 554"/>
                <a:gd name="T15" fmla="*/ 0 h 30"/>
                <a:gd name="T16" fmla="*/ 98 w 554"/>
                <a:gd name="T17" fmla="*/ 0 h 30"/>
                <a:gd name="T18" fmla="*/ 111 w 554"/>
                <a:gd name="T19" fmla="*/ 0 h 30"/>
                <a:gd name="T20" fmla="*/ 124 w 554"/>
                <a:gd name="T21" fmla="*/ 0 h 30"/>
                <a:gd name="T22" fmla="*/ 140 w 554"/>
                <a:gd name="T23" fmla="*/ 0 h 30"/>
                <a:gd name="T24" fmla="*/ 160 w 554"/>
                <a:gd name="T25" fmla="*/ 0 h 30"/>
                <a:gd name="T26" fmla="*/ 183 w 554"/>
                <a:gd name="T27" fmla="*/ 0 h 30"/>
                <a:gd name="T28" fmla="*/ 212 w 554"/>
                <a:gd name="T29" fmla="*/ 0 h 30"/>
                <a:gd name="T30" fmla="*/ 242 w 554"/>
                <a:gd name="T31" fmla="*/ 0 h 30"/>
                <a:gd name="T32" fmla="*/ 281 w 554"/>
                <a:gd name="T33" fmla="*/ 0 h 30"/>
                <a:gd name="T34" fmla="*/ 323 w 554"/>
                <a:gd name="T35" fmla="*/ 0 h 30"/>
                <a:gd name="T36" fmla="*/ 350 w 554"/>
                <a:gd name="T37" fmla="*/ 4 h 30"/>
                <a:gd name="T38" fmla="*/ 350 w 554"/>
                <a:gd name="T39" fmla="*/ 11 h 30"/>
                <a:gd name="T40" fmla="*/ 340 w 554"/>
                <a:gd name="T41" fmla="*/ 21 h 30"/>
                <a:gd name="T42" fmla="*/ 320 w 554"/>
                <a:gd name="T43" fmla="*/ 21 h 30"/>
                <a:gd name="T44" fmla="*/ 304 w 554"/>
                <a:gd name="T45" fmla="*/ 21 h 30"/>
                <a:gd name="T46" fmla="*/ 291 w 554"/>
                <a:gd name="T47" fmla="*/ 21 h 30"/>
                <a:gd name="T48" fmla="*/ 278 w 554"/>
                <a:gd name="T49" fmla="*/ 21 h 30"/>
                <a:gd name="T50" fmla="*/ 265 w 554"/>
                <a:gd name="T51" fmla="*/ 21 h 30"/>
                <a:gd name="T52" fmla="*/ 255 w 554"/>
                <a:gd name="T53" fmla="*/ 21 h 30"/>
                <a:gd name="T54" fmla="*/ 239 w 554"/>
                <a:gd name="T55" fmla="*/ 21 h 30"/>
                <a:gd name="T56" fmla="*/ 226 w 554"/>
                <a:gd name="T57" fmla="*/ 21 h 30"/>
                <a:gd name="T58" fmla="*/ 209 w 554"/>
                <a:gd name="T59" fmla="*/ 21 h 30"/>
                <a:gd name="T60" fmla="*/ 190 w 554"/>
                <a:gd name="T61" fmla="*/ 21 h 30"/>
                <a:gd name="T62" fmla="*/ 167 w 554"/>
                <a:gd name="T63" fmla="*/ 21 h 30"/>
                <a:gd name="T64" fmla="*/ 137 w 554"/>
                <a:gd name="T65" fmla="*/ 21 h 30"/>
                <a:gd name="T66" fmla="*/ 107 w 554"/>
                <a:gd name="T67" fmla="*/ 21 h 30"/>
                <a:gd name="T68" fmla="*/ 68 w 554"/>
                <a:gd name="T69" fmla="*/ 21 h 30"/>
                <a:gd name="T70" fmla="*/ 26 w 554"/>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4"/>
                <a:gd name="T109" fmla="*/ 0 h 30"/>
                <a:gd name="T110" fmla="*/ 554 w 55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4" h="30">
                  <a:moveTo>
                    <a:pt x="0" y="30"/>
                  </a:moveTo>
                  <a:lnTo>
                    <a:pt x="0" y="20"/>
                  </a:lnTo>
                  <a:lnTo>
                    <a:pt x="0" y="10"/>
                  </a:lnTo>
                  <a:lnTo>
                    <a:pt x="0" y="0"/>
                  </a:lnTo>
                  <a:lnTo>
                    <a:pt x="20" y="0"/>
                  </a:lnTo>
                  <a:lnTo>
                    <a:pt x="36" y="0"/>
                  </a:lnTo>
                  <a:lnTo>
                    <a:pt x="46" y="0"/>
                  </a:lnTo>
                  <a:lnTo>
                    <a:pt x="62" y="0"/>
                  </a:lnTo>
                  <a:lnTo>
                    <a:pt x="72" y="0"/>
                  </a:lnTo>
                  <a:lnTo>
                    <a:pt x="82" y="0"/>
                  </a:lnTo>
                  <a:lnTo>
                    <a:pt x="93" y="0"/>
                  </a:lnTo>
                  <a:lnTo>
                    <a:pt x="103" y="0"/>
                  </a:lnTo>
                  <a:lnTo>
                    <a:pt x="114" y="0"/>
                  </a:lnTo>
                  <a:lnTo>
                    <a:pt x="124" y="0"/>
                  </a:lnTo>
                  <a:lnTo>
                    <a:pt x="134" y="0"/>
                  </a:lnTo>
                  <a:lnTo>
                    <a:pt x="145" y="0"/>
                  </a:lnTo>
                  <a:lnTo>
                    <a:pt x="155" y="0"/>
                  </a:lnTo>
                  <a:lnTo>
                    <a:pt x="165" y="0"/>
                  </a:lnTo>
                  <a:lnTo>
                    <a:pt x="176" y="0"/>
                  </a:lnTo>
                  <a:lnTo>
                    <a:pt x="186" y="0"/>
                  </a:lnTo>
                  <a:lnTo>
                    <a:pt x="196" y="0"/>
                  </a:lnTo>
                  <a:lnTo>
                    <a:pt x="212" y="0"/>
                  </a:lnTo>
                  <a:lnTo>
                    <a:pt x="222" y="0"/>
                  </a:lnTo>
                  <a:lnTo>
                    <a:pt x="238" y="0"/>
                  </a:lnTo>
                  <a:lnTo>
                    <a:pt x="253" y="0"/>
                  </a:lnTo>
                  <a:lnTo>
                    <a:pt x="274" y="0"/>
                  </a:lnTo>
                  <a:lnTo>
                    <a:pt x="290" y="0"/>
                  </a:lnTo>
                  <a:lnTo>
                    <a:pt x="310" y="0"/>
                  </a:lnTo>
                  <a:lnTo>
                    <a:pt x="336" y="0"/>
                  </a:lnTo>
                  <a:lnTo>
                    <a:pt x="357" y="0"/>
                  </a:lnTo>
                  <a:lnTo>
                    <a:pt x="383" y="0"/>
                  </a:lnTo>
                  <a:lnTo>
                    <a:pt x="414" y="0"/>
                  </a:lnTo>
                  <a:lnTo>
                    <a:pt x="445" y="0"/>
                  </a:lnTo>
                  <a:lnTo>
                    <a:pt x="476" y="0"/>
                  </a:lnTo>
                  <a:lnTo>
                    <a:pt x="512" y="0"/>
                  </a:lnTo>
                  <a:lnTo>
                    <a:pt x="554" y="0"/>
                  </a:lnTo>
                  <a:lnTo>
                    <a:pt x="554" y="5"/>
                  </a:lnTo>
                  <a:lnTo>
                    <a:pt x="554" y="15"/>
                  </a:lnTo>
                  <a:lnTo>
                    <a:pt x="554" y="30"/>
                  </a:lnTo>
                  <a:lnTo>
                    <a:pt x="538" y="30"/>
                  </a:lnTo>
                  <a:lnTo>
                    <a:pt x="523" y="30"/>
                  </a:lnTo>
                  <a:lnTo>
                    <a:pt x="507" y="30"/>
                  </a:lnTo>
                  <a:lnTo>
                    <a:pt x="497" y="30"/>
                  </a:lnTo>
                  <a:lnTo>
                    <a:pt x="481" y="30"/>
                  </a:lnTo>
                  <a:lnTo>
                    <a:pt x="471" y="30"/>
                  </a:lnTo>
                  <a:lnTo>
                    <a:pt x="460" y="30"/>
                  </a:lnTo>
                  <a:lnTo>
                    <a:pt x="450" y="30"/>
                  </a:lnTo>
                  <a:lnTo>
                    <a:pt x="440" y="30"/>
                  </a:lnTo>
                  <a:lnTo>
                    <a:pt x="429" y="30"/>
                  </a:lnTo>
                  <a:lnTo>
                    <a:pt x="419" y="30"/>
                  </a:lnTo>
                  <a:lnTo>
                    <a:pt x="409" y="30"/>
                  </a:lnTo>
                  <a:lnTo>
                    <a:pt x="404" y="30"/>
                  </a:lnTo>
                  <a:lnTo>
                    <a:pt x="388" y="30"/>
                  </a:lnTo>
                  <a:lnTo>
                    <a:pt x="378" y="30"/>
                  </a:lnTo>
                  <a:lnTo>
                    <a:pt x="367" y="30"/>
                  </a:lnTo>
                  <a:lnTo>
                    <a:pt x="357" y="30"/>
                  </a:lnTo>
                  <a:lnTo>
                    <a:pt x="347" y="30"/>
                  </a:lnTo>
                  <a:lnTo>
                    <a:pt x="331" y="30"/>
                  </a:lnTo>
                  <a:lnTo>
                    <a:pt x="315" y="30"/>
                  </a:lnTo>
                  <a:lnTo>
                    <a:pt x="300" y="30"/>
                  </a:lnTo>
                  <a:lnTo>
                    <a:pt x="284" y="30"/>
                  </a:lnTo>
                  <a:lnTo>
                    <a:pt x="264" y="30"/>
                  </a:lnTo>
                  <a:lnTo>
                    <a:pt x="243" y="30"/>
                  </a:lnTo>
                  <a:lnTo>
                    <a:pt x="217" y="30"/>
                  </a:lnTo>
                  <a:lnTo>
                    <a:pt x="196" y="30"/>
                  </a:lnTo>
                  <a:lnTo>
                    <a:pt x="170" y="30"/>
                  </a:lnTo>
                  <a:lnTo>
                    <a:pt x="139" y="30"/>
                  </a:lnTo>
                  <a:lnTo>
                    <a:pt x="108" y="30"/>
                  </a:lnTo>
                  <a:lnTo>
                    <a:pt x="77" y="30"/>
                  </a:lnTo>
                  <a:lnTo>
                    <a:pt x="41" y="30"/>
                  </a:lnTo>
                  <a:lnTo>
                    <a:pt x="0" y="30"/>
                  </a:lnTo>
                  <a:close/>
                </a:path>
              </a:pathLst>
            </a:custGeom>
            <a:solidFill>
              <a:srgbClr val="B803B8"/>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4" name="Freeform 52"/>
            <p:cNvSpPr>
              <a:spLocks/>
            </p:cNvSpPr>
            <p:nvPr/>
          </p:nvSpPr>
          <p:spPr bwMode="auto">
            <a:xfrm>
              <a:off x="2460" y="2432"/>
              <a:ext cx="304" cy="21"/>
            </a:xfrm>
            <a:custGeom>
              <a:avLst/>
              <a:gdLst>
                <a:gd name="T0" fmla="*/ 0 w 481"/>
                <a:gd name="T1" fmla="*/ 14 h 30"/>
                <a:gd name="T2" fmla="*/ 0 w 481"/>
                <a:gd name="T3" fmla="*/ 7 h 30"/>
                <a:gd name="T4" fmla="*/ 9 w 481"/>
                <a:gd name="T5" fmla="*/ 0 h 30"/>
                <a:gd name="T6" fmla="*/ 26 w 481"/>
                <a:gd name="T7" fmla="*/ 0 h 30"/>
                <a:gd name="T8" fmla="*/ 39 w 481"/>
                <a:gd name="T9" fmla="*/ 0 h 30"/>
                <a:gd name="T10" fmla="*/ 52 w 481"/>
                <a:gd name="T11" fmla="*/ 0 h 30"/>
                <a:gd name="T12" fmla="*/ 62 w 481"/>
                <a:gd name="T13" fmla="*/ 0 h 30"/>
                <a:gd name="T14" fmla="*/ 75 w 481"/>
                <a:gd name="T15" fmla="*/ 0 h 30"/>
                <a:gd name="T16" fmla="*/ 85 w 481"/>
                <a:gd name="T17" fmla="*/ 0 h 30"/>
                <a:gd name="T18" fmla="*/ 95 w 481"/>
                <a:gd name="T19" fmla="*/ 0 h 30"/>
                <a:gd name="T20" fmla="*/ 108 w 481"/>
                <a:gd name="T21" fmla="*/ 0 h 30"/>
                <a:gd name="T22" fmla="*/ 125 w 481"/>
                <a:gd name="T23" fmla="*/ 0 h 30"/>
                <a:gd name="T24" fmla="*/ 141 w 481"/>
                <a:gd name="T25" fmla="*/ 0 h 30"/>
                <a:gd name="T26" fmla="*/ 161 w 481"/>
                <a:gd name="T27" fmla="*/ 0 h 30"/>
                <a:gd name="T28" fmla="*/ 183 w 481"/>
                <a:gd name="T29" fmla="*/ 0 h 30"/>
                <a:gd name="T30" fmla="*/ 212 w 481"/>
                <a:gd name="T31" fmla="*/ 0 h 30"/>
                <a:gd name="T32" fmla="*/ 245 w 481"/>
                <a:gd name="T33" fmla="*/ 0 h 30"/>
                <a:gd name="T34" fmla="*/ 281 w 481"/>
                <a:gd name="T35" fmla="*/ 0 h 30"/>
                <a:gd name="T36" fmla="*/ 304 w 481"/>
                <a:gd name="T37" fmla="*/ 4 h 30"/>
                <a:gd name="T38" fmla="*/ 304 w 481"/>
                <a:gd name="T39" fmla="*/ 11 h 30"/>
                <a:gd name="T40" fmla="*/ 295 w 481"/>
                <a:gd name="T41" fmla="*/ 21 h 30"/>
                <a:gd name="T42" fmla="*/ 278 w 481"/>
                <a:gd name="T43" fmla="*/ 21 h 30"/>
                <a:gd name="T44" fmla="*/ 265 w 481"/>
                <a:gd name="T45" fmla="*/ 21 h 30"/>
                <a:gd name="T46" fmla="*/ 252 w 481"/>
                <a:gd name="T47" fmla="*/ 21 h 30"/>
                <a:gd name="T48" fmla="*/ 242 w 481"/>
                <a:gd name="T49" fmla="*/ 21 h 30"/>
                <a:gd name="T50" fmla="*/ 233 w 481"/>
                <a:gd name="T51" fmla="*/ 21 h 30"/>
                <a:gd name="T52" fmla="*/ 219 w 481"/>
                <a:gd name="T53" fmla="*/ 21 h 30"/>
                <a:gd name="T54" fmla="*/ 209 w 481"/>
                <a:gd name="T55" fmla="*/ 21 h 30"/>
                <a:gd name="T56" fmla="*/ 197 w 481"/>
                <a:gd name="T57" fmla="*/ 21 h 30"/>
                <a:gd name="T58" fmla="*/ 183 w 481"/>
                <a:gd name="T59" fmla="*/ 21 h 30"/>
                <a:gd name="T60" fmla="*/ 164 w 481"/>
                <a:gd name="T61" fmla="*/ 21 h 30"/>
                <a:gd name="T62" fmla="*/ 144 w 481"/>
                <a:gd name="T63" fmla="*/ 21 h 30"/>
                <a:gd name="T64" fmla="*/ 121 w 481"/>
                <a:gd name="T65" fmla="*/ 21 h 30"/>
                <a:gd name="T66" fmla="*/ 92 w 481"/>
                <a:gd name="T67" fmla="*/ 21 h 30"/>
                <a:gd name="T68" fmla="*/ 62 w 481"/>
                <a:gd name="T69" fmla="*/ 21 h 30"/>
                <a:gd name="T70" fmla="*/ 23 w 481"/>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1"/>
                <a:gd name="T109" fmla="*/ 0 h 30"/>
                <a:gd name="T110" fmla="*/ 481 w 481"/>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1" h="30">
                  <a:moveTo>
                    <a:pt x="0" y="30"/>
                  </a:moveTo>
                  <a:lnTo>
                    <a:pt x="0" y="20"/>
                  </a:lnTo>
                  <a:lnTo>
                    <a:pt x="0" y="10"/>
                  </a:lnTo>
                  <a:lnTo>
                    <a:pt x="0" y="0"/>
                  </a:lnTo>
                  <a:lnTo>
                    <a:pt x="15" y="0"/>
                  </a:lnTo>
                  <a:lnTo>
                    <a:pt x="31" y="0"/>
                  </a:lnTo>
                  <a:lnTo>
                    <a:pt x="41" y="0"/>
                  </a:lnTo>
                  <a:lnTo>
                    <a:pt x="52" y="0"/>
                  </a:lnTo>
                  <a:lnTo>
                    <a:pt x="62" y="0"/>
                  </a:lnTo>
                  <a:lnTo>
                    <a:pt x="72" y="0"/>
                  </a:lnTo>
                  <a:lnTo>
                    <a:pt x="83" y="0"/>
                  </a:lnTo>
                  <a:lnTo>
                    <a:pt x="93" y="0"/>
                  </a:lnTo>
                  <a:lnTo>
                    <a:pt x="98" y="0"/>
                  </a:lnTo>
                  <a:lnTo>
                    <a:pt x="109" y="0"/>
                  </a:lnTo>
                  <a:lnTo>
                    <a:pt x="119" y="0"/>
                  </a:lnTo>
                  <a:lnTo>
                    <a:pt x="124" y="0"/>
                  </a:lnTo>
                  <a:lnTo>
                    <a:pt x="134" y="0"/>
                  </a:lnTo>
                  <a:lnTo>
                    <a:pt x="145" y="0"/>
                  </a:lnTo>
                  <a:lnTo>
                    <a:pt x="150" y="0"/>
                  </a:lnTo>
                  <a:lnTo>
                    <a:pt x="160" y="0"/>
                  </a:lnTo>
                  <a:lnTo>
                    <a:pt x="171" y="0"/>
                  </a:lnTo>
                  <a:lnTo>
                    <a:pt x="181" y="0"/>
                  </a:lnTo>
                  <a:lnTo>
                    <a:pt x="197" y="0"/>
                  </a:lnTo>
                  <a:lnTo>
                    <a:pt x="207" y="0"/>
                  </a:lnTo>
                  <a:lnTo>
                    <a:pt x="223" y="0"/>
                  </a:lnTo>
                  <a:lnTo>
                    <a:pt x="238" y="0"/>
                  </a:lnTo>
                  <a:lnTo>
                    <a:pt x="254" y="0"/>
                  </a:lnTo>
                  <a:lnTo>
                    <a:pt x="269" y="0"/>
                  </a:lnTo>
                  <a:lnTo>
                    <a:pt x="290" y="0"/>
                  </a:lnTo>
                  <a:lnTo>
                    <a:pt x="311" y="0"/>
                  </a:lnTo>
                  <a:lnTo>
                    <a:pt x="336" y="0"/>
                  </a:lnTo>
                  <a:lnTo>
                    <a:pt x="357" y="0"/>
                  </a:lnTo>
                  <a:lnTo>
                    <a:pt x="388" y="0"/>
                  </a:lnTo>
                  <a:lnTo>
                    <a:pt x="414" y="0"/>
                  </a:lnTo>
                  <a:lnTo>
                    <a:pt x="445" y="0"/>
                  </a:lnTo>
                  <a:lnTo>
                    <a:pt x="481" y="0"/>
                  </a:lnTo>
                  <a:lnTo>
                    <a:pt x="481" y="5"/>
                  </a:lnTo>
                  <a:lnTo>
                    <a:pt x="481" y="15"/>
                  </a:lnTo>
                  <a:lnTo>
                    <a:pt x="481" y="30"/>
                  </a:lnTo>
                  <a:lnTo>
                    <a:pt x="466" y="30"/>
                  </a:lnTo>
                  <a:lnTo>
                    <a:pt x="456" y="30"/>
                  </a:lnTo>
                  <a:lnTo>
                    <a:pt x="440" y="30"/>
                  </a:lnTo>
                  <a:lnTo>
                    <a:pt x="430" y="30"/>
                  </a:lnTo>
                  <a:lnTo>
                    <a:pt x="419" y="30"/>
                  </a:lnTo>
                  <a:lnTo>
                    <a:pt x="409" y="30"/>
                  </a:lnTo>
                  <a:lnTo>
                    <a:pt x="399" y="30"/>
                  </a:lnTo>
                  <a:lnTo>
                    <a:pt x="393" y="30"/>
                  </a:lnTo>
                  <a:lnTo>
                    <a:pt x="383" y="30"/>
                  </a:lnTo>
                  <a:lnTo>
                    <a:pt x="373" y="30"/>
                  </a:lnTo>
                  <a:lnTo>
                    <a:pt x="368" y="30"/>
                  </a:lnTo>
                  <a:lnTo>
                    <a:pt x="357" y="30"/>
                  </a:lnTo>
                  <a:lnTo>
                    <a:pt x="347" y="30"/>
                  </a:lnTo>
                  <a:lnTo>
                    <a:pt x="342" y="30"/>
                  </a:lnTo>
                  <a:lnTo>
                    <a:pt x="331" y="30"/>
                  </a:lnTo>
                  <a:lnTo>
                    <a:pt x="321" y="30"/>
                  </a:lnTo>
                  <a:lnTo>
                    <a:pt x="311" y="30"/>
                  </a:lnTo>
                  <a:lnTo>
                    <a:pt x="300" y="30"/>
                  </a:lnTo>
                  <a:lnTo>
                    <a:pt x="290" y="30"/>
                  </a:lnTo>
                  <a:lnTo>
                    <a:pt x="274" y="30"/>
                  </a:lnTo>
                  <a:lnTo>
                    <a:pt x="259" y="30"/>
                  </a:lnTo>
                  <a:lnTo>
                    <a:pt x="243" y="30"/>
                  </a:lnTo>
                  <a:lnTo>
                    <a:pt x="228" y="30"/>
                  </a:lnTo>
                  <a:lnTo>
                    <a:pt x="212" y="30"/>
                  </a:lnTo>
                  <a:lnTo>
                    <a:pt x="191" y="30"/>
                  </a:lnTo>
                  <a:lnTo>
                    <a:pt x="171" y="30"/>
                  </a:lnTo>
                  <a:lnTo>
                    <a:pt x="145" y="30"/>
                  </a:lnTo>
                  <a:lnTo>
                    <a:pt x="124" y="30"/>
                  </a:lnTo>
                  <a:lnTo>
                    <a:pt x="98" y="30"/>
                  </a:lnTo>
                  <a:lnTo>
                    <a:pt x="67" y="30"/>
                  </a:lnTo>
                  <a:lnTo>
                    <a:pt x="36" y="30"/>
                  </a:lnTo>
                  <a:lnTo>
                    <a:pt x="0" y="30"/>
                  </a:lnTo>
                  <a:close/>
                </a:path>
              </a:pathLst>
            </a:custGeom>
            <a:solidFill>
              <a:srgbClr val="C200C2"/>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5" name="Freeform 53"/>
            <p:cNvSpPr>
              <a:spLocks/>
            </p:cNvSpPr>
            <p:nvPr/>
          </p:nvSpPr>
          <p:spPr bwMode="auto">
            <a:xfrm>
              <a:off x="2483" y="2432"/>
              <a:ext cx="258" cy="21"/>
            </a:xfrm>
            <a:custGeom>
              <a:avLst/>
              <a:gdLst>
                <a:gd name="T0" fmla="*/ 0 w 409"/>
                <a:gd name="T1" fmla="*/ 14 h 30"/>
                <a:gd name="T2" fmla="*/ 0 w 409"/>
                <a:gd name="T3" fmla="*/ 7 h 30"/>
                <a:gd name="T4" fmla="*/ 10 w 409"/>
                <a:gd name="T5" fmla="*/ 0 h 30"/>
                <a:gd name="T6" fmla="*/ 23 w 409"/>
                <a:gd name="T7" fmla="*/ 0 h 30"/>
                <a:gd name="T8" fmla="*/ 36 w 409"/>
                <a:gd name="T9" fmla="*/ 0 h 30"/>
                <a:gd name="T10" fmla="*/ 46 w 409"/>
                <a:gd name="T11" fmla="*/ 0 h 30"/>
                <a:gd name="T12" fmla="*/ 56 w 409"/>
                <a:gd name="T13" fmla="*/ 0 h 30"/>
                <a:gd name="T14" fmla="*/ 62 w 409"/>
                <a:gd name="T15" fmla="*/ 0 h 30"/>
                <a:gd name="T16" fmla="*/ 72 w 409"/>
                <a:gd name="T17" fmla="*/ 0 h 30"/>
                <a:gd name="T18" fmla="*/ 82 w 409"/>
                <a:gd name="T19" fmla="*/ 0 h 30"/>
                <a:gd name="T20" fmla="*/ 91 w 409"/>
                <a:gd name="T21" fmla="*/ 0 h 30"/>
                <a:gd name="T22" fmla="*/ 105 w 409"/>
                <a:gd name="T23" fmla="*/ 0 h 30"/>
                <a:gd name="T24" fmla="*/ 118 w 409"/>
                <a:gd name="T25" fmla="*/ 0 h 30"/>
                <a:gd name="T26" fmla="*/ 138 w 409"/>
                <a:gd name="T27" fmla="*/ 0 h 30"/>
                <a:gd name="T28" fmla="*/ 157 w 409"/>
                <a:gd name="T29" fmla="*/ 0 h 30"/>
                <a:gd name="T30" fmla="*/ 180 w 409"/>
                <a:gd name="T31" fmla="*/ 0 h 30"/>
                <a:gd name="T32" fmla="*/ 209 w 409"/>
                <a:gd name="T33" fmla="*/ 0 h 30"/>
                <a:gd name="T34" fmla="*/ 238 w 409"/>
                <a:gd name="T35" fmla="*/ 0 h 30"/>
                <a:gd name="T36" fmla="*/ 258 w 409"/>
                <a:gd name="T37" fmla="*/ 4 h 30"/>
                <a:gd name="T38" fmla="*/ 258 w 409"/>
                <a:gd name="T39" fmla="*/ 11 h 30"/>
                <a:gd name="T40" fmla="*/ 252 w 409"/>
                <a:gd name="T41" fmla="*/ 21 h 30"/>
                <a:gd name="T42" fmla="*/ 235 w 409"/>
                <a:gd name="T43" fmla="*/ 21 h 30"/>
                <a:gd name="T44" fmla="*/ 225 w 409"/>
                <a:gd name="T45" fmla="*/ 21 h 30"/>
                <a:gd name="T46" fmla="*/ 216 w 409"/>
                <a:gd name="T47" fmla="*/ 21 h 30"/>
                <a:gd name="T48" fmla="*/ 206 w 409"/>
                <a:gd name="T49" fmla="*/ 21 h 30"/>
                <a:gd name="T50" fmla="*/ 196 w 409"/>
                <a:gd name="T51" fmla="*/ 21 h 30"/>
                <a:gd name="T52" fmla="*/ 186 w 409"/>
                <a:gd name="T53" fmla="*/ 21 h 30"/>
                <a:gd name="T54" fmla="*/ 177 w 409"/>
                <a:gd name="T55" fmla="*/ 21 h 30"/>
                <a:gd name="T56" fmla="*/ 167 w 409"/>
                <a:gd name="T57" fmla="*/ 21 h 30"/>
                <a:gd name="T58" fmla="*/ 153 w 409"/>
                <a:gd name="T59" fmla="*/ 21 h 30"/>
                <a:gd name="T60" fmla="*/ 141 w 409"/>
                <a:gd name="T61" fmla="*/ 21 h 30"/>
                <a:gd name="T62" fmla="*/ 124 w 409"/>
                <a:gd name="T63" fmla="*/ 21 h 30"/>
                <a:gd name="T64" fmla="*/ 102 w 409"/>
                <a:gd name="T65" fmla="*/ 21 h 30"/>
                <a:gd name="T66" fmla="*/ 78 w 409"/>
                <a:gd name="T67" fmla="*/ 21 h 30"/>
                <a:gd name="T68" fmla="*/ 52 w 409"/>
                <a:gd name="T69" fmla="*/ 21 h 30"/>
                <a:gd name="T70" fmla="*/ 20 w 409"/>
                <a:gd name="T71" fmla="*/ 21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9"/>
                <a:gd name="T109" fmla="*/ 0 h 30"/>
                <a:gd name="T110" fmla="*/ 409 w 409"/>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9" h="30">
                  <a:moveTo>
                    <a:pt x="0" y="30"/>
                  </a:moveTo>
                  <a:lnTo>
                    <a:pt x="0" y="20"/>
                  </a:lnTo>
                  <a:lnTo>
                    <a:pt x="0" y="10"/>
                  </a:lnTo>
                  <a:lnTo>
                    <a:pt x="0" y="0"/>
                  </a:lnTo>
                  <a:lnTo>
                    <a:pt x="16" y="0"/>
                  </a:lnTo>
                  <a:lnTo>
                    <a:pt x="26" y="0"/>
                  </a:lnTo>
                  <a:lnTo>
                    <a:pt x="36" y="0"/>
                  </a:lnTo>
                  <a:lnTo>
                    <a:pt x="47" y="0"/>
                  </a:lnTo>
                  <a:lnTo>
                    <a:pt x="57" y="0"/>
                  </a:lnTo>
                  <a:lnTo>
                    <a:pt x="62" y="0"/>
                  </a:lnTo>
                  <a:lnTo>
                    <a:pt x="73" y="0"/>
                  </a:lnTo>
                  <a:lnTo>
                    <a:pt x="78" y="0"/>
                  </a:lnTo>
                  <a:lnTo>
                    <a:pt x="88" y="0"/>
                  </a:lnTo>
                  <a:lnTo>
                    <a:pt x="93" y="0"/>
                  </a:lnTo>
                  <a:lnTo>
                    <a:pt x="98" y="0"/>
                  </a:lnTo>
                  <a:lnTo>
                    <a:pt x="109" y="0"/>
                  </a:lnTo>
                  <a:lnTo>
                    <a:pt x="114" y="0"/>
                  </a:lnTo>
                  <a:lnTo>
                    <a:pt x="119" y="0"/>
                  </a:lnTo>
                  <a:lnTo>
                    <a:pt x="130" y="0"/>
                  </a:lnTo>
                  <a:lnTo>
                    <a:pt x="140" y="0"/>
                  </a:lnTo>
                  <a:lnTo>
                    <a:pt x="145" y="0"/>
                  </a:lnTo>
                  <a:lnTo>
                    <a:pt x="155" y="0"/>
                  </a:lnTo>
                  <a:lnTo>
                    <a:pt x="166" y="0"/>
                  </a:lnTo>
                  <a:lnTo>
                    <a:pt x="176" y="0"/>
                  </a:lnTo>
                  <a:lnTo>
                    <a:pt x="187" y="0"/>
                  </a:lnTo>
                  <a:lnTo>
                    <a:pt x="202" y="0"/>
                  </a:lnTo>
                  <a:lnTo>
                    <a:pt x="218" y="0"/>
                  </a:lnTo>
                  <a:lnTo>
                    <a:pt x="233" y="0"/>
                  </a:lnTo>
                  <a:lnTo>
                    <a:pt x="249" y="0"/>
                  </a:lnTo>
                  <a:lnTo>
                    <a:pt x="264" y="0"/>
                  </a:lnTo>
                  <a:lnTo>
                    <a:pt x="285" y="0"/>
                  </a:lnTo>
                  <a:lnTo>
                    <a:pt x="306" y="0"/>
                  </a:lnTo>
                  <a:lnTo>
                    <a:pt x="332" y="0"/>
                  </a:lnTo>
                  <a:lnTo>
                    <a:pt x="352" y="0"/>
                  </a:lnTo>
                  <a:lnTo>
                    <a:pt x="378" y="0"/>
                  </a:lnTo>
                  <a:lnTo>
                    <a:pt x="409" y="0"/>
                  </a:lnTo>
                  <a:lnTo>
                    <a:pt x="409" y="5"/>
                  </a:lnTo>
                  <a:lnTo>
                    <a:pt x="409" y="15"/>
                  </a:lnTo>
                  <a:lnTo>
                    <a:pt x="409" y="30"/>
                  </a:lnTo>
                  <a:lnTo>
                    <a:pt x="399" y="30"/>
                  </a:lnTo>
                  <a:lnTo>
                    <a:pt x="383" y="30"/>
                  </a:lnTo>
                  <a:lnTo>
                    <a:pt x="373" y="30"/>
                  </a:lnTo>
                  <a:lnTo>
                    <a:pt x="368" y="30"/>
                  </a:lnTo>
                  <a:lnTo>
                    <a:pt x="357" y="30"/>
                  </a:lnTo>
                  <a:lnTo>
                    <a:pt x="347" y="30"/>
                  </a:lnTo>
                  <a:lnTo>
                    <a:pt x="342" y="30"/>
                  </a:lnTo>
                  <a:lnTo>
                    <a:pt x="332" y="30"/>
                  </a:lnTo>
                  <a:lnTo>
                    <a:pt x="326" y="30"/>
                  </a:lnTo>
                  <a:lnTo>
                    <a:pt x="316" y="30"/>
                  </a:lnTo>
                  <a:lnTo>
                    <a:pt x="311" y="30"/>
                  </a:lnTo>
                  <a:lnTo>
                    <a:pt x="306" y="30"/>
                  </a:lnTo>
                  <a:lnTo>
                    <a:pt x="295" y="30"/>
                  </a:lnTo>
                  <a:lnTo>
                    <a:pt x="290" y="30"/>
                  </a:lnTo>
                  <a:lnTo>
                    <a:pt x="280" y="30"/>
                  </a:lnTo>
                  <a:lnTo>
                    <a:pt x="275" y="30"/>
                  </a:lnTo>
                  <a:lnTo>
                    <a:pt x="264" y="30"/>
                  </a:lnTo>
                  <a:lnTo>
                    <a:pt x="254" y="30"/>
                  </a:lnTo>
                  <a:lnTo>
                    <a:pt x="243" y="30"/>
                  </a:lnTo>
                  <a:lnTo>
                    <a:pt x="233" y="30"/>
                  </a:lnTo>
                  <a:lnTo>
                    <a:pt x="223" y="30"/>
                  </a:lnTo>
                  <a:lnTo>
                    <a:pt x="207" y="30"/>
                  </a:lnTo>
                  <a:lnTo>
                    <a:pt x="197" y="30"/>
                  </a:lnTo>
                  <a:lnTo>
                    <a:pt x="181" y="30"/>
                  </a:lnTo>
                  <a:lnTo>
                    <a:pt x="161" y="30"/>
                  </a:lnTo>
                  <a:lnTo>
                    <a:pt x="145" y="30"/>
                  </a:lnTo>
                  <a:lnTo>
                    <a:pt x="124" y="30"/>
                  </a:lnTo>
                  <a:lnTo>
                    <a:pt x="104" y="30"/>
                  </a:lnTo>
                  <a:lnTo>
                    <a:pt x="83" y="30"/>
                  </a:lnTo>
                  <a:lnTo>
                    <a:pt x="57" y="30"/>
                  </a:lnTo>
                  <a:lnTo>
                    <a:pt x="31" y="30"/>
                  </a:lnTo>
                  <a:lnTo>
                    <a:pt x="0" y="30"/>
                  </a:lnTo>
                  <a:close/>
                </a:path>
              </a:pathLst>
            </a:custGeom>
            <a:solidFill>
              <a:srgbClr val="D102D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6" name="Freeform 54"/>
            <p:cNvSpPr>
              <a:spLocks/>
            </p:cNvSpPr>
            <p:nvPr/>
          </p:nvSpPr>
          <p:spPr bwMode="auto">
            <a:xfrm>
              <a:off x="2505" y="2432"/>
              <a:ext cx="213" cy="21"/>
            </a:xfrm>
            <a:custGeom>
              <a:avLst/>
              <a:gdLst>
                <a:gd name="T0" fmla="*/ 0 w 337"/>
                <a:gd name="T1" fmla="*/ 21 h 30"/>
                <a:gd name="T2" fmla="*/ 0 w 337"/>
                <a:gd name="T3" fmla="*/ 14 h 30"/>
                <a:gd name="T4" fmla="*/ 0 w 337"/>
                <a:gd name="T5" fmla="*/ 14 h 30"/>
                <a:gd name="T6" fmla="*/ 0 w 337"/>
                <a:gd name="T7" fmla="*/ 7 h 30"/>
                <a:gd name="T8" fmla="*/ 0 w 337"/>
                <a:gd name="T9" fmla="*/ 0 h 30"/>
                <a:gd name="T10" fmla="*/ 13 w 337"/>
                <a:gd name="T11" fmla="*/ 0 h 30"/>
                <a:gd name="T12" fmla="*/ 23 w 337"/>
                <a:gd name="T13" fmla="*/ 0 h 30"/>
                <a:gd name="T14" fmla="*/ 33 w 337"/>
                <a:gd name="T15" fmla="*/ 0 h 30"/>
                <a:gd name="T16" fmla="*/ 39 w 337"/>
                <a:gd name="T17" fmla="*/ 0 h 30"/>
                <a:gd name="T18" fmla="*/ 49 w 337"/>
                <a:gd name="T19" fmla="*/ 0 h 30"/>
                <a:gd name="T20" fmla="*/ 56 w 337"/>
                <a:gd name="T21" fmla="*/ 0 h 30"/>
                <a:gd name="T22" fmla="*/ 63 w 337"/>
                <a:gd name="T23" fmla="*/ 0 h 30"/>
                <a:gd name="T24" fmla="*/ 72 w 337"/>
                <a:gd name="T25" fmla="*/ 0 h 30"/>
                <a:gd name="T26" fmla="*/ 82 w 337"/>
                <a:gd name="T27" fmla="*/ 0 h 30"/>
                <a:gd name="T28" fmla="*/ 92 w 337"/>
                <a:gd name="T29" fmla="*/ 0 h 30"/>
                <a:gd name="T30" fmla="*/ 105 w 337"/>
                <a:gd name="T31" fmla="*/ 0 h 30"/>
                <a:gd name="T32" fmla="*/ 121 w 337"/>
                <a:gd name="T33" fmla="*/ 0 h 30"/>
                <a:gd name="T34" fmla="*/ 138 w 337"/>
                <a:gd name="T35" fmla="*/ 0 h 30"/>
                <a:gd name="T36" fmla="*/ 161 w 337"/>
                <a:gd name="T37" fmla="*/ 0 h 30"/>
                <a:gd name="T38" fmla="*/ 183 w 337"/>
                <a:gd name="T39" fmla="*/ 0 h 30"/>
                <a:gd name="T40" fmla="*/ 213 w 337"/>
                <a:gd name="T41" fmla="*/ 0 h 30"/>
                <a:gd name="T42" fmla="*/ 213 w 337"/>
                <a:gd name="T43" fmla="*/ 4 h 30"/>
                <a:gd name="T44" fmla="*/ 213 w 337"/>
                <a:gd name="T45" fmla="*/ 4 h 30"/>
                <a:gd name="T46" fmla="*/ 213 w 337"/>
                <a:gd name="T47" fmla="*/ 11 h 30"/>
                <a:gd name="T48" fmla="*/ 213 w 337"/>
                <a:gd name="T49" fmla="*/ 21 h 30"/>
                <a:gd name="T50" fmla="*/ 200 w 337"/>
                <a:gd name="T51" fmla="*/ 21 h 30"/>
                <a:gd name="T52" fmla="*/ 190 w 337"/>
                <a:gd name="T53" fmla="*/ 21 h 30"/>
                <a:gd name="T54" fmla="*/ 180 w 337"/>
                <a:gd name="T55" fmla="*/ 21 h 30"/>
                <a:gd name="T56" fmla="*/ 174 w 337"/>
                <a:gd name="T57" fmla="*/ 21 h 30"/>
                <a:gd name="T58" fmla="*/ 164 w 337"/>
                <a:gd name="T59" fmla="*/ 21 h 30"/>
                <a:gd name="T60" fmla="*/ 157 w 337"/>
                <a:gd name="T61" fmla="*/ 21 h 30"/>
                <a:gd name="T62" fmla="*/ 151 w 337"/>
                <a:gd name="T63" fmla="*/ 21 h 30"/>
                <a:gd name="T64" fmla="*/ 141 w 337"/>
                <a:gd name="T65" fmla="*/ 21 h 30"/>
                <a:gd name="T66" fmla="*/ 131 w 337"/>
                <a:gd name="T67" fmla="*/ 21 h 30"/>
                <a:gd name="T68" fmla="*/ 121 w 337"/>
                <a:gd name="T69" fmla="*/ 21 h 30"/>
                <a:gd name="T70" fmla="*/ 108 w 337"/>
                <a:gd name="T71" fmla="*/ 21 h 30"/>
                <a:gd name="T72" fmla="*/ 92 w 337"/>
                <a:gd name="T73" fmla="*/ 21 h 30"/>
                <a:gd name="T74" fmla="*/ 75 w 337"/>
                <a:gd name="T75" fmla="*/ 21 h 30"/>
                <a:gd name="T76" fmla="*/ 52 w 337"/>
                <a:gd name="T77" fmla="*/ 21 h 30"/>
                <a:gd name="T78" fmla="*/ 30 w 337"/>
                <a:gd name="T79" fmla="*/ 21 h 30"/>
                <a:gd name="T80" fmla="*/ 0 w 337"/>
                <a:gd name="T81" fmla="*/ 21 h 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37"/>
                <a:gd name="T124" fmla="*/ 0 h 30"/>
                <a:gd name="T125" fmla="*/ 337 w 337"/>
                <a:gd name="T126" fmla="*/ 30 h 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37" h="30">
                  <a:moveTo>
                    <a:pt x="0" y="30"/>
                  </a:moveTo>
                  <a:lnTo>
                    <a:pt x="0" y="20"/>
                  </a:lnTo>
                  <a:lnTo>
                    <a:pt x="0" y="10"/>
                  </a:lnTo>
                  <a:lnTo>
                    <a:pt x="0" y="0"/>
                  </a:lnTo>
                  <a:lnTo>
                    <a:pt x="21" y="0"/>
                  </a:lnTo>
                  <a:lnTo>
                    <a:pt x="37" y="0"/>
                  </a:lnTo>
                  <a:lnTo>
                    <a:pt x="52" y="0"/>
                  </a:lnTo>
                  <a:lnTo>
                    <a:pt x="62" y="0"/>
                  </a:lnTo>
                  <a:lnTo>
                    <a:pt x="78" y="0"/>
                  </a:lnTo>
                  <a:lnTo>
                    <a:pt x="88" y="0"/>
                  </a:lnTo>
                  <a:lnTo>
                    <a:pt x="99" y="0"/>
                  </a:lnTo>
                  <a:lnTo>
                    <a:pt x="114" y="0"/>
                  </a:lnTo>
                  <a:lnTo>
                    <a:pt x="130" y="0"/>
                  </a:lnTo>
                  <a:lnTo>
                    <a:pt x="145" y="0"/>
                  </a:lnTo>
                  <a:lnTo>
                    <a:pt x="166" y="0"/>
                  </a:lnTo>
                  <a:lnTo>
                    <a:pt x="192" y="0"/>
                  </a:lnTo>
                  <a:lnTo>
                    <a:pt x="218" y="0"/>
                  </a:lnTo>
                  <a:lnTo>
                    <a:pt x="254" y="0"/>
                  </a:lnTo>
                  <a:lnTo>
                    <a:pt x="290" y="0"/>
                  </a:lnTo>
                  <a:lnTo>
                    <a:pt x="337" y="0"/>
                  </a:lnTo>
                  <a:lnTo>
                    <a:pt x="337" y="5"/>
                  </a:lnTo>
                  <a:lnTo>
                    <a:pt x="337" y="15"/>
                  </a:lnTo>
                  <a:lnTo>
                    <a:pt x="337" y="30"/>
                  </a:lnTo>
                  <a:lnTo>
                    <a:pt x="316" y="30"/>
                  </a:lnTo>
                  <a:lnTo>
                    <a:pt x="301" y="30"/>
                  </a:lnTo>
                  <a:lnTo>
                    <a:pt x="285" y="30"/>
                  </a:lnTo>
                  <a:lnTo>
                    <a:pt x="275" y="30"/>
                  </a:lnTo>
                  <a:lnTo>
                    <a:pt x="259" y="30"/>
                  </a:lnTo>
                  <a:lnTo>
                    <a:pt x="249" y="30"/>
                  </a:lnTo>
                  <a:lnTo>
                    <a:pt x="239" y="30"/>
                  </a:lnTo>
                  <a:lnTo>
                    <a:pt x="223" y="30"/>
                  </a:lnTo>
                  <a:lnTo>
                    <a:pt x="207" y="30"/>
                  </a:lnTo>
                  <a:lnTo>
                    <a:pt x="192" y="30"/>
                  </a:lnTo>
                  <a:lnTo>
                    <a:pt x="171" y="30"/>
                  </a:lnTo>
                  <a:lnTo>
                    <a:pt x="145" y="30"/>
                  </a:lnTo>
                  <a:lnTo>
                    <a:pt x="119" y="30"/>
                  </a:lnTo>
                  <a:lnTo>
                    <a:pt x="83" y="30"/>
                  </a:lnTo>
                  <a:lnTo>
                    <a:pt x="47" y="30"/>
                  </a:lnTo>
                  <a:lnTo>
                    <a:pt x="0" y="30"/>
                  </a:lnTo>
                  <a:close/>
                </a:path>
              </a:pathLst>
            </a:custGeom>
            <a:solidFill>
              <a:srgbClr val="DE03DE"/>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7" name="Freeform 55"/>
            <p:cNvSpPr>
              <a:spLocks/>
            </p:cNvSpPr>
            <p:nvPr/>
          </p:nvSpPr>
          <p:spPr bwMode="auto">
            <a:xfrm>
              <a:off x="2529" y="2432"/>
              <a:ext cx="166" cy="21"/>
            </a:xfrm>
            <a:custGeom>
              <a:avLst/>
              <a:gdLst>
                <a:gd name="T0" fmla="*/ 0 w 264"/>
                <a:gd name="T1" fmla="*/ 21 h 30"/>
                <a:gd name="T2" fmla="*/ 0 w 264"/>
                <a:gd name="T3" fmla="*/ 14 h 30"/>
                <a:gd name="T4" fmla="*/ 0 w 264"/>
                <a:gd name="T5" fmla="*/ 14 h 30"/>
                <a:gd name="T6" fmla="*/ 0 w 264"/>
                <a:gd name="T7" fmla="*/ 7 h 30"/>
                <a:gd name="T8" fmla="*/ 0 w 264"/>
                <a:gd name="T9" fmla="*/ 0 h 30"/>
                <a:gd name="T10" fmla="*/ 9 w 264"/>
                <a:gd name="T11" fmla="*/ 0 h 30"/>
                <a:gd name="T12" fmla="*/ 19 w 264"/>
                <a:gd name="T13" fmla="*/ 0 h 30"/>
                <a:gd name="T14" fmla="*/ 26 w 264"/>
                <a:gd name="T15" fmla="*/ 0 h 30"/>
                <a:gd name="T16" fmla="*/ 32 w 264"/>
                <a:gd name="T17" fmla="*/ 0 h 30"/>
                <a:gd name="T18" fmla="*/ 39 w 264"/>
                <a:gd name="T19" fmla="*/ 0 h 30"/>
                <a:gd name="T20" fmla="*/ 42 w 264"/>
                <a:gd name="T21" fmla="*/ 0 h 30"/>
                <a:gd name="T22" fmla="*/ 48 w 264"/>
                <a:gd name="T23" fmla="*/ 0 h 30"/>
                <a:gd name="T24" fmla="*/ 55 w 264"/>
                <a:gd name="T25" fmla="*/ 0 h 30"/>
                <a:gd name="T26" fmla="*/ 62 w 264"/>
                <a:gd name="T27" fmla="*/ 0 h 30"/>
                <a:gd name="T28" fmla="*/ 72 w 264"/>
                <a:gd name="T29" fmla="*/ 0 h 30"/>
                <a:gd name="T30" fmla="*/ 81 w 264"/>
                <a:gd name="T31" fmla="*/ 0 h 30"/>
                <a:gd name="T32" fmla="*/ 94 w 264"/>
                <a:gd name="T33" fmla="*/ 0 h 30"/>
                <a:gd name="T34" fmla="*/ 107 w 264"/>
                <a:gd name="T35" fmla="*/ 0 h 30"/>
                <a:gd name="T36" fmla="*/ 123 w 264"/>
                <a:gd name="T37" fmla="*/ 0 h 30"/>
                <a:gd name="T38" fmla="*/ 143 w 264"/>
                <a:gd name="T39" fmla="*/ 0 h 30"/>
                <a:gd name="T40" fmla="*/ 166 w 264"/>
                <a:gd name="T41" fmla="*/ 0 h 30"/>
                <a:gd name="T42" fmla="*/ 166 w 264"/>
                <a:gd name="T43" fmla="*/ 4 h 30"/>
                <a:gd name="T44" fmla="*/ 166 w 264"/>
                <a:gd name="T45" fmla="*/ 4 h 30"/>
                <a:gd name="T46" fmla="*/ 166 w 264"/>
                <a:gd name="T47" fmla="*/ 11 h 30"/>
                <a:gd name="T48" fmla="*/ 166 w 264"/>
                <a:gd name="T49" fmla="*/ 21 h 30"/>
                <a:gd name="T50" fmla="*/ 156 w 264"/>
                <a:gd name="T51" fmla="*/ 21 h 30"/>
                <a:gd name="T52" fmla="*/ 147 w 264"/>
                <a:gd name="T53" fmla="*/ 21 h 30"/>
                <a:gd name="T54" fmla="*/ 140 w 264"/>
                <a:gd name="T55" fmla="*/ 21 h 30"/>
                <a:gd name="T56" fmla="*/ 133 w 264"/>
                <a:gd name="T57" fmla="*/ 21 h 30"/>
                <a:gd name="T58" fmla="*/ 130 w 264"/>
                <a:gd name="T59" fmla="*/ 21 h 30"/>
                <a:gd name="T60" fmla="*/ 123 w 264"/>
                <a:gd name="T61" fmla="*/ 21 h 30"/>
                <a:gd name="T62" fmla="*/ 117 w 264"/>
                <a:gd name="T63" fmla="*/ 21 h 30"/>
                <a:gd name="T64" fmla="*/ 111 w 264"/>
                <a:gd name="T65" fmla="*/ 21 h 30"/>
                <a:gd name="T66" fmla="*/ 104 w 264"/>
                <a:gd name="T67" fmla="*/ 21 h 30"/>
                <a:gd name="T68" fmla="*/ 94 w 264"/>
                <a:gd name="T69" fmla="*/ 21 h 30"/>
                <a:gd name="T70" fmla="*/ 84 w 264"/>
                <a:gd name="T71" fmla="*/ 21 h 30"/>
                <a:gd name="T72" fmla="*/ 72 w 264"/>
                <a:gd name="T73" fmla="*/ 21 h 30"/>
                <a:gd name="T74" fmla="*/ 58 w 264"/>
                <a:gd name="T75" fmla="*/ 21 h 30"/>
                <a:gd name="T76" fmla="*/ 42 w 264"/>
                <a:gd name="T77" fmla="*/ 21 h 30"/>
                <a:gd name="T78" fmla="*/ 23 w 264"/>
                <a:gd name="T79" fmla="*/ 21 h 30"/>
                <a:gd name="T80" fmla="*/ 0 w 264"/>
                <a:gd name="T81" fmla="*/ 21 h 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4"/>
                <a:gd name="T124" fmla="*/ 0 h 30"/>
                <a:gd name="T125" fmla="*/ 264 w 264"/>
                <a:gd name="T126" fmla="*/ 30 h 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4" h="30">
                  <a:moveTo>
                    <a:pt x="0" y="30"/>
                  </a:moveTo>
                  <a:lnTo>
                    <a:pt x="0" y="20"/>
                  </a:lnTo>
                  <a:lnTo>
                    <a:pt x="0" y="10"/>
                  </a:lnTo>
                  <a:lnTo>
                    <a:pt x="0" y="0"/>
                  </a:lnTo>
                  <a:lnTo>
                    <a:pt x="15" y="0"/>
                  </a:lnTo>
                  <a:lnTo>
                    <a:pt x="31" y="0"/>
                  </a:lnTo>
                  <a:lnTo>
                    <a:pt x="41" y="0"/>
                  </a:lnTo>
                  <a:lnTo>
                    <a:pt x="51" y="0"/>
                  </a:lnTo>
                  <a:lnTo>
                    <a:pt x="62" y="0"/>
                  </a:lnTo>
                  <a:lnTo>
                    <a:pt x="67" y="0"/>
                  </a:lnTo>
                  <a:lnTo>
                    <a:pt x="77" y="0"/>
                  </a:lnTo>
                  <a:lnTo>
                    <a:pt x="88" y="0"/>
                  </a:lnTo>
                  <a:lnTo>
                    <a:pt x="98" y="0"/>
                  </a:lnTo>
                  <a:lnTo>
                    <a:pt x="114" y="0"/>
                  </a:lnTo>
                  <a:lnTo>
                    <a:pt x="129" y="0"/>
                  </a:lnTo>
                  <a:lnTo>
                    <a:pt x="150" y="0"/>
                  </a:lnTo>
                  <a:lnTo>
                    <a:pt x="170" y="0"/>
                  </a:lnTo>
                  <a:lnTo>
                    <a:pt x="196" y="0"/>
                  </a:lnTo>
                  <a:lnTo>
                    <a:pt x="227" y="0"/>
                  </a:lnTo>
                  <a:lnTo>
                    <a:pt x="264" y="0"/>
                  </a:lnTo>
                  <a:lnTo>
                    <a:pt x="264" y="5"/>
                  </a:lnTo>
                  <a:lnTo>
                    <a:pt x="264" y="15"/>
                  </a:lnTo>
                  <a:lnTo>
                    <a:pt x="264" y="30"/>
                  </a:lnTo>
                  <a:lnTo>
                    <a:pt x="248" y="30"/>
                  </a:lnTo>
                  <a:lnTo>
                    <a:pt x="233" y="30"/>
                  </a:lnTo>
                  <a:lnTo>
                    <a:pt x="222" y="30"/>
                  </a:lnTo>
                  <a:lnTo>
                    <a:pt x="212" y="30"/>
                  </a:lnTo>
                  <a:lnTo>
                    <a:pt x="207" y="30"/>
                  </a:lnTo>
                  <a:lnTo>
                    <a:pt x="196" y="30"/>
                  </a:lnTo>
                  <a:lnTo>
                    <a:pt x="186" y="30"/>
                  </a:lnTo>
                  <a:lnTo>
                    <a:pt x="176" y="30"/>
                  </a:lnTo>
                  <a:lnTo>
                    <a:pt x="165" y="30"/>
                  </a:lnTo>
                  <a:lnTo>
                    <a:pt x="150" y="30"/>
                  </a:lnTo>
                  <a:lnTo>
                    <a:pt x="134" y="30"/>
                  </a:lnTo>
                  <a:lnTo>
                    <a:pt x="114" y="30"/>
                  </a:lnTo>
                  <a:lnTo>
                    <a:pt x="93" y="30"/>
                  </a:lnTo>
                  <a:lnTo>
                    <a:pt x="67" y="30"/>
                  </a:lnTo>
                  <a:lnTo>
                    <a:pt x="36" y="30"/>
                  </a:lnTo>
                  <a:lnTo>
                    <a:pt x="0" y="30"/>
                  </a:lnTo>
                  <a:close/>
                </a:path>
              </a:pathLst>
            </a:custGeom>
            <a:solidFill>
              <a:srgbClr val="E802E8"/>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8" name="Freeform 56"/>
            <p:cNvSpPr>
              <a:spLocks/>
            </p:cNvSpPr>
            <p:nvPr/>
          </p:nvSpPr>
          <p:spPr bwMode="auto">
            <a:xfrm>
              <a:off x="2555" y="2432"/>
              <a:ext cx="117" cy="21"/>
            </a:xfrm>
            <a:custGeom>
              <a:avLst/>
              <a:gdLst>
                <a:gd name="T0" fmla="*/ 0 w 186"/>
                <a:gd name="T1" fmla="*/ 21 h 30"/>
                <a:gd name="T2" fmla="*/ 0 w 186"/>
                <a:gd name="T3" fmla="*/ 14 h 30"/>
                <a:gd name="T4" fmla="*/ 0 w 186"/>
                <a:gd name="T5" fmla="*/ 14 h 30"/>
                <a:gd name="T6" fmla="*/ 0 w 186"/>
                <a:gd name="T7" fmla="*/ 7 h 30"/>
                <a:gd name="T8" fmla="*/ 0 w 186"/>
                <a:gd name="T9" fmla="*/ 0 h 30"/>
                <a:gd name="T10" fmla="*/ 6 w 186"/>
                <a:gd name="T11" fmla="*/ 0 h 30"/>
                <a:gd name="T12" fmla="*/ 10 w 186"/>
                <a:gd name="T13" fmla="*/ 0 h 30"/>
                <a:gd name="T14" fmla="*/ 16 w 186"/>
                <a:gd name="T15" fmla="*/ 0 h 30"/>
                <a:gd name="T16" fmla="*/ 19 w 186"/>
                <a:gd name="T17" fmla="*/ 0 h 30"/>
                <a:gd name="T18" fmla="*/ 26 w 186"/>
                <a:gd name="T19" fmla="*/ 0 h 30"/>
                <a:gd name="T20" fmla="*/ 30 w 186"/>
                <a:gd name="T21" fmla="*/ 0 h 30"/>
                <a:gd name="T22" fmla="*/ 33 w 186"/>
                <a:gd name="T23" fmla="*/ 0 h 30"/>
                <a:gd name="T24" fmla="*/ 39 w 186"/>
                <a:gd name="T25" fmla="*/ 0 h 30"/>
                <a:gd name="T26" fmla="*/ 42 w 186"/>
                <a:gd name="T27" fmla="*/ 0 h 30"/>
                <a:gd name="T28" fmla="*/ 49 w 186"/>
                <a:gd name="T29" fmla="*/ 0 h 30"/>
                <a:gd name="T30" fmla="*/ 55 w 186"/>
                <a:gd name="T31" fmla="*/ 0 h 30"/>
                <a:gd name="T32" fmla="*/ 65 w 186"/>
                <a:gd name="T33" fmla="*/ 0 h 30"/>
                <a:gd name="T34" fmla="*/ 75 w 186"/>
                <a:gd name="T35" fmla="*/ 0 h 30"/>
                <a:gd name="T36" fmla="*/ 85 w 186"/>
                <a:gd name="T37" fmla="*/ 0 h 30"/>
                <a:gd name="T38" fmla="*/ 101 w 186"/>
                <a:gd name="T39" fmla="*/ 0 h 30"/>
                <a:gd name="T40" fmla="*/ 117 w 186"/>
                <a:gd name="T41" fmla="*/ 0 h 30"/>
                <a:gd name="T42" fmla="*/ 117 w 186"/>
                <a:gd name="T43" fmla="*/ 4 h 30"/>
                <a:gd name="T44" fmla="*/ 117 w 186"/>
                <a:gd name="T45" fmla="*/ 4 h 30"/>
                <a:gd name="T46" fmla="*/ 117 w 186"/>
                <a:gd name="T47" fmla="*/ 11 h 30"/>
                <a:gd name="T48" fmla="*/ 117 w 186"/>
                <a:gd name="T49" fmla="*/ 21 h 30"/>
                <a:gd name="T50" fmla="*/ 108 w 186"/>
                <a:gd name="T51" fmla="*/ 21 h 30"/>
                <a:gd name="T52" fmla="*/ 104 w 186"/>
                <a:gd name="T53" fmla="*/ 21 h 30"/>
                <a:gd name="T54" fmla="*/ 98 w 186"/>
                <a:gd name="T55" fmla="*/ 21 h 30"/>
                <a:gd name="T56" fmla="*/ 94 w 186"/>
                <a:gd name="T57" fmla="*/ 21 h 30"/>
                <a:gd name="T58" fmla="*/ 91 w 186"/>
                <a:gd name="T59" fmla="*/ 21 h 30"/>
                <a:gd name="T60" fmla="*/ 85 w 186"/>
                <a:gd name="T61" fmla="*/ 21 h 30"/>
                <a:gd name="T62" fmla="*/ 81 w 186"/>
                <a:gd name="T63" fmla="*/ 21 h 30"/>
                <a:gd name="T64" fmla="*/ 78 w 186"/>
                <a:gd name="T65" fmla="*/ 21 h 30"/>
                <a:gd name="T66" fmla="*/ 72 w 186"/>
                <a:gd name="T67" fmla="*/ 21 h 30"/>
                <a:gd name="T68" fmla="*/ 65 w 186"/>
                <a:gd name="T69" fmla="*/ 21 h 30"/>
                <a:gd name="T70" fmla="*/ 59 w 186"/>
                <a:gd name="T71" fmla="*/ 21 h 30"/>
                <a:gd name="T72" fmla="*/ 49 w 186"/>
                <a:gd name="T73" fmla="*/ 21 h 30"/>
                <a:gd name="T74" fmla="*/ 39 w 186"/>
                <a:gd name="T75" fmla="*/ 21 h 30"/>
                <a:gd name="T76" fmla="*/ 30 w 186"/>
                <a:gd name="T77" fmla="*/ 21 h 30"/>
                <a:gd name="T78" fmla="*/ 13 w 186"/>
                <a:gd name="T79" fmla="*/ 21 h 30"/>
                <a:gd name="T80" fmla="*/ 0 w 186"/>
                <a:gd name="T81" fmla="*/ 21 h 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6"/>
                <a:gd name="T124" fmla="*/ 0 h 30"/>
                <a:gd name="T125" fmla="*/ 186 w 186"/>
                <a:gd name="T126" fmla="*/ 30 h 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6" h="30">
                  <a:moveTo>
                    <a:pt x="0" y="30"/>
                  </a:moveTo>
                  <a:lnTo>
                    <a:pt x="0" y="20"/>
                  </a:lnTo>
                  <a:lnTo>
                    <a:pt x="0" y="10"/>
                  </a:lnTo>
                  <a:lnTo>
                    <a:pt x="0" y="0"/>
                  </a:lnTo>
                  <a:lnTo>
                    <a:pt x="10" y="0"/>
                  </a:lnTo>
                  <a:lnTo>
                    <a:pt x="16" y="0"/>
                  </a:lnTo>
                  <a:lnTo>
                    <a:pt x="26" y="0"/>
                  </a:lnTo>
                  <a:lnTo>
                    <a:pt x="31" y="0"/>
                  </a:lnTo>
                  <a:lnTo>
                    <a:pt x="41" y="0"/>
                  </a:lnTo>
                  <a:lnTo>
                    <a:pt x="47" y="0"/>
                  </a:lnTo>
                  <a:lnTo>
                    <a:pt x="52" y="0"/>
                  </a:lnTo>
                  <a:lnTo>
                    <a:pt x="62" y="0"/>
                  </a:lnTo>
                  <a:lnTo>
                    <a:pt x="67" y="0"/>
                  </a:lnTo>
                  <a:lnTo>
                    <a:pt x="78" y="0"/>
                  </a:lnTo>
                  <a:lnTo>
                    <a:pt x="88" y="0"/>
                  </a:lnTo>
                  <a:lnTo>
                    <a:pt x="104" y="0"/>
                  </a:lnTo>
                  <a:lnTo>
                    <a:pt x="119" y="0"/>
                  </a:lnTo>
                  <a:lnTo>
                    <a:pt x="135" y="0"/>
                  </a:lnTo>
                  <a:lnTo>
                    <a:pt x="161" y="0"/>
                  </a:lnTo>
                  <a:lnTo>
                    <a:pt x="186" y="0"/>
                  </a:lnTo>
                  <a:lnTo>
                    <a:pt x="186" y="5"/>
                  </a:lnTo>
                  <a:lnTo>
                    <a:pt x="186" y="15"/>
                  </a:lnTo>
                  <a:lnTo>
                    <a:pt x="186" y="30"/>
                  </a:lnTo>
                  <a:lnTo>
                    <a:pt x="171" y="30"/>
                  </a:lnTo>
                  <a:lnTo>
                    <a:pt x="166" y="30"/>
                  </a:lnTo>
                  <a:lnTo>
                    <a:pt x="155" y="30"/>
                  </a:lnTo>
                  <a:lnTo>
                    <a:pt x="150" y="30"/>
                  </a:lnTo>
                  <a:lnTo>
                    <a:pt x="145" y="30"/>
                  </a:lnTo>
                  <a:lnTo>
                    <a:pt x="135" y="30"/>
                  </a:lnTo>
                  <a:lnTo>
                    <a:pt x="129" y="30"/>
                  </a:lnTo>
                  <a:lnTo>
                    <a:pt x="124" y="30"/>
                  </a:lnTo>
                  <a:lnTo>
                    <a:pt x="114" y="30"/>
                  </a:lnTo>
                  <a:lnTo>
                    <a:pt x="104" y="30"/>
                  </a:lnTo>
                  <a:lnTo>
                    <a:pt x="93" y="30"/>
                  </a:lnTo>
                  <a:lnTo>
                    <a:pt x="78" y="30"/>
                  </a:lnTo>
                  <a:lnTo>
                    <a:pt x="62" y="30"/>
                  </a:lnTo>
                  <a:lnTo>
                    <a:pt x="47" y="30"/>
                  </a:lnTo>
                  <a:lnTo>
                    <a:pt x="21" y="30"/>
                  </a:lnTo>
                  <a:lnTo>
                    <a:pt x="0" y="30"/>
                  </a:lnTo>
                  <a:close/>
                </a:path>
              </a:pathLst>
            </a:custGeom>
            <a:solidFill>
              <a:srgbClr val="F503F5"/>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59" name="Rectangle 57"/>
            <p:cNvSpPr>
              <a:spLocks noChangeArrowheads="1"/>
            </p:cNvSpPr>
            <p:nvPr/>
          </p:nvSpPr>
          <p:spPr bwMode="auto">
            <a:xfrm>
              <a:off x="2577" y="2432"/>
              <a:ext cx="72" cy="21"/>
            </a:xfrm>
            <a:prstGeom prst="rect">
              <a:avLst/>
            </a:prstGeom>
            <a:solidFill>
              <a:srgbClr val="FF00FF"/>
            </a:solidFill>
            <a:ln w="9525">
              <a:noFill/>
              <a:miter lim="800000"/>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0" name="Rectangle 58"/>
            <p:cNvSpPr>
              <a:spLocks noChangeArrowheads="1"/>
            </p:cNvSpPr>
            <p:nvPr/>
          </p:nvSpPr>
          <p:spPr bwMode="auto">
            <a:xfrm>
              <a:off x="2604" y="1812"/>
              <a:ext cx="19" cy="1255"/>
            </a:xfrm>
            <a:prstGeom prst="rect">
              <a:avLst/>
            </a:prstGeom>
            <a:solidFill>
              <a:srgbClr val="000000"/>
            </a:solidFill>
            <a:ln w="9525">
              <a:noFill/>
              <a:miter lim="800000"/>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1" name="Freeform 59"/>
            <p:cNvSpPr>
              <a:spLocks/>
            </p:cNvSpPr>
            <p:nvPr/>
          </p:nvSpPr>
          <p:spPr bwMode="auto">
            <a:xfrm>
              <a:off x="2604" y="1841"/>
              <a:ext cx="19" cy="1201"/>
            </a:xfrm>
            <a:custGeom>
              <a:avLst/>
              <a:gdLst>
                <a:gd name="T0" fmla="*/ 0 w 31"/>
                <a:gd name="T1" fmla="*/ 0 h 1672"/>
                <a:gd name="T2" fmla="*/ 0 w 31"/>
                <a:gd name="T3" fmla="*/ 0 h 1672"/>
                <a:gd name="T4" fmla="*/ 3 w 31"/>
                <a:gd name="T5" fmla="*/ 0 h 1672"/>
                <a:gd name="T6" fmla="*/ 3 w 31"/>
                <a:gd name="T7" fmla="*/ 0 h 1672"/>
                <a:gd name="T8" fmla="*/ 6 w 31"/>
                <a:gd name="T9" fmla="*/ 0 h 1672"/>
                <a:gd name="T10" fmla="*/ 6 w 31"/>
                <a:gd name="T11" fmla="*/ 0 h 1672"/>
                <a:gd name="T12" fmla="*/ 9 w 31"/>
                <a:gd name="T13" fmla="*/ 0 h 1672"/>
                <a:gd name="T14" fmla="*/ 12 w 31"/>
                <a:gd name="T15" fmla="*/ 0 h 1672"/>
                <a:gd name="T16" fmla="*/ 16 w 31"/>
                <a:gd name="T17" fmla="*/ 0 h 1672"/>
                <a:gd name="T18" fmla="*/ 16 w 31"/>
                <a:gd name="T19" fmla="*/ 226 h 1672"/>
                <a:gd name="T20" fmla="*/ 19 w 31"/>
                <a:gd name="T21" fmla="*/ 402 h 1672"/>
                <a:gd name="T22" fmla="*/ 16 w 31"/>
                <a:gd name="T23" fmla="*/ 674 h 1672"/>
                <a:gd name="T24" fmla="*/ 16 w 31"/>
                <a:gd name="T25" fmla="*/ 1201 h 1672"/>
                <a:gd name="T26" fmla="*/ 16 w 31"/>
                <a:gd name="T27" fmla="*/ 1201 h 1672"/>
                <a:gd name="T28" fmla="*/ 12 w 31"/>
                <a:gd name="T29" fmla="*/ 1201 h 1672"/>
                <a:gd name="T30" fmla="*/ 12 w 31"/>
                <a:gd name="T31" fmla="*/ 1201 h 1672"/>
                <a:gd name="T32" fmla="*/ 12 w 31"/>
                <a:gd name="T33" fmla="*/ 1201 h 1672"/>
                <a:gd name="T34" fmla="*/ 9 w 31"/>
                <a:gd name="T35" fmla="*/ 1201 h 1672"/>
                <a:gd name="T36" fmla="*/ 6 w 31"/>
                <a:gd name="T37" fmla="*/ 1201 h 1672"/>
                <a:gd name="T38" fmla="*/ 3 w 31"/>
                <a:gd name="T39" fmla="*/ 1201 h 1672"/>
                <a:gd name="T40" fmla="*/ 0 w 31"/>
                <a:gd name="T41" fmla="*/ 1201 h 1672"/>
                <a:gd name="T42" fmla="*/ 0 w 31"/>
                <a:gd name="T43" fmla="*/ 975 h 1672"/>
                <a:gd name="T44" fmla="*/ 0 w 31"/>
                <a:gd name="T45" fmla="*/ 799 h 1672"/>
                <a:gd name="T46" fmla="*/ 0 w 31"/>
                <a:gd name="T47" fmla="*/ 527 h 1672"/>
                <a:gd name="T48" fmla="*/ 0 w 31"/>
                <a:gd name="T49" fmla="*/ 0 h 16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672"/>
                <a:gd name="T77" fmla="*/ 31 w 31"/>
                <a:gd name="T78" fmla="*/ 1672 h 16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672">
                  <a:moveTo>
                    <a:pt x="0" y="0"/>
                  </a:moveTo>
                  <a:lnTo>
                    <a:pt x="0" y="0"/>
                  </a:lnTo>
                  <a:lnTo>
                    <a:pt x="5" y="0"/>
                  </a:lnTo>
                  <a:lnTo>
                    <a:pt x="10" y="0"/>
                  </a:lnTo>
                  <a:lnTo>
                    <a:pt x="15" y="0"/>
                  </a:lnTo>
                  <a:lnTo>
                    <a:pt x="20" y="0"/>
                  </a:lnTo>
                  <a:lnTo>
                    <a:pt x="26" y="0"/>
                  </a:lnTo>
                  <a:lnTo>
                    <a:pt x="26" y="314"/>
                  </a:lnTo>
                  <a:lnTo>
                    <a:pt x="31" y="559"/>
                  </a:lnTo>
                  <a:lnTo>
                    <a:pt x="26" y="938"/>
                  </a:lnTo>
                  <a:lnTo>
                    <a:pt x="26" y="1672"/>
                  </a:lnTo>
                  <a:lnTo>
                    <a:pt x="20" y="1672"/>
                  </a:lnTo>
                  <a:lnTo>
                    <a:pt x="15" y="1672"/>
                  </a:lnTo>
                  <a:lnTo>
                    <a:pt x="10" y="1672"/>
                  </a:lnTo>
                  <a:lnTo>
                    <a:pt x="5" y="1672"/>
                  </a:lnTo>
                  <a:lnTo>
                    <a:pt x="0" y="1672"/>
                  </a:lnTo>
                  <a:lnTo>
                    <a:pt x="0" y="1357"/>
                  </a:lnTo>
                  <a:lnTo>
                    <a:pt x="0" y="1113"/>
                  </a:lnTo>
                  <a:lnTo>
                    <a:pt x="0" y="734"/>
                  </a:lnTo>
                  <a:lnTo>
                    <a:pt x="0" y="0"/>
                  </a:lnTo>
                  <a:close/>
                </a:path>
              </a:pathLst>
            </a:custGeom>
            <a:solidFill>
              <a:srgbClr val="0D000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2" name="Freeform 60"/>
            <p:cNvSpPr>
              <a:spLocks/>
            </p:cNvSpPr>
            <p:nvPr/>
          </p:nvSpPr>
          <p:spPr bwMode="auto">
            <a:xfrm>
              <a:off x="2604" y="1869"/>
              <a:ext cx="19" cy="1144"/>
            </a:xfrm>
            <a:custGeom>
              <a:avLst/>
              <a:gdLst>
                <a:gd name="T0" fmla="*/ 0 w 31"/>
                <a:gd name="T1" fmla="*/ 0 h 1592"/>
                <a:gd name="T2" fmla="*/ 0 w 31"/>
                <a:gd name="T3" fmla="*/ 0 h 1592"/>
                <a:gd name="T4" fmla="*/ 3 w 31"/>
                <a:gd name="T5" fmla="*/ 0 h 1592"/>
                <a:gd name="T6" fmla="*/ 3 w 31"/>
                <a:gd name="T7" fmla="*/ 0 h 1592"/>
                <a:gd name="T8" fmla="*/ 6 w 31"/>
                <a:gd name="T9" fmla="*/ 0 h 1592"/>
                <a:gd name="T10" fmla="*/ 6 w 31"/>
                <a:gd name="T11" fmla="*/ 0 h 1592"/>
                <a:gd name="T12" fmla="*/ 9 w 31"/>
                <a:gd name="T13" fmla="*/ 0 h 1592"/>
                <a:gd name="T14" fmla="*/ 12 w 31"/>
                <a:gd name="T15" fmla="*/ 0 h 1592"/>
                <a:gd name="T16" fmla="*/ 16 w 31"/>
                <a:gd name="T17" fmla="*/ 0 h 1592"/>
                <a:gd name="T18" fmla="*/ 16 w 31"/>
                <a:gd name="T19" fmla="*/ 215 h 1592"/>
                <a:gd name="T20" fmla="*/ 19 w 31"/>
                <a:gd name="T21" fmla="*/ 380 h 1592"/>
                <a:gd name="T22" fmla="*/ 16 w 31"/>
                <a:gd name="T23" fmla="*/ 642 h 1592"/>
                <a:gd name="T24" fmla="*/ 16 w 31"/>
                <a:gd name="T25" fmla="*/ 1144 h 1592"/>
                <a:gd name="T26" fmla="*/ 16 w 31"/>
                <a:gd name="T27" fmla="*/ 1144 h 1592"/>
                <a:gd name="T28" fmla="*/ 12 w 31"/>
                <a:gd name="T29" fmla="*/ 1144 h 1592"/>
                <a:gd name="T30" fmla="*/ 12 w 31"/>
                <a:gd name="T31" fmla="*/ 1144 h 1592"/>
                <a:gd name="T32" fmla="*/ 12 w 31"/>
                <a:gd name="T33" fmla="*/ 1144 h 1592"/>
                <a:gd name="T34" fmla="*/ 9 w 31"/>
                <a:gd name="T35" fmla="*/ 1144 h 1592"/>
                <a:gd name="T36" fmla="*/ 6 w 31"/>
                <a:gd name="T37" fmla="*/ 1144 h 1592"/>
                <a:gd name="T38" fmla="*/ 3 w 31"/>
                <a:gd name="T39" fmla="*/ 1144 h 1592"/>
                <a:gd name="T40" fmla="*/ 0 w 31"/>
                <a:gd name="T41" fmla="*/ 1144 h 1592"/>
                <a:gd name="T42" fmla="*/ 0 w 31"/>
                <a:gd name="T43" fmla="*/ 928 h 1592"/>
                <a:gd name="T44" fmla="*/ 0 w 31"/>
                <a:gd name="T45" fmla="*/ 764 h 1592"/>
                <a:gd name="T46" fmla="*/ 0 w 31"/>
                <a:gd name="T47" fmla="*/ 502 h 1592"/>
                <a:gd name="T48" fmla="*/ 0 w 31"/>
                <a:gd name="T49" fmla="*/ 0 h 15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592"/>
                <a:gd name="T77" fmla="*/ 31 w 31"/>
                <a:gd name="T78" fmla="*/ 1592 h 159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592">
                  <a:moveTo>
                    <a:pt x="0" y="0"/>
                  </a:moveTo>
                  <a:lnTo>
                    <a:pt x="0" y="0"/>
                  </a:lnTo>
                  <a:lnTo>
                    <a:pt x="5" y="0"/>
                  </a:lnTo>
                  <a:lnTo>
                    <a:pt x="10" y="0"/>
                  </a:lnTo>
                  <a:lnTo>
                    <a:pt x="15" y="0"/>
                  </a:lnTo>
                  <a:lnTo>
                    <a:pt x="20" y="0"/>
                  </a:lnTo>
                  <a:lnTo>
                    <a:pt x="26" y="0"/>
                  </a:lnTo>
                  <a:lnTo>
                    <a:pt x="26" y="299"/>
                  </a:lnTo>
                  <a:lnTo>
                    <a:pt x="31" y="529"/>
                  </a:lnTo>
                  <a:lnTo>
                    <a:pt x="26" y="893"/>
                  </a:lnTo>
                  <a:lnTo>
                    <a:pt x="26" y="1592"/>
                  </a:lnTo>
                  <a:lnTo>
                    <a:pt x="20" y="1592"/>
                  </a:lnTo>
                  <a:lnTo>
                    <a:pt x="15" y="1592"/>
                  </a:lnTo>
                  <a:lnTo>
                    <a:pt x="10" y="1592"/>
                  </a:lnTo>
                  <a:lnTo>
                    <a:pt x="5" y="1592"/>
                  </a:lnTo>
                  <a:lnTo>
                    <a:pt x="0" y="1592"/>
                  </a:lnTo>
                  <a:lnTo>
                    <a:pt x="0" y="1292"/>
                  </a:lnTo>
                  <a:lnTo>
                    <a:pt x="0" y="1063"/>
                  </a:lnTo>
                  <a:lnTo>
                    <a:pt x="0" y="699"/>
                  </a:lnTo>
                  <a:lnTo>
                    <a:pt x="0" y="0"/>
                  </a:lnTo>
                  <a:close/>
                </a:path>
              </a:pathLst>
            </a:custGeom>
            <a:solidFill>
              <a:srgbClr val="190019"/>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3" name="Freeform 61"/>
            <p:cNvSpPr>
              <a:spLocks/>
            </p:cNvSpPr>
            <p:nvPr/>
          </p:nvSpPr>
          <p:spPr bwMode="auto">
            <a:xfrm>
              <a:off x="2604" y="1898"/>
              <a:ext cx="19" cy="1086"/>
            </a:xfrm>
            <a:custGeom>
              <a:avLst/>
              <a:gdLst>
                <a:gd name="T0" fmla="*/ 0 w 31"/>
                <a:gd name="T1" fmla="*/ 0 h 1512"/>
                <a:gd name="T2" fmla="*/ 0 w 31"/>
                <a:gd name="T3" fmla="*/ 0 h 1512"/>
                <a:gd name="T4" fmla="*/ 3 w 31"/>
                <a:gd name="T5" fmla="*/ 0 h 1512"/>
                <a:gd name="T6" fmla="*/ 3 w 31"/>
                <a:gd name="T7" fmla="*/ 0 h 1512"/>
                <a:gd name="T8" fmla="*/ 6 w 31"/>
                <a:gd name="T9" fmla="*/ 0 h 1512"/>
                <a:gd name="T10" fmla="*/ 6 w 31"/>
                <a:gd name="T11" fmla="*/ 0 h 1512"/>
                <a:gd name="T12" fmla="*/ 9 w 31"/>
                <a:gd name="T13" fmla="*/ 0 h 1512"/>
                <a:gd name="T14" fmla="*/ 12 w 31"/>
                <a:gd name="T15" fmla="*/ 0 h 1512"/>
                <a:gd name="T16" fmla="*/ 16 w 31"/>
                <a:gd name="T17" fmla="*/ 0 h 1512"/>
                <a:gd name="T18" fmla="*/ 16 w 31"/>
                <a:gd name="T19" fmla="*/ 204 h 1512"/>
                <a:gd name="T20" fmla="*/ 19 w 31"/>
                <a:gd name="T21" fmla="*/ 362 h 1512"/>
                <a:gd name="T22" fmla="*/ 16 w 31"/>
                <a:gd name="T23" fmla="*/ 613 h 1512"/>
                <a:gd name="T24" fmla="*/ 16 w 31"/>
                <a:gd name="T25" fmla="*/ 1086 h 1512"/>
                <a:gd name="T26" fmla="*/ 16 w 31"/>
                <a:gd name="T27" fmla="*/ 1086 h 1512"/>
                <a:gd name="T28" fmla="*/ 12 w 31"/>
                <a:gd name="T29" fmla="*/ 1086 h 1512"/>
                <a:gd name="T30" fmla="*/ 12 w 31"/>
                <a:gd name="T31" fmla="*/ 1086 h 1512"/>
                <a:gd name="T32" fmla="*/ 12 w 31"/>
                <a:gd name="T33" fmla="*/ 1086 h 1512"/>
                <a:gd name="T34" fmla="*/ 9 w 31"/>
                <a:gd name="T35" fmla="*/ 1086 h 1512"/>
                <a:gd name="T36" fmla="*/ 6 w 31"/>
                <a:gd name="T37" fmla="*/ 1086 h 1512"/>
                <a:gd name="T38" fmla="*/ 3 w 31"/>
                <a:gd name="T39" fmla="*/ 1086 h 1512"/>
                <a:gd name="T40" fmla="*/ 0 w 31"/>
                <a:gd name="T41" fmla="*/ 1086 h 1512"/>
                <a:gd name="T42" fmla="*/ 0 w 31"/>
                <a:gd name="T43" fmla="*/ 881 h 1512"/>
                <a:gd name="T44" fmla="*/ 0 w 31"/>
                <a:gd name="T45" fmla="*/ 724 h 1512"/>
                <a:gd name="T46" fmla="*/ 0 w 31"/>
                <a:gd name="T47" fmla="*/ 477 h 1512"/>
                <a:gd name="T48" fmla="*/ 0 w 31"/>
                <a:gd name="T49" fmla="*/ 0 h 15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512"/>
                <a:gd name="T77" fmla="*/ 31 w 31"/>
                <a:gd name="T78" fmla="*/ 1512 h 151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512">
                  <a:moveTo>
                    <a:pt x="0" y="0"/>
                  </a:moveTo>
                  <a:lnTo>
                    <a:pt x="0" y="0"/>
                  </a:lnTo>
                  <a:lnTo>
                    <a:pt x="5" y="0"/>
                  </a:lnTo>
                  <a:lnTo>
                    <a:pt x="10" y="0"/>
                  </a:lnTo>
                  <a:lnTo>
                    <a:pt x="15" y="0"/>
                  </a:lnTo>
                  <a:lnTo>
                    <a:pt x="20" y="0"/>
                  </a:lnTo>
                  <a:lnTo>
                    <a:pt x="26" y="0"/>
                  </a:lnTo>
                  <a:lnTo>
                    <a:pt x="26" y="284"/>
                  </a:lnTo>
                  <a:lnTo>
                    <a:pt x="31" y="504"/>
                  </a:lnTo>
                  <a:lnTo>
                    <a:pt x="26" y="853"/>
                  </a:lnTo>
                  <a:lnTo>
                    <a:pt x="26" y="1512"/>
                  </a:lnTo>
                  <a:lnTo>
                    <a:pt x="20" y="1512"/>
                  </a:lnTo>
                  <a:lnTo>
                    <a:pt x="15" y="1512"/>
                  </a:lnTo>
                  <a:lnTo>
                    <a:pt x="10" y="1512"/>
                  </a:lnTo>
                  <a:lnTo>
                    <a:pt x="5" y="1512"/>
                  </a:lnTo>
                  <a:lnTo>
                    <a:pt x="0" y="1512"/>
                  </a:lnTo>
                  <a:lnTo>
                    <a:pt x="0" y="1227"/>
                  </a:lnTo>
                  <a:lnTo>
                    <a:pt x="0" y="1008"/>
                  </a:lnTo>
                  <a:lnTo>
                    <a:pt x="0" y="664"/>
                  </a:lnTo>
                  <a:lnTo>
                    <a:pt x="0" y="0"/>
                  </a:lnTo>
                  <a:close/>
                </a:path>
              </a:pathLst>
            </a:custGeom>
            <a:solidFill>
              <a:srgbClr val="240024"/>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4" name="Freeform 62"/>
            <p:cNvSpPr>
              <a:spLocks/>
            </p:cNvSpPr>
            <p:nvPr/>
          </p:nvSpPr>
          <p:spPr bwMode="auto">
            <a:xfrm>
              <a:off x="2604" y="1927"/>
              <a:ext cx="19" cy="1028"/>
            </a:xfrm>
            <a:custGeom>
              <a:avLst/>
              <a:gdLst>
                <a:gd name="T0" fmla="*/ 0 w 31"/>
                <a:gd name="T1" fmla="*/ 0 h 1432"/>
                <a:gd name="T2" fmla="*/ 0 w 31"/>
                <a:gd name="T3" fmla="*/ 0 h 1432"/>
                <a:gd name="T4" fmla="*/ 3 w 31"/>
                <a:gd name="T5" fmla="*/ 0 h 1432"/>
                <a:gd name="T6" fmla="*/ 3 w 31"/>
                <a:gd name="T7" fmla="*/ 0 h 1432"/>
                <a:gd name="T8" fmla="*/ 6 w 31"/>
                <a:gd name="T9" fmla="*/ 0 h 1432"/>
                <a:gd name="T10" fmla="*/ 6 w 31"/>
                <a:gd name="T11" fmla="*/ 0 h 1432"/>
                <a:gd name="T12" fmla="*/ 9 w 31"/>
                <a:gd name="T13" fmla="*/ 0 h 1432"/>
                <a:gd name="T14" fmla="*/ 12 w 31"/>
                <a:gd name="T15" fmla="*/ 0 h 1432"/>
                <a:gd name="T16" fmla="*/ 16 w 31"/>
                <a:gd name="T17" fmla="*/ 0 h 1432"/>
                <a:gd name="T18" fmla="*/ 16 w 31"/>
                <a:gd name="T19" fmla="*/ 193 h 1432"/>
                <a:gd name="T20" fmla="*/ 19 w 31"/>
                <a:gd name="T21" fmla="*/ 344 h 1432"/>
                <a:gd name="T22" fmla="*/ 16 w 31"/>
                <a:gd name="T23" fmla="*/ 580 h 1432"/>
                <a:gd name="T24" fmla="*/ 16 w 31"/>
                <a:gd name="T25" fmla="*/ 1028 h 1432"/>
                <a:gd name="T26" fmla="*/ 16 w 31"/>
                <a:gd name="T27" fmla="*/ 1028 h 1432"/>
                <a:gd name="T28" fmla="*/ 12 w 31"/>
                <a:gd name="T29" fmla="*/ 1028 h 1432"/>
                <a:gd name="T30" fmla="*/ 12 w 31"/>
                <a:gd name="T31" fmla="*/ 1028 h 1432"/>
                <a:gd name="T32" fmla="*/ 12 w 31"/>
                <a:gd name="T33" fmla="*/ 1028 h 1432"/>
                <a:gd name="T34" fmla="*/ 9 w 31"/>
                <a:gd name="T35" fmla="*/ 1028 h 1432"/>
                <a:gd name="T36" fmla="*/ 6 w 31"/>
                <a:gd name="T37" fmla="*/ 1028 h 1432"/>
                <a:gd name="T38" fmla="*/ 3 w 31"/>
                <a:gd name="T39" fmla="*/ 1028 h 1432"/>
                <a:gd name="T40" fmla="*/ 0 w 31"/>
                <a:gd name="T41" fmla="*/ 1028 h 1432"/>
                <a:gd name="T42" fmla="*/ 0 w 31"/>
                <a:gd name="T43" fmla="*/ 834 h 1432"/>
                <a:gd name="T44" fmla="*/ 0 w 31"/>
                <a:gd name="T45" fmla="*/ 688 h 1432"/>
                <a:gd name="T46" fmla="*/ 0 w 31"/>
                <a:gd name="T47" fmla="*/ 452 h 1432"/>
                <a:gd name="T48" fmla="*/ 0 w 31"/>
                <a:gd name="T49" fmla="*/ 0 h 14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432"/>
                <a:gd name="T77" fmla="*/ 31 w 31"/>
                <a:gd name="T78" fmla="*/ 1432 h 14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432">
                  <a:moveTo>
                    <a:pt x="0" y="0"/>
                  </a:moveTo>
                  <a:lnTo>
                    <a:pt x="0" y="0"/>
                  </a:lnTo>
                  <a:lnTo>
                    <a:pt x="5" y="0"/>
                  </a:lnTo>
                  <a:lnTo>
                    <a:pt x="10" y="0"/>
                  </a:lnTo>
                  <a:lnTo>
                    <a:pt x="15" y="0"/>
                  </a:lnTo>
                  <a:lnTo>
                    <a:pt x="20" y="0"/>
                  </a:lnTo>
                  <a:lnTo>
                    <a:pt x="26" y="0"/>
                  </a:lnTo>
                  <a:lnTo>
                    <a:pt x="26" y="269"/>
                  </a:lnTo>
                  <a:lnTo>
                    <a:pt x="31" y="479"/>
                  </a:lnTo>
                  <a:lnTo>
                    <a:pt x="26" y="808"/>
                  </a:lnTo>
                  <a:lnTo>
                    <a:pt x="26" y="1432"/>
                  </a:lnTo>
                  <a:lnTo>
                    <a:pt x="20" y="1432"/>
                  </a:lnTo>
                  <a:lnTo>
                    <a:pt x="15" y="1432"/>
                  </a:lnTo>
                  <a:lnTo>
                    <a:pt x="10" y="1432"/>
                  </a:lnTo>
                  <a:lnTo>
                    <a:pt x="5" y="1432"/>
                  </a:lnTo>
                  <a:lnTo>
                    <a:pt x="0" y="1432"/>
                  </a:lnTo>
                  <a:lnTo>
                    <a:pt x="0" y="1162"/>
                  </a:lnTo>
                  <a:lnTo>
                    <a:pt x="0" y="958"/>
                  </a:lnTo>
                  <a:lnTo>
                    <a:pt x="0" y="629"/>
                  </a:lnTo>
                  <a:lnTo>
                    <a:pt x="0" y="0"/>
                  </a:lnTo>
                  <a:close/>
                </a:path>
              </a:pathLst>
            </a:custGeom>
            <a:solidFill>
              <a:srgbClr val="300030"/>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5" name="Freeform 63"/>
            <p:cNvSpPr>
              <a:spLocks/>
            </p:cNvSpPr>
            <p:nvPr/>
          </p:nvSpPr>
          <p:spPr bwMode="auto">
            <a:xfrm>
              <a:off x="2604" y="1952"/>
              <a:ext cx="19" cy="978"/>
            </a:xfrm>
            <a:custGeom>
              <a:avLst/>
              <a:gdLst>
                <a:gd name="T0" fmla="*/ 0 w 31"/>
                <a:gd name="T1" fmla="*/ 0 h 1362"/>
                <a:gd name="T2" fmla="*/ 0 w 31"/>
                <a:gd name="T3" fmla="*/ 0 h 1362"/>
                <a:gd name="T4" fmla="*/ 3 w 31"/>
                <a:gd name="T5" fmla="*/ 0 h 1362"/>
                <a:gd name="T6" fmla="*/ 3 w 31"/>
                <a:gd name="T7" fmla="*/ 0 h 1362"/>
                <a:gd name="T8" fmla="*/ 6 w 31"/>
                <a:gd name="T9" fmla="*/ 0 h 1362"/>
                <a:gd name="T10" fmla="*/ 6 w 31"/>
                <a:gd name="T11" fmla="*/ 0 h 1362"/>
                <a:gd name="T12" fmla="*/ 9 w 31"/>
                <a:gd name="T13" fmla="*/ 0 h 1362"/>
                <a:gd name="T14" fmla="*/ 12 w 31"/>
                <a:gd name="T15" fmla="*/ 0 h 1362"/>
                <a:gd name="T16" fmla="*/ 16 w 31"/>
                <a:gd name="T17" fmla="*/ 0 h 1362"/>
                <a:gd name="T18" fmla="*/ 16 w 31"/>
                <a:gd name="T19" fmla="*/ 182 h 1362"/>
                <a:gd name="T20" fmla="*/ 19 w 31"/>
                <a:gd name="T21" fmla="*/ 326 h 1362"/>
                <a:gd name="T22" fmla="*/ 16 w 31"/>
                <a:gd name="T23" fmla="*/ 551 h 1362"/>
                <a:gd name="T24" fmla="*/ 16 w 31"/>
                <a:gd name="T25" fmla="*/ 978 h 1362"/>
                <a:gd name="T26" fmla="*/ 16 w 31"/>
                <a:gd name="T27" fmla="*/ 978 h 1362"/>
                <a:gd name="T28" fmla="*/ 12 w 31"/>
                <a:gd name="T29" fmla="*/ 978 h 1362"/>
                <a:gd name="T30" fmla="*/ 12 w 31"/>
                <a:gd name="T31" fmla="*/ 978 h 1362"/>
                <a:gd name="T32" fmla="*/ 12 w 31"/>
                <a:gd name="T33" fmla="*/ 978 h 1362"/>
                <a:gd name="T34" fmla="*/ 9 w 31"/>
                <a:gd name="T35" fmla="*/ 978 h 1362"/>
                <a:gd name="T36" fmla="*/ 6 w 31"/>
                <a:gd name="T37" fmla="*/ 978 h 1362"/>
                <a:gd name="T38" fmla="*/ 3 w 31"/>
                <a:gd name="T39" fmla="*/ 978 h 1362"/>
                <a:gd name="T40" fmla="*/ 0 w 31"/>
                <a:gd name="T41" fmla="*/ 978 h 1362"/>
                <a:gd name="T42" fmla="*/ 0 w 31"/>
                <a:gd name="T43" fmla="*/ 795 h 1362"/>
                <a:gd name="T44" fmla="*/ 0 w 31"/>
                <a:gd name="T45" fmla="*/ 652 h 1362"/>
                <a:gd name="T46" fmla="*/ 0 w 31"/>
                <a:gd name="T47" fmla="*/ 427 h 1362"/>
                <a:gd name="T48" fmla="*/ 0 w 31"/>
                <a:gd name="T49" fmla="*/ 0 h 13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362"/>
                <a:gd name="T77" fmla="*/ 31 w 31"/>
                <a:gd name="T78" fmla="*/ 1362 h 13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362">
                  <a:moveTo>
                    <a:pt x="0" y="0"/>
                  </a:moveTo>
                  <a:lnTo>
                    <a:pt x="0" y="0"/>
                  </a:lnTo>
                  <a:lnTo>
                    <a:pt x="5" y="0"/>
                  </a:lnTo>
                  <a:lnTo>
                    <a:pt x="10" y="0"/>
                  </a:lnTo>
                  <a:lnTo>
                    <a:pt x="15" y="0"/>
                  </a:lnTo>
                  <a:lnTo>
                    <a:pt x="20" y="0"/>
                  </a:lnTo>
                  <a:lnTo>
                    <a:pt x="26" y="0"/>
                  </a:lnTo>
                  <a:lnTo>
                    <a:pt x="26" y="254"/>
                  </a:lnTo>
                  <a:lnTo>
                    <a:pt x="31" y="454"/>
                  </a:lnTo>
                  <a:lnTo>
                    <a:pt x="26" y="768"/>
                  </a:lnTo>
                  <a:lnTo>
                    <a:pt x="26" y="1362"/>
                  </a:lnTo>
                  <a:lnTo>
                    <a:pt x="20" y="1362"/>
                  </a:lnTo>
                  <a:lnTo>
                    <a:pt x="15" y="1362"/>
                  </a:lnTo>
                  <a:lnTo>
                    <a:pt x="10" y="1362"/>
                  </a:lnTo>
                  <a:lnTo>
                    <a:pt x="5" y="1362"/>
                  </a:lnTo>
                  <a:lnTo>
                    <a:pt x="0" y="1362"/>
                  </a:lnTo>
                  <a:lnTo>
                    <a:pt x="0" y="1107"/>
                  </a:lnTo>
                  <a:lnTo>
                    <a:pt x="0" y="908"/>
                  </a:lnTo>
                  <a:lnTo>
                    <a:pt x="0" y="594"/>
                  </a:lnTo>
                  <a:lnTo>
                    <a:pt x="0" y="0"/>
                  </a:lnTo>
                  <a:close/>
                </a:path>
              </a:pathLst>
            </a:custGeom>
            <a:solidFill>
              <a:srgbClr val="3D003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6" name="Freeform 64"/>
            <p:cNvSpPr>
              <a:spLocks/>
            </p:cNvSpPr>
            <p:nvPr/>
          </p:nvSpPr>
          <p:spPr bwMode="auto">
            <a:xfrm>
              <a:off x="2604" y="1981"/>
              <a:ext cx="19" cy="921"/>
            </a:xfrm>
            <a:custGeom>
              <a:avLst/>
              <a:gdLst>
                <a:gd name="T0" fmla="*/ 0 w 31"/>
                <a:gd name="T1" fmla="*/ 0 h 1282"/>
                <a:gd name="T2" fmla="*/ 0 w 31"/>
                <a:gd name="T3" fmla="*/ 0 h 1282"/>
                <a:gd name="T4" fmla="*/ 3 w 31"/>
                <a:gd name="T5" fmla="*/ 0 h 1282"/>
                <a:gd name="T6" fmla="*/ 3 w 31"/>
                <a:gd name="T7" fmla="*/ 0 h 1282"/>
                <a:gd name="T8" fmla="*/ 6 w 31"/>
                <a:gd name="T9" fmla="*/ 0 h 1282"/>
                <a:gd name="T10" fmla="*/ 6 w 31"/>
                <a:gd name="T11" fmla="*/ 0 h 1282"/>
                <a:gd name="T12" fmla="*/ 9 w 31"/>
                <a:gd name="T13" fmla="*/ 0 h 1282"/>
                <a:gd name="T14" fmla="*/ 12 w 31"/>
                <a:gd name="T15" fmla="*/ 0 h 1282"/>
                <a:gd name="T16" fmla="*/ 16 w 31"/>
                <a:gd name="T17" fmla="*/ 0 h 1282"/>
                <a:gd name="T18" fmla="*/ 16 w 31"/>
                <a:gd name="T19" fmla="*/ 172 h 1282"/>
                <a:gd name="T20" fmla="*/ 19 w 31"/>
                <a:gd name="T21" fmla="*/ 308 h 1282"/>
                <a:gd name="T22" fmla="*/ 16 w 31"/>
                <a:gd name="T23" fmla="*/ 519 h 1282"/>
                <a:gd name="T24" fmla="*/ 16 w 31"/>
                <a:gd name="T25" fmla="*/ 921 h 1282"/>
                <a:gd name="T26" fmla="*/ 16 w 31"/>
                <a:gd name="T27" fmla="*/ 921 h 1282"/>
                <a:gd name="T28" fmla="*/ 12 w 31"/>
                <a:gd name="T29" fmla="*/ 921 h 1282"/>
                <a:gd name="T30" fmla="*/ 12 w 31"/>
                <a:gd name="T31" fmla="*/ 921 h 1282"/>
                <a:gd name="T32" fmla="*/ 12 w 31"/>
                <a:gd name="T33" fmla="*/ 921 h 1282"/>
                <a:gd name="T34" fmla="*/ 9 w 31"/>
                <a:gd name="T35" fmla="*/ 921 h 1282"/>
                <a:gd name="T36" fmla="*/ 6 w 31"/>
                <a:gd name="T37" fmla="*/ 921 h 1282"/>
                <a:gd name="T38" fmla="*/ 3 w 31"/>
                <a:gd name="T39" fmla="*/ 921 h 1282"/>
                <a:gd name="T40" fmla="*/ 0 w 31"/>
                <a:gd name="T41" fmla="*/ 921 h 1282"/>
                <a:gd name="T42" fmla="*/ 0 w 31"/>
                <a:gd name="T43" fmla="*/ 749 h 1282"/>
                <a:gd name="T44" fmla="*/ 0 w 31"/>
                <a:gd name="T45" fmla="*/ 613 h 1282"/>
                <a:gd name="T46" fmla="*/ 0 w 31"/>
                <a:gd name="T47" fmla="*/ 402 h 1282"/>
                <a:gd name="T48" fmla="*/ 0 w 31"/>
                <a:gd name="T49" fmla="*/ 0 h 12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282"/>
                <a:gd name="T77" fmla="*/ 31 w 31"/>
                <a:gd name="T78" fmla="*/ 1282 h 12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282">
                  <a:moveTo>
                    <a:pt x="0" y="0"/>
                  </a:moveTo>
                  <a:lnTo>
                    <a:pt x="0" y="0"/>
                  </a:lnTo>
                  <a:lnTo>
                    <a:pt x="5" y="0"/>
                  </a:lnTo>
                  <a:lnTo>
                    <a:pt x="10" y="0"/>
                  </a:lnTo>
                  <a:lnTo>
                    <a:pt x="15" y="0"/>
                  </a:lnTo>
                  <a:lnTo>
                    <a:pt x="20" y="0"/>
                  </a:lnTo>
                  <a:lnTo>
                    <a:pt x="26" y="0"/>
                  </a:lnTo>
                  <a:lnTo>
                    <a:pt x="26" y="239"/>
                  </a:lnTo>
                  <a:lnTo>
                    <a:pt x="31" y="429"/>
                  </a:lnTo>
                  <a:lnTo>
                    <a:pt x="26" y="723"/>
                  </a:lnTo>
                  <a:lnTo>
                    <a:pt x="26" y="1282"/>
                  </a:lnTo>
                  <a:lnTo>
                    <a:pt x="20" y="1282"/>
                  </a:lnTo>
                  <a:lnTo>
                    <a:pt x="15" y="1282"/>
                  </a:lnTo>
                  <a:lnTo>
                    <a:pt x="10" y="1282"/>
                  </a:lnTo>
                  <a:lnTo>
                    <a:pt x="5" y="1282"/>
                  </a:lnTo>
                  <a:lnTo>
                    <a:pt x="0" y="1282"/>
                  </a:lnTo>
                  <a:lnTo>
                    <a:pt x="0" y="1043"/>
                  </a:lnTo>
                  <a:lnTo>
                    <a:pt x="0" y="853"/>
                  </a:lnTo>
                  <a:lnTo>
                    <a:pt x="0" y="559"/>
                  </a:lnTo>
                  <a:lnTo>
                    <a:pt x="0" y="0"/>
                  </a:lnTo>
                  <a:close/>
                </a:path>
              </a:pathLst>
            </a:custGeom>
            <a:solidFill>
              <a:srgbClr val="4A004A"/>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7" name="Freeform 65"/>
            <p:cNvSpPr>
              <a:spLocks/>
            </p:cNvSpPr>
            <p:nvPr/>
          </p:nvSpPr>
          <p:spPr bwMode="auto">
            <a:xfrm>
              <a:off x="2604" y="2009"/>
              <a:ext cx="19" cy="864"/>
            </a:xfrm>
            <a:custGeom>
              <a:avLst/>
              <a:gdLst>
                <a:gd name="T0" fmla="*/ 0 w 31"/>
                <a:gd name="T1" fmla="*/ 0 h 1202"/>
                <a:gd name="T2" fmla="*/ 0 w 31"/>
                <a:gd name="T3" fmla="*/ 0 h 1202"/>
                <a:gd name="T4" fmla="*/ 3 w 31"/>
                <a:gd name="T5" fmla="*/ 0 h 1202"/>
                <a:gd name="T6" fmla="*/ 3 w 31"/>
                <a:gd name="T7" fmla="*/ 0 h 1202"/>
                <a:gd name="T8" fmla="*/ 6 w 31"/>
                <a:gd name="T9" fmla="*/ 0 h 1202"/>
                <a:gd name="T10" fmla="*/ 6 w 31"/>
                <a:gd name="T11" fmla="*/ 0 h 1202"/>
                <a:gd name="T12" fmla="*/ 9 w 31"/>
                <a:gd name="T13" fmla="*/ 0 h 1202"/>
                <a:gd name="T14" fmla="*/ 12 w 31"/>
                <a:gd name="T15" fmla="*/ 0 h 1202"/>
                <a:gd name="T16" fmla="*/ 16 w 31"/>
                <a:gd name="T17" fmla="*/ 0 h 1202"/>
                <a:gd name="T18" fmla="*/ 16 w 31"/>
                <a:gd name="T19" fmla="*/ 161 h 1202"/>
                <a:gd name="T20" fmla="*/ 19 w 31"/>
                <a:gd name="T21" fmla="*/ 287 h 1202"/>
                <a:gd name="T22" fmla="*/ 16 w 31"/>
                <a:gd name="T23" fmla="*/ 487 h 1202"/>
                <a:gd name="T24" fmla="*/ 16 w 31"/>
                <a:gd name="T25" fmla="*/ 864 h 1202"/>
                <a:gd name="T26" fmla="*/ 16 w 31"/>
                <a:gd name="T27" fmla="*/ 864 h 1202"/>
                <a:gd name="T28" fmla="*/ 12 w 31"/>
                <a:gd name="T29" fmla="*/ 864 h 1202"/>
                <a:gd name="T30" fmla="*/ 12 w 31"/>
                <a:gd name="T31" fmla="*/ 864 h 1202"/>
                <a:gd name="T32" fmla="*/ 12 w 31"/>
                <a:gd name="T33" fmla="*/ 864 h 1202"/>
                <a:gd name="T34" fmla="*/ 9 w 31"/>
                <a:gd name="T35" fmla="*/ 864 h 1202"/>
                <a:gd name="T36" fmla="*/ 6 w 31"/>
                <a:gd name="T37" fmla="*/ 864 h 1202"/>
                <a:gd name="T38" fmla="*/ 3 w 31"/>
                <a:gd name="T39" fmla="*/ 864 h 1202"/>
                <a:gd name="T40" fmla="*/ 0 w 31"/>
                <a:gd name="T41" fmla="*/ 864 h 1202"/>
                <a:gd name="T42" fmla="*/ 0 w 31"/>
                <a:gd name="T43" fmla="*/ 703 h 1202"/>
                <a:gd name="T44" fmla="*/ 0 w 31"/>
                <a:gd name="T45" fmla="*/ 577 h 1202"/>
                <a:gd name="T46" fmla="*/ 0 w 31"/>
                <a:gd name="T47" fmla="*/ 377 h 1202"/>
                <a:gd name="T48" fmla="*/ 0 w 31"/>
                <a:gd name="T49" fmla="*/ 0 h 1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202"/>
                <a:gd name="T77" fmla="*/ 31 w 31"/>
                <a:gd name="T78" fmla="*/ 1202 h 1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202">
                  <a:moveTo>
                    <a:pt x="0" y="0"/>
                  </a:moveTo>
                  <a:lnTo>
                    <a:pt x="0" y="0"/>
                  </a:lnTo>
                  <a:lnTo>
                    <a:pt x="5" y="0"/>
                  </a:lnTo>
                  <a:lnTo>
                    <a:pt x="10" y="0"/>
                  </a:lnTo>
                  <a:lnTo>
                    <a:pt x="15" y="0"/>
                  </a:lnTo>
                  <a:lnTo>
                    <a:pt x="20" y="0"/>
                  </a:lnTo>
                  <a:lnTo>
                    <a:pt x="26" y="0"/>
                  </a:lnTo>
                  <a:lnTo>
                    <a:pt x="26" y="224"/>
                  </a:lnTo>
                  <a:lnTo>
                    <a:pt x="31" y="399"/>
                  </a:lnTo>
                  <a:lnTo>
                    <a:pt x="26" y="678"/>
                  </a:lnTo>
                  <a:lnTo>
                    <a:pt x="26" y="1202"/>
                  </a:lnTo>
                  <a:lnTo>
                    <a:pt x="20" y="1202"/>
                  </a:lnTo>
                  <a:lnTo>
                    <a:pt x="15" y="1202"/>
                  </a:lnTo>
                  <a:lnTo>
                    <a:pt x="10" y="1202"/>
                  </a:lnTo>
                  <a:lnTo>
                    <a:pt x="5" y="1202"/>
                  </a:lnTo>
                  <a:lnTo>
                    <a:pt x="0" y="1202"/>
                  </a:lnTo>
                  <a:lnTo>
                    <a:pt x="0" y="978"/>
                  </a:lnTo>
                  <a:lnTo>
                    <a:pt x="0" y="803"/>
                  </a:lnTo>
                  <a:lnTo>
                    <a:pt x="0" y="524"/>
                  </a:lnTo>
                  <a:lnTo>
                    <a:pt x="0" y="0"/>
                  </a:lnTo>
                  <a:close/>
                </a:path>
              </a:pathLst>
            </a:custGeom>
            <a:solidFill>
              <a:srgbClr val="570357"/>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8" name="Freeform 66"/>
            <p:cNvSpPr>
              <a:spLocks/>
            </p:cNvSpPr>
            <p:nvPr/>
          </p:nvSpPr>
          <p:spPr bwMode="auto">
            <a:xfrm>
              <a:off x="2604" y="2038"/>
              <a:ext cx="19" cy="806"/>
            </a:xfrm>
            <a:custGeom>
              <a:avLst/>
              <a:gdLst>
                <a:gd name="T0" fmla="*/ 0 w 31"/>
                <a:gd name="T1" fmla="*/ 0 h 1122"/>
                <a:gd name="T2" fmla="*/ 0 w 31"/>
                <a:gd name="T3" fmla="*/ 0 h 1122"/>
                <a:gd name="T4" fmla="*/ 3 w 31"/>
                <a:gd name="T5" fmla="*/ 0 h 1122"/>
                <a:gd name="T6" fmla="*/ 3 w 31"/>
                <a:gd name="T7" fmla="*/ 0 h 1122"/>
                <a:gd name="T8" fmla="*/ 6 w 31"/>
                <a:gd name="T9" fmla="*/ 0 h 1122"/>
                <a:gd name="T10" fmla="*/ 6 w 31"/>
                <a:gd name="T11" fmla="*/ 0 h 1122"/>
                <a:gd name="T12" fmla="*/ 9 w 31"/>
                <a:gd name="T13" fmla="*/ 0 h 1122"/>
                <a:gd name="T14" fmla="*/ 12 w 31"/>
                <a:gd name="T15" fmla="*/ 0 h 1122"/>
                <a:gd name="T16" fmla="*/ 16 w 31"/>
                <a:gd name="T17" fmla="*/ 0 h 1122"/>
                <a:gd name="T18" fmla="*/ 16 w 31"/>
                <a:gd name="T19" fmla="*/ 150 h 1122"/>
                <a:gd name="T20" fmla="*/ 19 w 31"/>
                <a:gd name="T21" fmla="*/ 269 h 1122"/>
                <a:gd name="T22" fmla="*/ 16 w 31"/>
                <a:gd name="T23" fmla="*/ 455 h 1122"/>
                <a:gd name="T24" fmla="*/ 16 w 31"/>
                <a:gd name="T25" fmla="*/ 806 h 1122"/>
                <a:gd name="T26" fmla="*/ 16 w 31"/>
                <a:gd name="T27" fmla="*/ 806 h 1122"/>
                <a:gd name="T28" fmla="*/ 12 w 31"/>
                <a:gd name="T29" fmla="*/ 806 h 1122"/>
                <a:gd name="T30" fmla="*/ 12 w 31"/>
                <a:gd name="T31" fmla="*/ 806 h 1122"/>
                <a:gd name="T32" fmla="*/ 12 w 31"/>
                <a:gd name="T33" fmla="*/ 806 h 1122"/>
                <a:gd name="T34" fmla="*/ 9 w 31"/>
                <a:gd name="T35" fmla="*/ 806 h 1122"/>
                <a:gd name="T36" fmla="*/ 6 w 31"/>
                <a:gd name="T37" fmla="*/ 806 h 1122"/>
                <a:gd name="T38" fmla="*/ 3 w 31"/>
                <a:gd name="T39" fmla="*/ 806 h 1122"/>
                <a:gd name="T40" fmla="*/ 0 w 31"/>
                <a:gd name="T41" fmla="*/ 806 h 1122"/>
                <a:gd name="T42" fmla="*/ 0 w 31"/>
                <a:gd name="T43" fmla="*/ 656 h 1122"/>
                <a:gd name="T44" fmla="*/ 0 w 31"/>
                <a:gd name="T45" fmla="*/ 537 h 1122"/>
                <a:gd name="T46" fmla="*/ 0 w 31"/>
                <a:gd name="T47" fmla="*/ 351 h 1122"/>
                <a:gd name="T48" fmla="*/ 0 w 31"/>
                <a:gd name="T49" fmla="*/ 0 h 1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122"/>
                <a:gd name="T77" fmla="*/ 31 w 31"/>
                <a:gd name="T78" fmla="*/ 1122 h 1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122">
                  <a:moveTo>
                    <a:pt x="0" y="0"/>
                  </a:moveTo>
                  <a:lnTo>
                    <a:pt x="0" y="0"/>
                  </a:lnTo>
                  <a:lnTo>
                    <a:pt x="5" y="0"/>
                  </a:lnTo>
                  <a:lnTo>
                    <a:pt x="10" y="0"/>
                  </a:lnTo>
                  <a:lnTo>
                    <a:pt x="15" y="0"/>
                  </a:lnTo>
                  <a:lnTo>
                    <a:pt x="20" y="0"/>
                  </a:lnTo>
                  <a:lnTo>
                    <a:pt x="26" y="0"/>
                  </a:lnTo>
                  <a:lnTo>
                    <a:pt x="26" y="209"/>
                  </a:lnTo>
                  <a:lnTo>
                    <a:pt x="31" y="374"/>
                  </a:lnTo>
                  <a:lnTo>
                    <a:pt x="26" y="633"/>
                  </a:lnTo>
                  <a:lnTo>
                    <a:pt x="26" y="1122"/>
                  </a:lnTo>
                  <a:lnTo>
                    <a:pt x="20" y="1122"/>
                  </a:lnTo>
                  <a:lnTo>
                    <a:pt x="15" y="1122"/>
                  </a:lnTo>
                  <a:lnTo>
                    <a:pt x="10" y="1122"/>
                  </a:lnTo>
                  <a:lnTo>
                    <a:pt x="5" y="1122"/>
                  </a:lnTo>
                  <a:lnTo>
                    <a:pt x="0" y="1122"/>
                  </a:lnTo>
                  <a:lnTo>
                    <a:pt x="0" y="913"/>
                  </a:lnTo>
                  <a:lnTo>
                    <a:pt x="0" y="748"/>
                  </a:lnTo>
                  <a:lnTo>
                    <a:pt x="0" y="489"/>
                  </a:lnTo>
                  <a:lnTo>
                    <a:pt x="0" y="0"/>
                  </a:lnTo>
                  <a:close/>
                </a:path>
              </a:pathLst>
            </a:custGeom>
            <a:solidFill>
              <a:srgbClr val="61006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69" name="Freeform 67"/>
            <p:cNvSpPr>
              <a:spLocks/>
            </p:cNvSpPr>
            <p:nvPr/>
          </p:nvSpPr>
          <p:spPr bwMode="auto">
            <a:xfrm>
              <a:off x="2604" y="2063"/>
              <a:ext cx="19" cy="756"/>
            </a:xfrm>
            <a:custGeom>
              <a:avLst/>
              <a:gdLst>
                <a:gd name="T0" fmla="*/ 0 w 31"/>
                <a:gd name="T1" fmla="*/ 0 h 1053"/>
                <a:gd name="T2" fmla="*/ 0 w 31"/>
                <a:gd name="T3" fmla="*/ 0 h 1053"/>
                <a:gd name="T4" fmla="*/ 3 w 31"/>
                <a:gd name="T5" fmla="*/ 0 h 1053"/>
                <a:gd name="T6" fmla="*/ 3 w 31"/>
                <a:gd name="T7" fmla="*/ 0 h 1053"/>
                <a:gd name="T8" fmla="*/ 6 w 31"/>
                <a:gd name="T9" fmla="*/ 0 h 1053"/>
                <a:gd name="T10" fmla="*/ 6 w 31"/>
                <a:gd name="T11" fmla="*/ 0 h 1053"/>
                <a:gd name="T12" fmla="*/ 9 w 31"/>
                <a:gd name="T13" fmla="*/ 0 h 1053"/>
                <a:gd name="T14" fmla="*/ 12 w 31"/>
                <a:gd name="T15" fmla="*/ 0 h 1053"/>
                <a:gd name="T16" fmla="*/ 16 w 31"/>
                <a:gd name="T17" fmla="*/ 0 h 1053"/>
                <a:gd name="T18" fmla="*/ 16 w 31"/>
                <a:gd name="T19" fmla="*/ 144 h 1053"/>
                <a:gd name="T20" fmla="*/ 19 w 31"/>
                <a:gd name="T21" fmla="*/ 251 h 1053"/>
                <a:gd name="T22" fmla="*/ 16 w 31"/>
                <a:gd name="T23" fmla="*/ 426 h 1053"/>
                <a:gd name="T24" fmla="*/ 16 w 31"/>
                <a:gd name="T25" fmla="*/ 756 h 1053"/>
                <a:gd name="T26" fmla="*/ 16 w 31"/>
                <a:gd name="T27" fmla="*/ 756 h 1053"/>
                <a:gd name="T28" fmla="*/ 12 w 31"/>
                <a:gd name="T29" fmla="*/ 756 h 1053"/>
                <a:gd name="T30" fmla="*/ 12 w 31"/>
                <a:gd name="T31" fmla="*/ 756 h 1053"/>
                <a:gd name="T32" fmla="*/ 12 w 31"/>
                <a:gd name="T33" fmla="*/ 756 h 1053"/>
                <a:gd name="T34" fmla="*/ 9 w 31"/>
                <a:gd name="T35" fmla="*/ 756 h 1053"/>
                <a:gd name="T36" fmla="*/ 6 w 31"/>
                <a:gd name="T37" fmla="*/ 756 h 1053"/>
                <a:gd name="T38" fmla="*/ 3 w 31"/>
                <a:gd name="T39" fmla="*/ 756 h 1053"/>
                <a:gd name="T40" fmla="*/ 0 w 31"/>
                <a:gd name="T41" fmla="*/ 756 h 1053"/>
                <a:gd name="T42" fmla="*/ 0 w 31"/>
                <a:gd name="T43" fmla="*/ 613 h 1053"/>
                <a:gd name="T44" fmla="*/ 0 w 31"/>
                <a:gd name="T45" fmla="*/ 505 h 1053"/>
                <a:gd name="T46" fmla="*/ 0 w 31"/>
                <a:gd name="T47" fmla="*/ 330 h 1053"/>
                <a:gd name="T48" fmla="*/ 0 w 31"/>
                <a:gd name="T49" fmla="*/ 0 h 10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053"/>
                <a:gd name="T77" fmla="*/ 31 w 31"/>
                <a:gd name="T78" fmla="*/ 1053 h 105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053">
                  <a:moveTo>
                    <a:pt x="0" y="0"/>
                  </a:moveTo>
                  <a:lnTo>
                    <a:pt x="0" y="0"/>
                  </a:lnTo>
                  <a:lnTo>
                    <a:pt x="5" y="0"/>
                  </a:lnTo>
                  <a:lnTo>
                    <a:pt x="10" y="0"/>
                  </a:lnTo>
                  <a:lnTo>
                    <a:pt x="15" y="0"/>
                  </a:lnTo>
                  <a:lnTo>
                    <a:pt x="20" y="0"/>
                  </a:lnTo>
                  <a:lnTo>
                    <a:pt x="26" y="0"/>
                  </a:lnTo>
                  <a:lnTo>
                    <a:pt x="26" y="200"/>
                  </a:lnTo>
                  <a:lnTo>
                    <a:pt x="31" y="350"/>
                  </a:lnTo>
                  <a:lnTo>
                    <a:pt x="26" y="594"/>
                  </a:lnTo>
                  <a:lnTo>
                    <a:pt x="26" y="1053"/>
                  </a:lnTo>
                  <a:lnTo>
                    <a:pt x="20" y="1053"/>
                  </a:lnTo>
                  <a:lnTo>
                    <a:pt x="15" y="1053"/>
                  </a:lnTo>
                  <a:lnTo>
                    <a:pt x="10" y="1053"/>
                  </a:lnTo>
                  <a:lnTo>
                    <a:pt x="5" y="1053"/>
                  </a:lnTo>
                  <a:lnTo>
                    <a:pt x="0" y="1053"/>
                  </a:lnTo>
                  <a:lnTo>
                    <a:pt x="0" y="854"/>
                  </a:lnTo>
                  <a:lnTo>
                    <a:pt x="0" y="704"/>
                  </a:lnTo>
                  <a:lnTo>
                    <a:pt x="0" y="460"/>
                  </a:lnTo>
                  <a:lnTo>
                    <a:pt x="0" y="0"/>
                  </a:lnTo>
                  <a:close/>
                </a:path>
              </a:pathLst>
            </a:custGeom>
            <a:solidFill>
              <a:srgbClr val="6E006E"/>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0" name="Freeform 68"/>
            <p:cNvSpPr>
              <a:spLocks/>
            </p:cNvSpPr>
            <p:nvPr/>
          </p:nvSpPr>
          <p:spPr bwMode="auto">
            <a:xfrm>
              <a:off x="2604" y="2091"/>
              <a:ext cx="19" cy="699"/>
            </a:xfrm>
            <a:custGeom>
              <a:avLst/>
              <a:gdLst>
                <a:gd name="T0" fmla="*/ 0 w 31"/>
                <a:gd name="T1" fmla="*/ 0 h 973"/>
                <a:gd name="T2" fmla="*/ 0 w 31"/>
                <a:gd name="T3" fmla="*/ 0 h 973"/>
                <a:gd name="T4" fmla="*/ 3 w 31"/>
                <a:gd name="T5" fmla="*/ 0 h 973"/>
                <a:gd name="T6" fmla="*/ 3 w 31"/>
                <a:gd name="T7" fmla="*/ 0 h 973"/>
                <a:gd name="T8" fmla="*/ 6 w 31"/>
                <a:gd name="T9" fmla="*/ 0 h 973"/>
                <a:gd name="T10" fmla="*/ 6 w 31"/>
                <a:gd name="T11" fmla="*/ 0 h 973"/>
                <a:gd name="T12" fmla="*/ 9 w 31"/>
                <a:gd name="T13" fmla="*/ 0 h 973"/>
                <a:gd name="T14" fmla="*/ 12 w 31"/>
                <a:gd name="T15" fmla="*/ 0 h 973"/>
                <a:gd name="T16" fmla="*/ 16 w 31"/>
                <a:gd name="T17" fmla="*/ 0 h 973"/>
                <a:gd name="T18" fmla="*/ 16 w 31"/>
                <a:gd name="T19" fmla="*/ 133 h 973"/>
                <a:gd name="T20" fmla="*/ 19 w 31"/>
                <a:gd name="T21" fmla="*/ 233 h 973"/>
                <a:gd name="T22" fmla="*/ 16 w 31"/>
                <a:gd name="T23" fmla="*/ 394 h 973"/>
                <a:gd name="T24" fmla="*/ 16 w 31"/>
                <a:gd name="T25" fmla="*/ 699 h 973"/>
                <a:gd name="T26" fmla="*/ 16 w 31"/>
                <a:gd name="T27" fmla="*/ 699 h 973"/>
                <a:gd name="T28" fmla="*/ 12 w 31"/>
                <a:gd name="T29" fmla="*/ 699 h 973"/>
                <a:gd name="T30" fmla="*/ 12 w 31"/>
                <a:gd name="T31" fmla="*/ 699 h 973"/>
                <a:gd name="T32" fmla="*/ 12 w 31"/>
                <a:gd name="T33" fmla="*/ 699 h 973"/>
                <a:gd name="T34" fmla="*/ 9 w 31"/>
                <a:gd name="T35" fmla="*/ 699 h 973"/>
                <a:gd name="T36" fmla="*/ 6 w 31"/>
                <a:gd name="T37" fmla="*/ 699 h 973"/>
                <a:gd name="T38" fmla="*/ 3 w 31"/>
                <a:gd name="T39" fmla="*/ 699 h 973"/>
                <a:gd name="T40" fmla="*/ 0 w 31"/>
                <a:gd name="T41" fmla="*/ 699 h 973"/>
                <a:gd name="T42" fmla="*/ 0 w 31"/>
                <a:gd name="T43" fmla="*/ 567 h 973"/>
                <a:gd name="T44" fmla="*/ 0 w 31"/>
                <a:gd name="T45" fmla="*/ 466 h 973"/>
                <a:gd name="T46" fmla="*/ 0 w 31"/>
                <a:gd name="T47" fmla="*/ 305 h 973"/>
                <a:gd name="T48" fmla="*/ 0 w 31"/>
                <a:gd name="T49" fmla="*/ 0 h 9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973"/>
                <a:gd name="T77" fmla="*/ 31 w 31"/>
                <a:gd name="T78" fmla="*/ 973 h 9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973">
                  <a:moveTo>
                    <a:pt x="0" y="0"/>
                  </a:moveTo>
                  <a:lnTo>
                    <a:pt x="0" y="0"/>
                  </a:lnTo>
                  <a:lnTo>
                    <a:pt x="5" y="0"/>
                  </a:lnTo>
                  <a:lnTo>
                    <a:pt x="10" y="0"/>
                  </a:lnTo>
                  <a:lnTo>
                    <a:pt x="15" y="0"/>
                  </a:lnTo>
                  <a:lnTo>
                    <a:pt x="20" y="0"/>
                  </a:lnTo>
                  <a:lnTo>
                    <a:pt x="26" y="0"/>
                  </a:lnTo>
                  <a:lnTo>
                    <a:pt x="26" y="185"/>
                  </a:lnTo>
                  <a:lnTo>
                    <a:pt x="31" y="325"/>
                  </a:lnTo>
                  <a:lnTo>
                    <a:pt x="26" y="549"/>
                  </a:lnTo>
                  <a:lnTo>
                    <a:pt x="26" y="973"/>
                  </a:lnTo>
                  <a:lnTo>
                    <a:pt x="20" y="973"/>
                  </a:lnTo>
                  <a:lnTo>
                    <a:pt x="15" y="973"/>
                  </a:lnTo>
                  <a:lnTo>
                    <a:pt x="10" y="973"/>
                  </a:lnTo>
                  <a:lnTo>
                    <a:pt x="5" y="973"/>
                  </a:lnTo>
                  <a:lnTo>
                    <a:pt x="0" y="973"/>
                  </a:lnTo>
                  <a:lnTo>
                    <a:pt x="0" y="789"/>
                  </a:lnTo>
                  <a:lnTo>
                    <a:pt x="0" y="649"/>
                  </a:lnTo>
                  <a:lnTo>
                    <a:pt x="0" y="425"/>
                  </a:lnTo>
                  <a:lnTo>
                    <a:pt x="0" y="0"/>
                  </a:lnTo>
                  <a:close/>
                </a:path>
              </a:pathLst>
            </a:custGeom>
            <a:solidFill>
              <a:srgbClr val="7D037D"/>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1" name="Freeform 69"/>
            <p:cNvSpPr>
              <a:spLocks/>
            </p:cNvSpPr>
            <p:nvPr/>
          </p:nvSpPr>
          <p:spPr bwMode="auto">
            <a:xfrm>
              <a:off x="2604" y="2120"/>
              <a:ext cx="19" cy="642"/>
            </a:xfrm>
            <a:custGeom>
              <a:avLst/>
              <a:gdLst>
                <a:gd name="T0" fmla="*/ 0 w 31"/>
                <a:gd name="T1" fmla="*/ 0 h 893"/>
                <a:gd name="T2" fmla="*/ 0 w 31"/>
                <a:gd name="T3" fmla="*/ 0 h 893"/>
                <a:gd name="T4" fmla="*/ 3 w 31"/>
                <a:gd name="T5" fmla="*/ 0 h 893"/>
                <a:gd name="T6" fmla="*/ 3 w 31"/>
                <a:gd name="T7" fmla="*/ 0 h 893"/>
                <a:gd name="T8" fmla="*/ 6 w 31"/>
                <a:gd name="T9" fmla="*/ 0 h 893"/>
                <a:gd name="T10" fmla="*/ 6 w 31"/>
                <a:gd name="T11" fmla="*/ 0 h 893"/>
                <a:gd name="T12" fmla="*/ 9 w 31"/>
                <a:gd name="T13" fmla="*/ 0 h 893"/>
                <a:gd name="T14" fmla="*/ 12 w 31"/>
                <a:gd name="T15" fmla="*/ 0 h 893"/>
                <a:gd name="T16" fmla="*/ 16 w 31"/>
                <a:gd name="T17" fmla="*/ 0 h 893"/>
                <a:gd name="T18" fmla="*/ 16 w 31"/>
                <a:gd name="T19" fmla="*/ 119 h 893"/>
                <a:gd name="T20" fmla="*/ 19 w 31"/>
                <a:gd name="T21" fmla="*/ 216 h 893"/>
                <a:gd name="T22" fmla="*/ 16 w 31"/>
                <a:gd name="T23" fmla="*/ 362 h 893"/>
                <a:gd name="T24" fmla="*/ 16 w 31"/>
                <a:gd name="T25" fmla="*/ 642 h 893"/>
                <a:gd name="T26" fmla="*/ 16 w 31"/>
                <a:gd name="T27" fmla="*/ 642 h 893"/>
                <a:gd name="T28" fmla="*/ 12 w 31"/>
                <a:gd name="T29" fmla="*/ 642 h 893"/>
                <a:gd name="T30" fmla="*/ 12 w 31"/>
                <a:gd name="T31" fmla="*/ 642 h 893"/>
                <a:gd name="T32" fmla="*/ 12 w 31"/>
                <a:gd name="T33" fmla="*/ 642 h 893"/>
                <a:gd name="T34" fmla="*/ 9 w 31"/>
                <a:gd name="T35" fmla="*/ 642 h 893"/>
                <a:gd name="T36" fmla="*/ 6 w 31"/>
                <a:gd name="T37" fmla="*/ 642 h 893"/>
                <a:gd name="T38" fmla="*/ 3 w 31"/>
                <a:gd name="T39" fmla="*/ 642 h 893"/>
                <a:gd name="T40" fmla="*/ 0 w 31"/>
                <a:gd name="T41" fmla="*/ 642 h 893"/>
                <a:gd name="T42" fmla="*/ 0 w 31"/>
                <a:gd name="T43" fmla="*/ 524 h 893"/>
                <a:gd name="T44" fmla="*/ 0 w 31"/>
                <a:gd name="T45" fmla="*/ 427 h 893"/>
                <a:gd name="T46" fmla="*/ 0 w 31"/>
                <a:gd name="T47" fmla="*/ 280 h 893"/>
                <a:gd name="T48" fmla="*/ 0 w 31"/>
                <a:gd name="T49" fmla="*/ 0 h 8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893"/>
                <a:gd name="T77" fmla="*/ 31 w 31"/>
                <a:gd name="T78" fmla="*/ 893 h 8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893">
                  <a:moveTo>
                    <a:pt x="0" y="0"/>
                  </a:moveTo>
                  <a:lnTo>
                    <a:pt x="0" y="0"/>
                  </a:lnTo>
                  <a:lnTo>
                    <a:pt x="5" y="0"/>
                  </a:lnTo>
                  <a:lnTo>
                    <a:pt x="10" y="0"/>
                  </a:lnTo>
                  <a:lnTo>
                    <a:pt x="15" y="0"/>
                  </a:lnTo>
                  <a:lnTo>
                    <a:pt x="20" y="0"/>
                  </a:lnTo>
                  <a:lnTo>
                    <a:pt x="26" y="0"/>
                  </a:lnTo>
                  <a:lnTo>
                    <a:pt x="26" y="165"/>
                  </a:lnTo>
                  <a:lnTo>
                    <a:pt x="31" y="300"/>
                  </a:lnTo>
                  <a:lnTo>
                    <a:pt x="26" y="504"/>
                  </a:lnTo>
                  <a:lnTo>
                    <a:pt x="26" y="893"/>
                  </a:lnTo>
                  <a:lnTo>
                    <a:pt x="20" y="893"/>
                  </a:lnTo>
                  <a:lnTo>
                    <a:pt x="15" y="893"/>
                  </a:lnTo>
                  <a:lnTo>
                    <a:pt x="10" y="893"/>
                  </a:lnTo>
                  <a:lnTo>
                    <a:pt x="5" y="893"/>
                  </a:lnTo>
                  <a:lnTo>
                    <a:pt x="0" y="893"/>
                  </a:lnTo>
                  <a:lnTo>
                    <a:pt x="0" y="729"/>
                  </a:lnTo>
                  <a:lnTo>
                    <a:pt x="0" y="594"/>
                  </a:lnTo>
                  <a:lnTo>
                    <a:pt x="0" y="390"/>
                  </a:lnTo>
                  <a:lnTo>
                    <a:pt x="0" y="0"/>
                  </a:lnTo>
                  <a:close/>
                </a:path>
              </a:pathLst>
            </a:custGeom>
            <a:solidFill>
              <a:srgbClr val="870287"/>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2" name="Freeform 70"/>
            <p:cNvSpPr>
              <a:spLocks/>
            </p:cNvSpPr>
            <p:nvPr/>
          </p:nvSpPr>
          <p:spPr bwMode="auto">
            <a:xfrm>
              <a:off x="2604" y="2149"/>
              <a:ext cx="19" cy="584"/>
            </a:xfrm>
            <a:custGeom>
              <a:avLst/>
              <a:gdLst>
                <a:gd name="T0" fmla="*/ 0 w 31"/>
                <a:gd name="T1" fmla="*/ 0 h 814"/>
                <a:gd name="T2" fmla="*/ 0 w 31"/>
                <a:gd name="T3" fmla="*/ 0 h 814"/>
                <a:gd name="T4" fmla="*/ 3 w 31"/>
                <a:gd name="T5" fmla="*/ 0 h 814"/>
                <a:gd name="T6" fmla="*/ 3 w 31"/>
                <a:gd name="T7" fmla="*/ 0 h 814"/>
                <a:gd name="T8" fmla="*/ 6 w 31"/>
                <a:gd name="T9" fmla="*/ 0 h 814"/>
                <a:gd name="T10" fmla="*/ 6 w 31"/>
                <a:gd name="T11" fmla="*/ 0 h 814"/>
                <a:gd name="T12" fmla="*/ 9 w 31"/>
                <a:gd name="T13" fmla="*/ 0 h 814"/>
                <a:gd name="T14" fmla="*/ 12 w 31"/>
                <a:gd name="T15" fmla="*/ 0 h 814"/>
                <a:gd name="T16" fmla="*/ 16 w 31"/>
                <a:gd name="T17" fmla="*/ 0 h 814"/>
                <a:gd name="T18" fmla="*/ 16 w 31"/>
                <a:gd name="T19" fmla="*/ 108 h 814"/>
                <a:gd name="T20" fmla="*/ 19 w 31"/>
                <a:gd name="T21" fmla="*/ 194 h 814"/>
                <a:gd name="T22" fmla="*/ 16 w 31"/>
                <a:gd name="T23" fmla="*/ 329 h 814"/>
                <a:gd name="T24" fmla="*/ 16 w 31"/>
                <a:gd name="T25" fmla="*/ 584 h 814"/>
                <a:gd name="T26" fmla="*/ 16 w 31"/>
                <a:gd name="T27" fmla="*/ 584 h 814"/>
                <a:gd name="T28" fmla="*/ 12 w 31"/>
                <a:gd name="T29" fmla="*/ 584 h 814"/>
                <a:gd name="T30" fmla="*/ 12 w 31"/>
                <a:gd name="T31" fmla="*/ 584 h 814"/>
                <a:gd name="T32" fmla="*/ 12 w 31"/>
                <a:gd name="T33" fmla="*/ 584 h 814"/>
                <a:gd name="T34" fmla="*/ 9 w 31"/>
                <a:gd name="T35" fmla="*/ 584 h 814"/>
                <a:gd name="T36" fmla="*/ 6 w 31"/>
                <a:gd name="T37" fmla="*/ 584 h 814"/>
                <a:gd name="T38" fmla="*/ 3 w 31"/>
                <a:gd name="T39" fmla="*/ 584 h 814"/>
                <a:gd name="T40" fmla="*/ 0 w 31"/>
                <a:gd name="T41" fmla="*/ 584 h 814"/>
                <a:gd name="T42" fmla="*/ 0 w 31"/>
                <a:gd name="T43" fmla="*/ 476 h 814"/>
                <a:gd name="T44" fmla="*/ 0 w 31"/>
                <a:gd name="T45" fmla="*/ 390 h 814"/>
                <a:gd name="T46" fmla="*/ 0 w 31"/>
                <a:gd name="T47" fmla="*/ 255 h 814"/>
                <a:gd name="T48" fmla="*/ 0 w 31"/>
                <a:gd name="T49" fmla="*/ 0 h 8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814"/>
                <a:gd name="T77" fmla="*/ 31 w 31"/>
                <a:gd name="T78" fmla="*/ 814 h 8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814">
                  <a:moveTo>
                    <a:pt x="0" y="0"/>
                  </a:moveTo>
                  <a:lnTo>
                    <a:pt x="0" y="0"/>
                  </a:lnTo>
                  <a:lnTo>
                    <a:pt x="5" y="0"/>
                  </a:lnTo>
                  <a:lnTo>
                    <a:pt x="10" y="0"/>
                  </a:lnTo>
                  <a:lnTo>
                    <a:pt x="15" y="0"/>
                  </a:lnTo>
                  <a:lnTo>
                    <a:pt x="20" y="0"/>
                  </a:lnTo>
                  <a:lnTo>
                    <a:pt x="26" y="0"/>
                  </a:lnTo>
                  <a:lnTo>
                    <a:pt x="26" y="150"/>
                  </a:lnTo>
                  <a:lnTo>
                    <a:pt x="31" y="270"/>
                  </a:lnTo>
                  <a:lnTo>
                    <a:pt x="26" y="459"/>
                  </a:lnTo>
                  <a:lnTo>
                    <a:pt x="26" y="814"/>
                  </a:lnTo>
                  <a:lnTo>
                    <a:pt x="20" y="814"/>
                  </a:lnTo>
                  <a:lnTo>
                    <a:pt x="15" y="814"/>
                  </a:lnTo>
                  <a:lnTo>
                    <a:pt x="10" y="814"/>
                  </a:lnTo>
                  <a:lnTo>
                    <a:pt x="5" y="814"/>
                  </a:lnTo>
                  <a:lnTo>
                    <a:pt x="0" y="814"/>
                  </a:lnTo>
                  <a:lnTo>
                    <a:pt x="0" y="664"/>
                  </a:lnTo>
                  <a:lnTo>
                    <a:pt x="0" y="544"/>
                  </a:lnTo>
                  <a:lnTo>
                    <a:pt x="0" y="355"/>
                  </a:lnTo>
                  <a:lnTo>
                    <a:pt x="0" y="0"/>
                  </a:lnTo>
                  <a:close/>
                </a:path>
              </a:pathLst>
            </a:custGeom>
            <a:solidFill>
              <a:srgbClr val="940394"/>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3" name="Freeform 71"/>
            <p:cNvSpPr>
              <a:spLocks/>
            </p:cNvSpPr>
            <p:nvPr/>
          </p:nvSpPr>
          <p:spPr bwMode="auto">
            <a:xfrm>
              <a:off x="2604" y="2174"/>
              <a:ext cx="19" cy="534"/>
            </a:xfrm>
            <a:custGeom>
              <a:avLst/>
              <a:gdLst>
                <a:gd name="T0" fmla="*/ 0 w 31"/>
                <a:gd name="T1" fmla="*/ 0 h 744"/>
                <a:gd name="T2" fmla="*/ 0 w 31"/>
                <a:gd name="T3" fmla="*/ 0 h 744"/>
                <a:gd name="T4" fmla="*/ 3 w 31"/>
                <a:gd name="T5" fmla="*/ 0 h 744"/>
                <a:gd name="T6" fmla="*/ 3 w 31"/>
                <a:gd name="T7" fmla="*/ 0 h 744"/>
                <a:gd name="T8" fmla="*/ 6 w 31"/>
                <a:gd name="T9" fmla="*/ 0 h 744"/>
                <a:gd name="T10" fmla="*/ 6 w 31"/>
                <a:gd name="T11" fmla="*/ 0 h 744"/>
                <a:gd name="T12" fmla="*/ 9 w 31"/>
                <a:gd name="T13" fmla="*/ 0 h 744"/>
                <a:gd name="T14" fmla="*/ 12 w 31"/>
                <a:gd name="T15" fmla="*/ 0 h 744"/>
                <a:gd name="T16" fmla="*/ 16 w 31"/>
                <a:gd name="T17" fmla="*/ 0 h 744"/>
                <a:gd name="T18" fmla="*/ 16 w 31"/>
                <a:gd name="T19" fmla="*/ 100 h 744"/>
                <a:gd name="T20" fmla="*/ 19 w 31"/>
                <a:gd name="T21" fmla="*/ 179 h 744"/>
                <a:gd name="T22" fmla="*/ 16 w 31"/>
                <a:gd name="T23" fmla="*/ 301 h 744"/>
                <a:gd name="T24" fmla="*/ 16 w 31"/>
                <a:gd name="T25" fmla="*/ 534 h 744"/>
                <a:gd name="T26" fmla="*/ 16 w 31"/>
                <a:gd name="T27" fmla="*/ 534 h 744"/>
                <a:gd name="T28" fmla="*/ 12 w 31"/>
                <a:gd name="T29" fmla="*/ 534 h 744"/>
                <a:gd name="T30" fmla="*/ 12 w 31"/>
                <a:gd name="T31" fmla="*/ 534 h 744"/>
                <a:gd name="T32" fmla="*/ 12 w 31"/>
                <a:gd name="T33" fmla="*/ 534 h 744"/>
                <a:gd name="T34" fmla="*/ 9 w 31"/>
                <a:gd name="T35" fmla="*/ 534 h 744"/>
                <a:gd name="T36" fmla="*/ 6 w 31"/>
                <a:gd name="T37" fmla="*/ 534 h 744"/>
                <a:gd name="T38" fmla="*/ 3 w 31"/>
                <a:gd name="T39" fmla="*/ 534 h 744"/>
                <a:gd name="T40" fmla="*/ 0 w 31"/>
                <a:gd name="T41" fmla="*/ 534 h 744"/>
                <a:gd name="T42" fmla="*/ 0 w 31"/>
                <a:gd name="T43" fmla="*/ 434 h 744"/>
                <a:gd name="T44" fmla="*/ 0 w 31"/>
                <a:gd name="T45" fmla="*/ 355 h 744"/>
                <a:gd name="T46" fmla="*/ 0 w 31"/>
                <a:gd name="T47" fmla="*/ 233 h 744"/>
                <a:gd name="T48" fmla="*/ 0 w 31"/>
                <a:gd name="T49" fmla="*/ 0 h 7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744"/>
                <a:gd name="T77" fmla="*/ 31 w 31"/>
                <a:gd name="T78" fmla="*/ 744 h 7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744">
                  <a:moveTo>
                    <a:pt x="0" y="0"/>
                  </a:moveTo>
                  <a:lnTo>
                    <a:pt x="0" y="0"/>
                  </a:lnTo>
                  <a:lnTo>
                    <a:pt x="5" y="0"/>
                  </a:lnTo>
                  <a:lnTo>
                    <a:pt x="10" y="0"/>
                  </a:lnTo>
                  <a:lnTo>
                    <a:pt x="15" y="0"/>
                  </a:lnTo>
                  <a:lnTo>
                    <a:pt x="20" y="0"/>
                  </a:lnTo>
                  <a:lnTo>
                    <a:pt x="26" y="0"/>
                  </a:lnTo>
                  <a:lnTo>
                    <a:pt x="26" y="140"/>
                  </a:lnTo>
                  <a:lnTo>
                    <a:pt x="31" y="250"/>
                  </a:lnTo>
                  <a:lnTo>
                    <a:pt x="26" y="419"/>
                  </a:lnTo>
                  <a:lnTo>
                    <a:pt x="26" y="744"/>
                  </a:lnTo>
                  <a:lnTo>
                    <a:pt x="20" y="744"/>
                  </a:lnTo>
                  <a:lnTo>
                    <a:pt x="15" y="744"/>
                  </a:lnTo>
                  <a:lnTo>
                    <a:pt x="10" y="744"/>
                  </a:lnTo>
                  <a:lnTo>
                    <a:pt x="5" y="744"/>
                  </a:lnTo>
                  <a:lnTo>
                    <a:pt x="0" y="744"/>
                  </a:lnTo>
                  <a:lnTo>
                    <a:pt x="0" y="604"/>
                  </a:lnTo>
                  <a:lnTo>
                    <a:pt x="0" y="494"/>
                  </a:lnTo>
                  <a:lnTo>
                    <a:pt x="0" y="324"/>
                  </a:lnTo>
                  <a:lnTo>
                    <a:pt x="0" y="0"/>
                  </a:lnTo>
                  <a:close/>
                </a:path>
              </a:pathLst>
            </a:custGeom>
            <a:solidFill>
              <a:srgbClr val="A103A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4" name="Freeform 72"/>
            <p:cNvSpPr>
              <a:spLocks/>
            </p:cNvSpPr>
            <p:nvPr/>
          </p:nvSpPr>
          <p:spPr bwMode="auto">
            <a:xfrm>
              <a:off x="2604" y="2203"/>
              <a:ext cx="19" cy="477"/>
            </a:xfrm>
            <a:custGeom>
              <a:avLst/>
              <a:gdLst>
                <a:gd name="T0" fmla="*/ 0 w 31"/>
                <a:gd name="T1" fmla="*/ 0 h 664"/>
                <a:gd name="T2" fmla="*/ 0 w 31"/>
                <a:gd name="T3" fmla="*/ 0 h 664"/>
                <a:gd name="T4" fmla="*/ 3 w 31"/>
                <a:gd name="T5" fmla="*/ 0 h 664"/>
                <a:gd name="T6" fmla="*/ 3 w 31"/>
                <a:gd name="T7" fmla="*/ 0 h 664"/>
                <a:gd name="T8" fmla="*/ 6 w 31"/>
                <a:gd name="T9" fmla="*/ 0 h 664"/>
                <a:gd name="T10" fmla="*/ 6 w 31"/>
                <a:gd name="T11" fmla="*/ 0 h 664"/>
                <a:gd name="T12" fmla="*/ 9 w 31"/>
                <a:gd name="T13" fmla="*/ 0 h 664"/>
                <a:gd name="T14" fmla="*/ 12 w 31"/>
                <a:gd name="T15" fmla="*/ 0 h 664"/>
                <a:gd name="T16" fmla="*/ 16 w 31"/>
                <a:gd name="T17" fmla="*/ 0 h 664"/>
                <a:gd name="T18" fmla="*/ 16 w 31"/>
                <a:gd name="T19" fmla="*/ 90 h 664"/>
                <a:gd name="T20" fmla="*/ 19 w 31"/>
                <a:gd name="T21" fmla="*/ 158 h 664"/>
                <a:gd name="T22" fmla="*/ 16 w 31"/>
                <a:gd name="T23" fmla="*/ 269 h 664"/>
                <a:gd name="T24" fmla="*/ 16 w 31"/>
                <a:gd name="T25" fmla="*/ 477 h 664"/>
                <a:gd name="T26" fmla="*/ 16 w 31"/>
                <a:gd name="T27" fmla="*/ 477 h 664"/>
                <a:gd name="T28" fmla="*/ 12 w 31"/>
                <a:gd name="T29" fmla="*/ 477 h 664"/>
                <a:gd name="T30" fmla="*/ 12 w 31"/>
                <a:gd name="T31" fmla="*/ 477 h 664"/>
                <a:gd name="T32" fmla="*/ 12 w 31"/>
                <a:gd name="T33" fmla="*/ 477 h 664"/>
                <a:gd name="T34" fmla="*/ 9 w 31"/>
                <a:gd name="T35" fmla="*/ 477 h 664"/>
                <a:gd name="T36" fmla="*/ 6 w 31"/>
                <a:gd name="T37" fmla="*/ 477 h 664"/>
                <a:gd name="T38" fmla="*/ 3 w 31"/>
                <a:gd name="T39" fmla="*/ 477 h 664"/>
                <a:gd name="T40" fmla="*/ 0 w 31"/>
                <a:gd name="T41" fmla="*/ 477 h 664"/>
                <a:gd name="T42" fmla="*/ 0 w 31"/>
                <a:gd name="T43" fmla="*/ 387 h 664"/>
                <a:gd name="T44" fmla="*/ 0 w 31"/>
                <a:gd name="T45" fmla="*/ 319 h 664"/>
                <a:gd name="T46" fmla="*/ 0 w 31"/>
                <a:gd name="T47" fmla="*/ 208 h 664"/>
                <a:gd name="T48" fmla="*/ 0 w 31"/>
                <a:gd name="T49" fmla="*/ 0 h 6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664"/>
                <a:gd name="T77" fmla="*/ 31 w 31"/>
                <a:gd name="T78" fmla="*/ 664 h 6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664">
                  <a:moveTo>
                    <a:pt x="0" y="0"/>
                  </a:moveTo>
                  <a:lnTo>
                    <a:pt x="0" y="0"/>
                  </a:lnTo>
                  <a:lnTo>
                    <a:pt x="5" y="0"/>
                  </a:lnTo>
                  <a:lnTo>
                    <a:pt x="10" y="0"/>
                  </a:lnTo>
                  <a:lnTo>
                    <a:pt x="15" y="0"/>
                  </a:lnTo>
                  <a:lnTo>
                    <a:pt x="20" y="0"/>
                  </a:lnTo>
                  <a:lnTo>
                    <a:pt x="26" y="0"/>
                  </a:lnTo>
                  <a:lnTo>
                    <a:pt x="26" y="125"/>
                  </a:lnTo>
                  <a:lnTo>
                    <a:pt x="31" y="220"/>
                  </a:lnTo>
                  <a:lnTo>
                    <a:pt x="26" y="374"/>
                  </a:lnTo>
                  <a:lnTo>
                    <a:pt x="26" y="664"/>
                  </a:lnTo>
                  <a:lnTo>
                    <a:pt x="20" y="664"/>
                  </a:lnTo>
                  <a:lnTo>
                    <a:pt x="15" y="664"/>
                  </a:lnTo>
                  <a:lnTo>
                    <a:pt x="10" y="664"/>
                  </a:lnTo>
                  <a:lnTo>
                    <a:pt x="5" y="664"/>
                  </a:lnTo>
                  <a:lnTo>
                    <a:pt x="0" y="664"/>
                  </a:lnTo>
                  <a:lnTo>
                    <a:pt x="0" y="539"/>
                  </a:lnTo>
                  <a:lnTo>
                    <a:pt x="0" y="444"/>
                  </a:lnTo>
                  <a:lnTo>
                    <a:pt x="0" y="289"/>
                  </a:lnTo>
                  <a:lnTo>
                    <a:pt x="0" y="0"/>
                  </a:lnTo>
                  <a:close/>
                </a:path>
              </a:pathLst>
            </a:custGeom>
            <a:solidFill>
              <a:srgbClr val="AB00AB"/>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5" name="Freeform 73"/>
            <p:cNvSpPr>
              <a:spLocks/>
            </p:cNvSpPr>
            <p:nvPr/>
          </p:nvSpPr>
          <p:spPr bwMode="auto">
            <a:xfrm>
              <a:off x="2604" y="2231"/>
              <a:ext cx="19" cy="420"/>
            </a:xfrm>
            <a:custGeom>
              <a:avLst/>
              <a:gdLst>
                <a:gd name="T0" fmla="*/ 0 w 31"/>
                <a:gd name="T1" fmla="*/ 0 h 584"/>
                <a:gd name="T2" fmla="*/ 0 w 31"/>
                <a:gd name="T3" fmla="*/ 0 h 584"/>
                <a:gd name="T4" fmla="*/ 3 w 31"/>
                <a:gd name="T5" fmla="*/ 0 h 584"/>
                <a:gd name="T6" fmla="*/ 3 w 31"/>
                <a:gd name="T7" fmla="*/ 0 h 584"/>
                <a:gd name="T8" fmla="*/ 6 w 31"/>
                <a:gd name="T9" fmla="*/ 0 h 584"/>
                <a:gd name="T10" fmla="*/ 6 w 31"/>
                <a:gd name="T11" fmla="*/ 0 h 584"/>
                <a:gd name="T12" fmla="*/ 9 w 31"/>
                <a:gd name="T13" fmla="*/ 0 h 584"/>
                <a:gd name="T14" fmla="*/ 12 w 31"/>
                <a:gd name="T15" fmla="*/ 0 h 584"/>
                <a:gd name="T16" fmla="*/ 16 w 31"/>
                <a:gd name="T17" fmla="*/ 0 h 584"/>
                <a:gd name="T18" fmla="*/ 16 w 31"/>
                <a:gd name="T19" fmla="*/ 79 h 584"/>
                <a:gd name="T20" fmla="*/ 19 w 31"/>
                <a:gd name="T21" fmla="*/ 140 h 584"/>
                <a:gd name="T22" fmla="*/ 16 w 31"/>
                <a:gd name="T23" fmla="*/ 237 h 584"/>
                <a:gd name="T24" fmla="*/ 16 w 31"/>
                <a:gd name="T25" fmla="*/ 420 h 584"/>
                <a:gd name="T26" fmla="*/ 16 w 31"/>
                <a:gd name="T27" fmla="*/ 420 h 584"/>
                <a:gd name="T28" fmla="*/ 12 w 31"/>
                <a:gd name="T29" fmla="*/ 420 h 584"/>
                <a:gd name="T30" fmla="*/ 12 w 31"/>
                <a:gd name="T31" fmla="*/ 420 h 584"/>
                <a:gd name="T32" fmla="*/ 12 w 31"/>
                <a:gd name="T33" fmla="*/ 420 h 584"/>
                <a:gd name="T34" fmla="*/ 9 w 31"/>
                <a:gd name="T35" fmla="*/ 420 h 584"/>
                <a:gd name="T36" fmla="*/ 6 w 31"/>
                <a:gd name="T37" fmla="*/ 420 h 584"/>
                <a:gd name="T38" fmla="*/ 3 w 31"/>
                <a:gd name="T39" fmla="*/ 420 h 584"/>
                <a:gd name="T40" fmla="*/ 0 w 31"/>
                <a:gd name="T41" fmla="*/ 420 h 584"/>
                <a:gd name="T42" fmla="*/ 0 w 31"/>
                <a:gd name="T43" fmla="*/ 341 h 584"/>
                <a:gd name="T44" fmla="*/ 0 w 31"/>
                <a:gd name="T45" fmla="*/ 280 h 584"/>
                <a:gd name="T46" fmla="*/ 0 w 31"/>
                <a:gd name="T47" fmla="*/ 183 h 584"/>
                <a:gd name="T48" fmla="*/ 0 w 31"/>
                <a:gd name="T49" fmla="*/ 0 h 5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584"/>
                <a:gd name="T77" fmla="*/ 31 w 31"/>
                <a:gd name="T78" fmla="*/ 584 h 58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584">
                  <a:moveTo>
                    <a:pt x="0" y="0"/>
                  </a:moveTo>
                  <a:lnTo>
                    <a:pt x="0" y="0"/>
                  </a:lnTo>
                  <a:lnTo>
                    <a:pt x="5" y="0"/>
                  </a:lnTo>
                  <a:lnTo>
                    <a:pt x="10" y="0"/>
                  </a:lnTo>
                  <a:lnTo>
                    <a:pt x="15" y="0"/>
                  </a:lnTo>
                  <a:lnTo>
                    <a:pt x="20" y="0"/>
                  </a:lnTo>
                  <a:lnTo>
                    <a:pt x="26" y="0"/>
                  </a:lnTo>
                  <a:lnTo>
                    <a:pt x="26" y="110"/>
                  </a:lnTo>
                  <a:lnTo>
                    <a:pt x="31" y="195"/>
                  </a:lnTo>
                  <a:lnTo>
                    <a:pt x="26" y="329"/>
                  </a:lnTo>
                  <a:lnTo>
                    <a:pt x="26" y="584"/>
                  </a:lnTo>
                  <a:lnTo>
                    <a:pt x="20" y="584"/>
                  </a:lnTo>
                  <a:lnTo>
                    <a:pt x="15" y="584"/>
                  </a:lnTo>
                  <a:lnTo>
                    <a:pt x="10" y="584"/>
                  </a:lnTo>
                  <a:lnTo>
                    <a:pt x="5" y="584"/>
                  </a:lnTo>
                  <a:lnTo>
                    <a:pt x="0" y="584"/>
                  </a:lnTo>
                  <a:lnTo>
                    <a:pt x="0" y="474"/>
                  </a:lnTo>
                  <a:lnTo>
                    <a:pt x="0" y="389"/>
                  </a:lnTo>
                  <a:lnTo>
                    <a:pt x="0" y="254"/>
                  </a:lnTo>
                  <a:lnTo>
                    <a:pt x="0" y="0"/>
                  </a:lnTo>
                  <a:close/>
                </a:path>
              </a:pathLst>
            </a:custGeom>
            <a:solidFill>
              <a:srgbClr val="B803B8"/>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6" name="Freeform 74"/>
            <p:cNvSpPr>
              <a:spLocks/>
            </p:cNvSpPr>
            <p:nvPr/>
          </p:nvSpPr>
          <p:spPr bwMode="auto">
            <a:xfrm>
              <a:off x="2604" y="2260"/>
              <a:ext cx="19" cy="362"/>
            </a:xfrm>
            <a:custGeom>
              <a:avLst/>
              <a:gdLst>
                <a:gd name="T0" fmla="*/ 0 w 31"/>
                <a:gd name="T1" fmla="*/ 0 h 504"/>
                <a:gd name="T2" fmla="*/ 0 w 31"/>
                <a:gd name="T3" fmla="*/ 0 h 504"/>
                <a:gd name="T4" fmla="*/ 3 w 31"/>
                <a:gd name="T5" fmla="*/ 0 h 504"/>
                <a:gd name="T6" fmla="*/ 3 w 31"/>
                <a:gd name="T7" fmla="*/ 0 h 504"/>
                <a:gd name="T8" fmla="*/ 6 w 31"/>
                <a:gd name="T9" fmla="*/ 0 h 504"/>
                <a:gd name="T10" fmla="*/ 6 w 31"/>
                <a:gd name="T11" fmla="*/ 0 h 504"/>
                <a:gd name="T12" fmla="*/ 9 w 31"/>
                <a:gd name="T13" fmla="*/ 0 h 504"/>
                <a:gd name="T14" fmla="*/ 12 w 31"/>
                <a:gd name="T15" fmla="*/ 0 h 504"/>
                <a:gd name="T16" fmla="*/ 16 w 31"/>
                <a:gd name="T17" fmla="*/ 0 h 504"/>
                <a:gd name="T18" fmla="*/ 16 w 31"/>
                <a:gd name="T19" fmla="*/ 68 h 504"/>
                <a:gd name="T20" fmla="*/ 19 w 31"/>
                <a:gd name="T21" fmla="*/ 122 h 504"/>
                <a:gd name="T22" fmla="*/ 16 w 31"/>
                <a:gd name="T23" fmla="*/ 204 h 504"/>
                <a:gd name="T24" fmla="*/ 16 w 31"/>
                <a:gd name="T25" fmla="*/ 362 h 504"/>
                <a:gd name="T26" fmla="*/ 16 w 31"/>
                <a:gd name="T27" fmla="*/ 362 h 504"/>
                <a:gd name="T28" fmla="*/ 12 w 31"/>
                <a:gd name="T29" fmla="*/ 362 h 504"/>
                <a:gd name="T30" fmla="*/ 12 w 31"/>
                <a:gd name="T31" fmla="*/ 362 h 504"/>
                <a:gd name="T32" fmla="*/ 12 w 31"/>
                <a:gd name="T33" fmla="*/ 362 h 504"/>
                <a:gd name="T34" fmla="*/ 9 w 31"/>
                <a:gd name="T35" fmla="*/ 362 h 504"/>
                <a:gd name="T36" fmla="*/ 6 w 31"/>
                <a:gd name="T37" fmla="*/ 362 h 504"/>
                <a:gd name="T38" fmla="*/ 3 w 31"/>
                <a:gd name="T39" fmla="*/ 362 h 504"/>
                <a:gd name="T40" fmla="*/ 0 w 31"/>
                <a:gd name="T41" fmla="*/ 362 h 504"/>
                <a:gd name="T42" fmla="*/ 0 w 31"/>
                <a:gd name="T43" fmla="*/ 294 h 504"/>
                <a:gd name="T44" fmla="*/ 0 w 31"/>
                <a:gd name="T45" fmla="*/ 243 h 504"/>
                <a:gd name="T46" fmla="*/ 0 w 31"/>
                <a:gd name="T47" fmla="*/ 157 h 504"/>
                <a:gd name="T48" fmla="*/ 0 w 31"/>
                <a:gd name="T49" fmla="*/ 0 h 50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504"/>
                <a:gd name="T77" fmla="*/ 31 w 31"/>
                <a:gd name="T78" fmla="*/ 504 h 50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504">
                  <a:moveTo>
                    <a:pt x="0" y="0"/>
                  </a:moveTo>
                  <a:lnTo>
                    <a:pt x="0" y="0"/>
                  </a:lnTo>
                  <a:lnTo>
                    <a:pt x="5" y="0"/>
                  </a:lnTo>
                  <a:lnTo>
                    <a:pt x="10" y="0"/>
                  </a:lnTo>
                  <a:lnTo>
                    <a:pt x="15" y="0"/>
                  </a:lnTo>
                  <a:lnTo>
                    <a:pt x="20" y="0"/>
                  </a:lnTo>
                  <a:lnTo>
                    <a:pt x="26" y="0"/>
                  </a:lnTo>
                  <a:lnTo>
                    <a:pt x="26" y="95"/>
                  </a:lnTo>
                  <a:lnTo>
                    <a:pt x="31" y="170"/>
                  </a:lnTo>
                  <a:lnTo>
                    <a:pt x="26" y="284"/>
                  </a:lnTo>
                  <a:lnTo>
                    <a:pt x="26" y="504"/>
                  </a:lnTo>
                  <a:lnTo>
                    <a:pt x="20" y="504"/>
                  </a:lnTo>
                  <a:lnTo>
                    <a:pt x="15" y="504"/>
                  </a:lnTo>
                  <a:lnTo>
                    <a:pt x="10" y="504"/>
                  </a:lnTo>
                  <a:lnTo>
                    <a:pt x="5" y="504"/>
                  </a:lnTo>
                  <a:lnTo>
                    <a:pt x="0" y="504"/>
                  </a:lnTo>
                  <a:lnTo>
                    <a:pt x="0" y="409"/>
                  </a:lnTo>
                  <a:lnTo>
                    <a:pt x="0" y="339"/>
                  </a:lnTo>
                  <a:lnTo>
                    <a:pt x="0" y="219"/>
                  </a:lnTo>
                  <a:lnTo>
                    <a:pt x="0" y="0"/>
                  </a:lnTo>
                  <a:close/>
                </a:path>
              </a:pathLst>
            </a:custGeom>
            <a:solidFill>
              <a:srgbClr val="C200C2"/>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7" name="Freeform 75"/>
            <p:cNvSpPr>
              <a:spLocks/>
            </p:cNvSpPr>
            <p:nvPr/>
          </p:nvSpPr>
          <p:spPr bwMode="auto">
            <a:xfrm>
              <a:off x="2604" y="2285"/>
              <a:ext cx="19" cy="312"/>
            </a:xfrm>
            <a:custGeom>
              <a:avLst/>
              <a:gdLst>
                <a:gd name="T0" fmla="*/ 0 w 31"/>
                <a:gd name="T1" fmla="*/ 0 h 434"/>
                <a:gd name="T2" fmla="*/ 0 w 31"/>
                <a:gd name="T3" fmla="*/ 0 h 434"/>
                <a:gd name="T4" fmla="*/ 3 w 31"/>
                <a:gd name="T5" fmla="*/ 0 h 434"/>
                <a:gd name="T6" fmla="*/ 3 w 31"/>
                <a:gd name="T7" fmla="*/ 0 h 434"/>
                <a:gd name="T8" fmla="*/ 6 w 31"/>
                <a:gd name="T9" fmla="*/ 0 h 434"/>
                <a:gd name="T10" fmla="*/ 6 w 31"/>
                <a:gd name="T11" fmla="*/ 0 h 434"/>
                <a:gd name="T12" fmla="*/ 9 w 31"/>
                <a:gd name="T13" fmla="*/ 0 h 434"/>
                <a:gd name="T14" fmla="*/ 12 w 31"/>
                <a:gd name="T15" fmla="*/ 0 h 434"/>
                <a:gd name="T16" fmla="*/ 16 w 31"/>
                <a:gd name="T17" fmla="*/ 0 h 434"/>
                <a:gd name="T18" fmla="*/ 16 w 31"/>
                <a:gd name="T19" fmla="*/ 61 h 434"/>
                <a:gd name="T20" fmla="*/ 19 w 31"/>
                <a:gd name="T21" fmla="*/ 104 h 434"/>
                <a:gd name="T22" fmla="*/ 16 w 31"/>
                <a:gd name="T23" fmla="*/ 175 h 434"/>
                <a:gd name="T24" fmla="*/ 16 w 31"/>
                <a:gd name="T25" fmla="*/ 312 h 434"/>
                <a:gd name="T26" fmla="*/ 16 w 31"/>
                <a:gd name="T27" fmla="*/ 312 h 434"/>
                <a:gd name="T28" fmla="*/ 12 w 31"/>
                <a:gd name="T29" fmla="*/ 312 h 434"/>
                <a:gd name="T30" fmla="*/ 12 w 31"/>
                <a:gd name="T31" fmla="*/ 312 h 434"/>
                <a:gd name="T32" fmla="*/ 12 w 31"/>
                <a:gd name="T33" fmla="*/ 312 h 434"/>
                <a:gd name="T34" fmla="*/ 9 w 31"/>
                <a:gd name="T35" fmla="*/ 312 h 434"/>
                <a:gd name="T36" fmla="*/ 6 w 31"/>
                <a:gd name="T37" fmla="*/ 312 h 434"/>
                <a:gd name="T38" fmla="*/ 3 w 31"/>
                <a:gd name="T39" fmla="*/ 312 h 434"/>
                <a:gd name="T40" fmla="*/ 0 w 31"/>
                <a:gd name="T41" fmla="*/ 312 h 434"/>
                <a:gd name="T42" fmla="*/ 0 w 31"/>
                <a:gd name="T43" fmla="*/ 254 h 434"/>
                <a:gd name="T44" fmla="*/ 0 w 31"/>
                <a:gd name="T45" fmla="*/ 208 h 434"/>
                <a:gd name="T46" fmla="*/ 0 w 31"/>
                <a:gd name="T47" fmla="*/ 136 h 434"/>
                <a:gd name="T48" fmla="*/ 0 w 31"/>
                <a:gd name="T49" fmla="*/ 0 h 4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434"/>
                <a:gd name="T77" fmla="*/ 31 w 31"/>
                <a:gd name="T78" fmla="*/ 434 h 43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434">
                  <a:moveTo>
                    <a:pt x="0" y="0"/>
                  </a:moveTo>
                  <a:lnTo>
                    <a:pt x="0" y="0"/>
                  </a:lnTo>
                  <a:lnTo>
                    <a:pt x="5" y="0"/>
                  </a:lnTo>
                  <a:lnTo>
                    <a:pt x="10" y="0"/>
                  </a:lnTo>
                  <a:lnTo>
                    <a:pt x="15" y="0"/>
                  </a:lnTo>
                  <a:lnTo>
                    <a:pt x="20" y="0"/>
                  </a:lnTo>
                  <a:lnTo>
                    <a:pt x="26" y="0"/>
                  </a:lnTo>
                  <a:lnTo>
                    <a:pt x="26" y="85"/>
                  </a:lnTo>
                  <a:lnTo>
                    <a:pt x="31" y="145"/>
                  </a:lnTo>
                  <a:lnTo>
                    <a:pt x="26" y="244"/>
                  </a:lnTo>
                  <a:lnTo>
                    <a:pt x="26" y="434"/>
                  </a:lnTo>
                  <a:lnTo>
                    <a:pt x="20" y="434"/>
                  </a:lnTo>
                  <a:lnTo>
                    <a:pt x="15" y="434"/>
                  </a:lnTo>
                  <a:lnTo>
                    <a:pt x="10" y="434"/>
                  </a:lnTo>
                  <a:lnTo>
                    <a:pt x="5" y="434"/>
                  </a:lnTo>
                  <a:lnTo>
                    <a:pt x="0" y="434"/>
                  </a:lnTo>
                  <a:lnTo>
                    <a:pt x="0" y="354"/>
                  </a:lnTo>
                  <a:lnTo>
                    <a:pt x="0" y="289"/>
                  </a:lnTo>
                  <a:lnTo>
                    <a:pt x="0" y="189"/>
                  </a:lnTo>
                  <a:lnTo>
                    <a:pt x="0" y="0"/>
                  </a:lnTo>
                  <a:close/>
                </a:path>
              </a:pathLst>
            </a:custGeom>
            <a:solidFill>
              <a:srgbClr val="D102D1"/>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8" name="Freeform 76"/>
            <p:cNvSpPr>
              <a:spLocks/>
            </p:cNvSpPr>
            <p:nvPr/>
          </p:nvSpPr>
          <p:spPr bwMode="auto">
            <a:xfrm>
              <a:off x="2604" y="2314"/>
              <a:ext cx="19" cy="254"/>
            </a:xfrm>
            <a:custGeom>
              <a:avLst/>
              <a:gdLst>
                <a:gd name="T0" fmla="*/ 0 w 31"/>
                <a:gd name="T1" fmla="*/ 0 h 354"/>
                <a:gd name="T2" fmla="*/ 0 w 31"/>
                <a:gd name="T3" fmla="*/ 0 h 354"/>
                <a:gd name="T4" fmla="*/ 3 w 31"/>
                <a:gd name="T5" fmla="*/ 0 h 354"/>
                <a:gd name="T6" fmla="*/ 3 w 31"/>
                <a:gd name="T7" fmla="*/ 0 h 354"/>
                <a:gd name="T8" fmla="*/ 6 w 31"/>
                <a:gd name="T9" fmla="*/ 0 h 354"/>
                <a:gd name="T10" fmla="*/ 6 w 31"/>
                <a:gd name="T11" fmla="*/ 0 h 354"/>
                <a:gd name="T12" fmla="*/ 9 w 31"/>
                <a:gd name="T13" fmla="*/ 0 h 354"/>
                <a:gd name="T14" fmla="*/ 12 w 31"/>
                <a:gd name="T15" fmla="*/ 0 h 354"/>
                <a:gd name="T16" fmla="*/ 16 w 31"/>
                <a:gd name="T17" fmla="*/ 0 h 354"/>
                <a:gd name="T18" fmla="*/ 16 w 31"/>
                <a:gd name="T19" fmla="*/ 47 h 354"/>
                <a:gd name="T20" fmla="*/ 19 w 31"/>
                <a:gd name="T21" fmla="*/ 86 h 354"/>
                <a:gd name="T22" fmla="*/ 16 w 31"/>
                <a:gd name="T23" fmla="*/ 143 h 354"/>
                <a:gd name="T24" fmla="*/ 16 w 31"/>
                <a:gd name="T25" fmla="*/ 254 h 354"/>
                <a:gd name="T26" fmla="*/ 16 w 31"/>
                <a:gd name="T27" fmla="*/ 254 h 354"/>
                <a:gd name="T28" fmla="*/ 12 w 31"/>
                <a:gd name="T29" fmla="*/ 254 h 354"/>
                <a:gd name="T30" fmla="*/ 12 w 31"/>
                <a:gd name="T31" fmla="*/ 254 h 354"/>
                <a:gd name="T32" fmla="*/ 12 w 31"/>
                <a:gd name="T33" fmla="*/ 254 h 354"/>
                <a:gd name="T34" fmla="*/ 9 w 31"/>
                <a:gd name="T35" fmla="*/ 254 h 354"/>
                <a:gd name="T36" fmla="*/ 6 w 31"/>
                <a:gd name="T37" fmla="*/ 254 h 354"/>
                <a:gd name="T38" fmla="*/ 3 w 31"/>
                <a:gd name="T39" fmla="*/ 254 h 354"/>
                <a:gd name="T40" fmla="*/ 0 w 31"/>
                <a:gd name="T41" fmla="*/ 254 h 354"/>
                <a:gd name="T42" fmla="*/ 0 w 31"/>
                <a:gd name="T43" fmla="*/ 207 h 354"/>
                <a:gd name="T44" fmla="*/ 0 w 31"/>
                <a:gd name="T45" fmla="*/ 168 h 354"/>
                <a:gd name="T46" fmla="*/ 0 w 31"/>
                <a:gd name="T47" fmla="*/ 110 h 354"/>
                <a:gd name="T48" fmla="*/ 0 w 31"/>
                <a:gd name="T49" fmla="*/ 0 h 3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354"/>
                <a:gd name="T77" fmla="*/ 31 w 31"/>
                <a:gd name="T78" fmla="*/ 354 h 3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354">
                  <a:moveTo>
                    <a:pt x="0" y="0"/>
                  </a:moveTo>
                  <a:lnTo>
                    <a:pt x="0" y="0"/>
                  </a:lnTo>
                  <a:lnTo>
                    <a:pt x="5" y="0"/>
                  </a:lnTo>
                  <a:lnTo>
                    <a:pt x="10" y="0"/>
                  </a:lnTo>
                  <a:lnTo>
                    <a:pt x="15" y="0"/>
                  </a:lnTo>
                  <a:lnTo>
                    <a:pt x="20" y="0"/>
                  </a:lnTo>
                  <a:lnTo>
                    <a:pt x="26" y="0"/>
                  </a:lnTo>
                  <a:lnTo>
                    <a:pt x="26" y="65"/>
                  </a:lnTo>
                  <a:lnTo>
                    <a:pt x="31" y="120"/>
                  </a:lnTo>
                  <a:lnTo>
                    <a:pt x="26" y="199"/>
                  </a:lnTo>
                  <a:lnTo>
                    <a:pt x="26" y="354"/>
                  </a:lnTo>
                  <a:lnTo>
                    <a:pt x="20" y="354"/>
                  </a:lnTo>
                  <a:lnTo>
                    <a:pt x="15" y="354"/>
                  </a:lnTo>
                  <a:lnTo>
                    <a:pt x="10" y="354"/>
                  </a:lnTo>
                  <a:lnTo>
                    <a:pt x="5" y="354"/>
                  </a:lnTo>
                  <a:lnTo>
                    <a:pt x="0" y="354"/>
                  </a:lnTo>
                  <a:lnTo>
                    <a:pt x="0" y="289"/>
                  </a:lnTo>
                  <a:lnTo>
                    <a:pt x="0" y="234"/>
                  </a:lnTo>
                  <a:lnTo>
                    <a:pt x="0" y="154"/>
                  </a:lnTo>
                  <a:lnTo>
                    <a:pt x="0" y="0"/>
                  </a:lnTo>
                  <a:close/>
                </a:path>
              </a:pathLst>
            </a:custGeom>
            <a:solidFill>
              <a:srgbClr val="DE03DE"/>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79" name="Freeform 77"/>
            <p:cNvSpPr>
              <a:spLocks/>
            </p:cNvSpPr>
            <p:nvPr/>
          </p:nvSpPr>
          <p:spPr bwMode="auto">
            <a:xfrm>
              <a:off x="2604" y="2343"/>
              <a:ext cx="19" cy="197"/>
            </a:xfrm>
            <a:custGeom>
              <a:avLst/>
              <a:gdLst>
                <a:gd name="T0" fmla="*/ 0 w 31"/>
                <a:gd name="T1" fmla="*/ 0 h 274"/>
                <a:gd name="T2" fmla="*/ 0 w 31"/>
                <a:gd name="T3" fmla="*/ 0 h 274"/>
                <a:gd name="T4" fmla="*/ 3 w 31"/>
                <a:gd name="T5" fmla="*/ 0 h 274"/>
                <a:gd name="T6" fmla="*/ 3 w 31"/>
                <a:gd name="T7" fmla="*/ 0 h 274"/>
                <a:gd name="T8" fmla="*/ 6 w 31"/>
                <a:gd name="T9" fmla="*/ 0 h 274"/>
                <a:gd name="T10" fmla="*/ 6 w 31"/>
                <a:gd name="T11" fmla="*/ 0 h 274"/>
                <a:gd name="T12" fmla="*/ 9 w 31"/>
                <a:gd name="T13" fmla="*/ 0 h 274"/>
                <a:gd name="T14" fmla="*/ 12 w 31"/>
                <a:gd name="T15" fmla="*/ 0 h 274"/>
                <a:gd name="T16" fmla="*/ 16 w 31"/>
                <a:gd name="T17" fmla="*/ 0 h 274"/>
                <a:gd name="T18" fmla="*/ 16 w 31"/>
                <a:gd name="T19" fmla="*/ 36 h 274"/>
                <a:gd name="T20" fmla="*/ 19 w 31"/>
                <a:gd name="T21" fmla="*/ 64 h 274"/>
                <a:gd name="T22" fmla="*/ 16 w 31"/>
                <a:gd name="T23" fmla="*/ 111 h 274"/>
                <a:gd name="T24" fmla="*/ 16 w 31"/>
                <a:gd name="T25" fmla="*/ 197 h 274"/>
                <a:gd name="T26" fmla="*/ 16 w 31"/>
                <a:gd name="T27" fmla="*/ 197 h 274"/>
                <a:gd name="T28" fmla="*/ 12 w 31"/>
                <a:gd name="T29" fmla="*/ 197 h 274"/>
                <a:gd name="T30" fmla="*/ 12 w 31"/>
                <a:gd name="T31" fmla="*/ 197 h 274"/>
                <a:gd name="T32" fmla="*/ 12 w 31"/>
                <a:gd name="T33" fmla="*/ 197 h 274"/>
                <a:gd name="T34" fmla="*/ 9 w 31"/>
                <a:gd name="T35" fmla="*/ 197 h 274"/>
                <a:gd name="T36" fmla="*/ 6 w 31"/>
                <a:gd name="T37" fmla="*/ 197 h 274"/>
                <a:gd name="T38" fmla="*/ 3 w 31"/>
                <a:gd name="T39" fmla="*/ 197 h 274"/>
                <a:gd name="T40" fmla="*/ 0 w 31"/>
                <a:gd name="T41" fmla="*/ 197 h 274"/>
                <a:gd name="T42" fmla="*/ 0 w 31"/>
                <a:gd name="T43" fmla="*/ 161 h 274"/>
                <a:gd name="T44" fmla="*/ 0 w 31"/>
                <a:gd name="T45" fmla="*/ 132 h 274"/>
                <a:gd name="T46" fmla="*/ 0 w 31"/>
                <a:gd name="T47" fmla="*/ 86 h 274"/>
                <a:gd name="T48" fmla="*/ 0 w 31"/>
                <a:gd name="T49" fmla="*/ 0 h 2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274"/>
                <a:gd name="T77" fmla="*/ 31 w 31"/>
                <a:gd name="T78" fmla="*/ 274 h 2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274">
                  <a:moveTo>
                    <a:pt x="0" y="0"/>
                  </a:moveTo>
                  <a:lnTo>
                    <a:pt x="0" y="0"/>
                  </a:lnTo>
                  <a:lnTo>
                    <a:pt x="5" y="0"/>
                  </a:lnTo>
                  <a:lnTo>
                    <a:pt x="10" y="0"/>
                  </a:lnTo>
                  <a:lnTo>
                    <a:pt x="15" y="0"/>
                  </a:lnTo>
                  <a:lnTo>
                    <a:pt x="20" y="0"/>
                  </a:lnTo>
                  <a:lnTo>
                    <a:pt x="26" y="0"/>
                  </a:lnTo>
                  <a:lnTo>
                    <a:pt x="26" y="50"/>
                  </a:lnTo>
                  <a:lnTo>
                    <a:pt x="31" y="89"/>
                  </a:lnTo>
                  <a:lnTo>
                    <a:pt x="26" y="154"/>
                  </a:lnTo>
                  <a:lnTo>
                    <a:pt x="26" y="274"/>
                  </a:lnTo>
                  <a:lnTo>
                    <a:pt x="20" y="274"/>
                  </a:lnTo>
                  <a:lnTo>
                    <a:pt x="15" y="274"/>
                  </a:lnTo>
                  <a:lnTo>
                    <a:pt x="10" y="274"/>
                  </a:lnTo>
                  <a:lnTo>
                    <a:pt x="5" y="274"/>
                  </a:lnTo>
                  <a:lnTo>
                    <a:pt x="0" y="274"/>
                  </a:lnTo>
                  <a:lnTo>
                    <a:pt x="0" y="224"/>
                  </a:lnTo>
                  <a:lnTo>
                    <a:pt x="0" y="184"/>
                  </a:lnTo>
                  <a:lnTo>
                    <a:pt x="0" y="119"/>
                  </a:lnTo>
                  <a:lnTo>
                    <a:pt x="0" y="0"/>
                  </a:lnTo>
                  <a:close/>
                </a:path>
              </a:pathLst>
            </a:custGeom>
            <a:solidFill>
              <a:srgbClr val="E802E8"/>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0" name="Freeform 78"/>
            <p:cNvSpPr>
              <a:spLocks/>
            </p:cNvSpPr>
            <p:nvPr/>
          </p:nvSpPr>
          <p:spPr bwMode="auto">
            <a:xfrm>
              <a:off x="2604" y="2371"/>
              <a:ext cx="19" cy="140"/>
            </a:xfrm>
            <a:custGeom>
              <a:avLst/>
              <a:gdLst>
                <a:gd name="T0" fmla="*/ 0 w 31"/>
                <a:gd name="T1" fmla="*/ 0 h 194"/>
                <a:gd name="T2" fmla="*/ 0 w 31"/>
                <a:gd name="T3" fmla="*/ 0 h 194"/>
                <a:gd name="T4" fmla="*/ 3 w 31"/>
                <a:gd name="T5" fmla="*/ 0 h 194"/>
                <a:gd name="T6" fmla="*/ 3 w 31"/>
                <a:gd name="T7" fmla="*/ 0 h 194"/>
                <a:gd name="T8" fmla="*/ 6 w 31"/>
                <a:gd name="T9" fmla="*/ 0 h 194"/>
                <a:gd name="T10" fmla="*/ 6 w 31"/>
                <a:gd name="T11" fmla="*/ 0 h 194"/>
                <a:gd name="T12" fmla="*/ 9 w 31"/>
                <a:gd name="T13" fmla="*/ 0 h 194"/>
                <a:gd name="T14" fmla="*/ 12 w 31"/>
                <a:gd name="T15" fmla="*/ 0 h 194"/>
                <a:gd name="T16" fmla="*/ 16 w 31"/>
                <a:gd name="T17" fmla="*/ 0 h 194"/>
                <a:gd name="T18" fmla="*/ 16 w 31"/>
                <a:gd name="T19" fmla="*/ 25 h 194"/>
                <a:gd name="T20" fmla="*/ 19 w 31"/>
                <a:gd name="T21" fmla="*/ 46 h 194"/>
                <a:gd name="T22" fmla="*/ 16 w 31"/>
                <a:gd name="T23" fmla="*/ 79 h 194"/>
                <a:gd name="T24" fmla="*/ 16 w 31"/>
                <a:gd name="T25" fmla="*/ 140 h 194"/>
                <a:gd name="T26" fmla="*/ 16 w 31"/>
                <a:gd name="T27" fmla="*/ 140 h 194"/>
                <a:gd name="T28" fmla="*/ 12 w 31"/>
                <a:gd name="T29" fmla="*/ 140 h 194"/>
                <a:gd name="T30" fmla="*/ 12 w 31"/>
                <a:gd name="T31" fmla="*/ 140 h 194"/>
                <a:gd name="T32" fmla="*/ 12 w 31"/>
                <a:gd name="T33" fmla="*/ 140 h 194"/>
                <a:gd name="T34" fmla="*/ 9 w 31"/>
                <a:gd name="T35" fmla="*/ 140 h 194"/>
                <a:gd name="T36" fmla="*/ 6 w 31"/>
                <a:gd name="T37" fmla="*/ 140 h 194"/>
                <a:gd name="T38" fmla="*/ 3 w 31"/>
                <a:gd name="T39" fmla="*/ 140 h 194"/>
                <a:gd name="T40" fmla="*/ 0 w 31"/>
                <a:gd name="T41" fmla="*/ 140 h 194"/>
                <a:gd name="T42" fmla="*/ 0 w 31"/>
                <a:gd name="T43" fmla="*/ 115 h 194"/>
                <a:gd name="T44" fmla="*/ 0 w 31"/>
                <a:gd name="T45" fmla="*/ 93 h 194"/>
                <a:gd name="T46" fmla="*/ 0 w 31"/>
                <a:gd name="T47" fmla="*/ 61 h 194"/>
                <a:gd name="T48" fmla="*/ 0 w 3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94"/>
                <a:gd name="T77" fmla="*/ 31 w 3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94">
                  <a:moveTo>
                    <a:pt x="0" y="0"/>
                  </a:moveTo>
                  <a:lnTo>
                    <a:pt x="0" y="0"/>
                  </a:lnTo>
                  <a:lnTo>
                    <a:pt x="5" y="0"/>
                  </a:lnTo>
                  <a:lnTo>
                    <a:pt x="10" y="0"/>
                  </a:lnTo>
                  <a:lnTo>
                    <a:pt x="15" y="0"/>
                  </a:lnTo>
                  <a:lnTo>
                    <a:pt x="20" y="0"/>
                  </a:lnTo>
                  <a:lnTo>
                    <a:pt x="26" y="0"/>
                  </a:lnTo>
                  <a:lnTo>
                    <a:pt x="26" y="35"/>
                  </a:lnTo>
                  <a:lnTo>
                    <a:pt x="31" y="64"/>
                  </a:lnTo>
                  <a:lnTo>
                    <a:pt x="26" y="109"/>
                  </a:lnTo>
                  <a:lnTo>
                    <a:pt x="26" y="194"/>
                  </a:lnTo>
                  <a:lnTo>
                    <a:pt x="20" y="194"/>
                  </a:lnTo>
                  <a:lnTo>
                    <a:pt x="15" y="194"/>
                  </a:lnTo>
                  <a:lnTo>
                    <a:pt x="10" y="194"/>
                  </a:lnTo>
                  <a:lnTo>
                    <a:pt x="5" y="194"/>
                  </a:lnTo>
                  <a:lnTo>
                    <a:pt x="0" y="194"/>
                  </a:lnTo>
                  <a:lnTo>
                    <a:pt x="0" y="159"/>
                  </a:lnTo>
                  <a:lnTo>
                    <a:pt x="0" y="129"/>
                  </a:lnTo>
                  <a:lnTo>
                    <a:pt x="0" y="84"/>
                  </a:lnTo>
                  <a:lnTo>
                    <a:pt x="0" y="0"/>
                  </a:lnTo>
                  <a:close/>
                </a:path>
              </a:pathLst>
            </a:custGeom>
            <a:solidFill>
              <a:srgbClr val="F503F5"/>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1" name="Rectangle 79"/>
            <p:cNvSpPr>
              <a:spLocks noChangeArrowheads="1"/>
            </p:cNvSpPr>
            <p:nvPr/>
          </p:nvSpPr>
          <p:spPr bwMode="auto">
            <a:xfrm>
              <a:off x="2604" y="2397"/>
              <a:ext cx="19" cy="89"/>
            </a:xfrm>
            <a:prstGeom prst="rect">
              <a:avLst/>
            </a:prstGeom>
            <a:solidFill>
              <a:srgbClr val="FF00FF"/>
            </a:solidFill>
            <a:ln w="9525">
              <a:noFill/>
              <a:miter lim="800000"/>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2" name="Freeform 80"/>
            <p:cNvSpPr>
              <a:spLocks/>
            </p:cNvSpPr>
            <p:nvPr/>
          </p:nvSpPr>
          <p:spPr bwMode="auto">
            <a:xfrm>
              <a:off x="2558" y="2386"/>
              <a:ext cx="105" cy="114"/>
            </a:xfrm>
            <a:custGeom>
              <a:avLst/>
              <a:gdLst>
                <a:gd name="T0" fmla="*/ 53 w 166"/>
                <a:gd name="T1" fmla="*/ 114 h 159"/>
                <a:gd name="T2" fmla="*/ 43 w 166"/>
                <a:gd name="T3" fmla="*/ 110 h 159"/>
                <a:gd name="T4" fmla="*/ 33 w 166"/>
                <a:gd name="T5" fmla="*/ 107 h 159"/>
                <a:gd name="T6" fmla="*/ 23 w 166"/>
                <a:gd name="T7" fmla="*/ 103 h 159"/>
                <a:gd name="T8" fmla="*/ 16 w 166"/>
                <a:gd name="T9" fmla="*/ 96 h 159"/>
                <a:gd name="T10" fmla="*/ 10 w 166"/>
                <a:gd name="T11" fmla="*/ 89 h 159"/>
                <a:gd name="T12" fmla="*/ 7 w 166"/>
                <a:gd name="T13" fmla="*/ 78 h 159"/>
                <a:gd name="T14" fmla="*/ 3 w 166"/>
                <a:gd name="T15" fmla="*/ 67 h 159"/>
                <a:gd name="T16" fmla="*/ 0 w 166"/>
                <a:gd name="T17" fmla="*/ 57 h 159"/>
                <a:gd name="T18" fmla="*/ 3 w 166"/>
                <a:gd name="T19" fmla="*/ 46 h 159"/>
                <a:gd name="T20" fmla="*/ 7 w 166"/>
                <a:gd name="T21" fmla="*/ 35 h 159"/>
                <a:gd name="T22" fmla="*/ 10 w 166"/>
                <a:gd name="T23" fmla="*/ 24 h 159"/>
                <a:gd name="T24" fmla="*/ 16 w 166"/>
                <a:gd name="T25" fmla="*/ 18 h 159"/>
                <a:gd name="T26" fmla="*/ 23 w 166"/>
                <a:gd name="T27" fmla="*/ 11 h 159"/>
                <a:gd name="T28" fmla="*/ 33 w 166"/>
                <a:gd name="T29" fmla="*/ 7 h 159"/>
                <a:gd name="T30" fmla="*/ 43 w 166"/>
                <a:gd name="T31" fmla="*/ 4 h 159"/>
                <a:gd name="T32" fmla="*/ 53 w 166"/>
                <a:gd name="T33" fmla="*/ 0 h 159"/>
                <a:gd name="T34" fmla="*/ 63 w 166"/>
                <a:gd name="T35" fmla="*/ 4 h 159"/>
                <a:gd name="T36" fmla="*/ 72 w 166"/>
                <a:gd name="T37" fmla="*/ 7 h 159"/>
                <a:gd name="T38" fmla="*/ 82 w 166"/>
                <a:gd name="T39" fmla="*/ 11 h 159"/>
                <a:gd name="T40" fmla="*/ 89 w 166"/>
                <a:gd name="T41" fmla="*/ 18 h 159"/>
                <a:gd name="T42" fmla="*/ 95 w 166"/>
                <a:gd name="T43" fmla="*/ 24 h 159"/>
                <a:gd name="T44" fmla="*/ 99 w 166"/>
                <a:gd name="T45" fmla="*/ 35 h 159"/>
                <a:gd name="T46" fmla="*/ 102 w 166"/>
                <a:gd name="T47" fmla="*/ 46 h 159"/>
                <a:gd name="T48" fmla="*/ 105 w 166"/>
                <a:gd name="T49" fmla="*/ 57 h 159"/>
                <a:gd name="T50" fmla="*/ 102 w 166"/>
                <a:gd name="T51" fmla="*/ 67 h 159"/>
                <a:gd name="T52" fmla="*/ 99 w 166"/>
                <a:gd name="T53" fmla="*/ 78 h 159"/>
                <a:gd name="T54" fmla="*/ 95 w 166"/>
                <a:gd name="T55" fmla="*/ 89 h 159"/>
                <a:gd name="T56" fmla="*/ 89 w 166"/>
                <a:gd name="T57" fmla="*/ 96 h 159"/>
                <a:gd name="T58" fmla="*/ 82 w 166"/>
                <a:gd name="T59" fmla="*/ 103 h 159"/>
                <a:gd name="T60" fmla="*/ 72 w 166"/>
                <a:gd name="T61" fmla="*/ 107 h 159"/>
                <a:gd name="T62" fmla="*/ 63 w 166"/>
                <a:gd name="T63" fmla="*/ 110 h 159"/>
                <a:gd name="T64" fmla="*/ 53 w 166"/>
                <a:gd name="T65" fmla="*/ 114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6"/>
                <a:gd name="T100" fmla="*/ 0 h 159"/>
                <a:gd name="T101" fmla="*/ 166 w 166"/>
                <a:gd name="T102" fmla="*/ 159 h 1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6" h="159">
                  <a:moveTo>
                    <a:pt x="83" y="159"/>
                  </a:moveTo>
                  <a:lnTo>
                    <a:pt x="68" y="154"/>
                  </a:lnTo>
                  <a:lnTo>
                    <a:pt x="52" y="149"/>
                  </a:lnTo>
                  <a:lnTo>
                    <a:pt x="36" y="144"/>
                  </a:lnTo>
                  <a:lnTo>
                    <a:pt x="26" y="134"/>
                  </a:lnTo>
                  <a:lnTo>
                    <a:pt x="16" y="124"/>
                  </a:lnTo>
                  <a:lnTo>
                    <a:pt x="11" y="109"/>
                  </a:lnTo>
                  <a:lnTo>
                    <a:pt x="5" y="94"/>
                  </a:lnTo>
                  <a:lnTo>
                    <a:pt x="0" y="79"/>
                  </a:lnTo>
                  <a:lnTo>
                    <a:pt x="5" y="64"/>
                  </a:lnTo>
                  <a:lnTo>
                    <a:pt x="11" y="49"/>
                  </a:lnTo>
                  <a:lnTo>
                    <a:pt x="16" y="34"/>
                  </a:lnTo>
                  <a:lnTo>
                    <a:pt x="26" y="25"/>
                  </a:lnTo>
                  <a:lnTo>
                    <a:pt x="36" y="15"/>
                  </a:lnTo>
                  <a:lnTo>
                    <a:pt x="52" y="10"/>
                  </a:lnTo>
                  <a:lnTo>
                    <a:pt x="68" y="5"/>
                  </a:lnTo>
                  <a:lnTo>
                    <a:pt x="83" y="0"/>
                  </a:lnTo>
                  <a:lnTo>
                    <a:pt x="99" y="5"/>
                  </a:lnTo>
                  <a:lnTo>
                    <a:pt x="114" y="10"/>
                  </a:lnTo>
                  <a:lnTo>
                    <a:pt x="130" y="15"/>
                  </a:lnTo>
                  <a:lnTo>
                    <a:pt x="140" y="25"/>
                  </a:lnTo>
                  <a:lnTo>
                    <a:pt x="150" y="34"/>
                  </a:lnTo>
                  <a:lnTo>
                    <a:pt x="156" y="49"/>
                  </a:lnTo>
                  <a:lnTo>
                    <a:pt x="161" y="64"/>
                  </a:lnTo>
                  <a:lnTo>
                    <a:pt x="166" y="79"/>
                  </a:lnTo>
                  <a:lnTo>
                    <a:pt x="161" y="94"/>
                  </a:lnTo>
                  <a:lnTo>
                    <a:pt x="156" y="109"/>
                  </a:lnTo>
                  <a:lnTo>
                    <a:pt x="150" y="124"/>
                  </a:lnTo>
                  <a:lnTo>
                    <a:pt x="140" y="134"/>
                  </a:lnTo>
                  <a:lnTo>
                    <a:pt x="130" y="144"/>
                  </a:lnTo>
                  <a:lnTo>
                    <a:pt x="114" y="149"/>
                  </a:lnTo>
                  <a:lnTo>
                    <a:pt x="99" y="154"/>
                  </a:lnTo>
                  <a:lnTo>
                    <a:pt x="83" y="159"/>
                  </a:lnTo>
                  <a:close/>
                </a:path>
              </a:pathLst>
            </a:custGeom>
            <a:solidFill>
              <a:srgbClr val="FF00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3" name="Freeform 81"/>
            <p:cNvSpPr>
              <a:spLocks/>
            </p:cNvSpPr>
            <p:nvPr/>
          </p:nvSpPr>
          <p:spPr bwMode="auto">
            <a:xfrm>
              <a:off x="2568" y="2397"/>
              <a:ext cx="88" cy="96"/>
            </a:xfrm>
            <a:custGeom>
              <a:avLst/>
              <a:gdLst>
                <a:gd name="T0" fmla="*/ 42 w 140"/>
                <a:gd name="T1" fmla="*/ 96 h 134"/>
                <a:gd name="T2" fmla="*/ 33 w 140"/>
                <a:gd name="T3" fmla="*/ 92 h 134"/>
                <a:gd name="T4" fmla="*/ 26 w 140"/>
                <a:gd name="T5" fmla="*/ 92 h 134"/>
                <a:gd name="T6" fmla="*/ 16 w 140"/>
                <a:gd name="T7" fmla="*/ 85 h 134"/>
                <a:gd name="T8" fmla="*/ 13 w 140"/>
                <a:gd name="T9" fmla="*/ 82 h 134"/>
                <a:gd name="T10" fmla="*/ 6 w 140"/>
                <a:gd name="T11" fmla="*/ 75 h 134"/>
                <a:gd name="T12" fmla="*/ 3 w 140"/>
                <a:gd name="T13" fmla="*/ 67 h 134"/>
                <a:gd name="T14" fmla="*/ 0 w 140"/>
                <a:gd name="T15" fmla="*/ 57 h 134"/>
                <a:gd name="T16" fmla="*/ 0 w 140"/>
                <a:gd name="T17" fmla="*/ 46 h 134"/>
                <a:gd name="T18" fmla="*/ 0 w 140"/>
                <a:gd name="T19" fmla="*/ 39 h 134"/>
                <a:gd name="T20" fmla="*/ 3 w 140"/>
                <a:gd name="T21" fmla="*/ 28 h 134"/>
                <a:gd name="T22" fmla="*/ 6 w 140"/>
                <a:gd name="T23" fmla="*/ 21 h 134"/>
                <a:gd name="T24" fmla="*/ 13 w 140"/>
                <a:gd name="T25" fmla="*/ 14 h 134"/>
                <a:gd name="T26" fmla="*/ 16 w 140"/>
                <a:gd name="T27" fmla="*/ 7 h 134"/>
                <a:gd name="T28" fmla="*/ 26 w 140"/>
                <a:gd name="T29" fmla="*/ 4 h 134"/>
                <a:gd name="T30" fmla="*/ 33 w 140"/>
                <a:gd name="T31" fmla="*/ 0 h 134"/>
                <a:gd name="T32" fmla="*/ 42 w 140"/>
                <a:gd name="T33" fmla="*/ 0 h 134"/>
                <a:gd name="T34" fmla="*/ 52 w 140"/>
                <a:gd name="T35" fmla="*/ 0 h 134"/>
                <a:gd name="T36" fmla="*/ 58 w 140"/>
                <a:gd name="T37" fmla="*/ 4 h 134"/>
                <a:gd name="T38" fmla="*/ 68 w 140"/>
                <a:gd name="T39" fmla="*/ 7 h 134"/>
                <a:gd name="T40" fmla="*/ 75 w 140"/>
                <a:gd name="T41" fmla="*/ 14 h 134"/>
                <a:gd name="T42" fmla="*/ 78 w 140"/>
                <a:gd name="T43" fmla="*/ 21 h 134"/>
                <a:gd name="T44" fmla="*/ 84 w 140"/>
                <a:gd name="T45" fmla="*/ 28 h 134"/>
                <a:gd name="T46" fmla="*/ 84 w 140"/>
                <a:gd name="T47" fmla="*/ 39 h 134"/>
                <a:gd name="T48" fmla="*/ 88 w 140"/>
                <a:gd name="T49" fmla="*/ 46 h 134"/>
                <a:gd name="T50" fmla="*/ 84 w 140"/>
                <a:gd name="T51" fmla="*/ 57 h 134"/>
                <a:gd name="T52" fmla="*/ 84 w 140"/>
                <a:gd name="T53" fmla="*/ 67 h 134"/>
                <a:gd name="T54" fmla="*/ 78 w 140"/>
                <a:gd name="T55" fmla="*/ 75 h 134"/>
                <a:gd name="T56" fmla="*/ 75 w 140"/>
                <a:gd name="T57" fmla="*/ 82 h 134"/>
                <a:gd name="T58" fmla="*/ 68 w 140"/>
                <a:gd name="T59" fmla="*/ 85 h 134"/>
                <a:gd name="T60" fmla="*/ 58 w 140"/>
                <a:gd name="T61" fmla="*/ 92 h 134"/>
                <a:gd name="T62" fmla="*/ 52 w 140"/>
                <a:gd name="T63" fmla="*/ 92 h 134"/>
                <a:gd name="T64" fmla="*/ 42 w 140"/>
                <a:gd name="T65" fmla="*/ 96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0"/>
                <a:gd name="T100" fmla="*/ 0 h 134"/>
                <a:gd name="T101" fmla="*/ 140 w 140"/>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0" h="134">
                  <a:moveTo>
                    <a:pt x="67" y="134"/>
                  </a:moveTo>
                  <a:lnTo>
                    <a:pt x="52" y="129"/>
                  </a:lnTo>
                  <a:lnTo>
                    <a:pt x="41" y="129"/>
                  </a:lnTo>
                  <a:lnTo>
                    <a:pt x="26" y="119"/>
                  </a:lnTo>
                  <a:lnTo>
                    <a:pt x="20" y="114"/>
                  </a:lnTo>
                  <a:lnTo>
                    <a:pt x="10" y="104"/>
                  </a:lnTo>
                  <a:lnTo>
                    <a:pt x="5" y="94"/>
                  </a:lnTo>
                  <a:lnTo>
                    <a:pt x="0" y="79"/>
                  </a:lnTo>
                  <a:lnTo>
                    <a:pt x="0" y="64"/>
                  </a:lnTo>
                  <a:lnTo>
                    <a:pt x="0" y="54"/>
                  </a:lnTo>
                  <a:lnTo>
                    <a:pt x="5" y="39"/>
                  </a:lnTo>
                  <a:lnTo>
                    <a:pt x="10" y="29"/>
                  </a:lnTo>
                  <a:lnTo>
                    <a:pt x="20" y="19"/>
                  </a:lnTo>
                  <a:lnTo>
                    <a:pt x="26" y="10"/>
                  </a:lnTo>
                  <a:lnTo>
                    <a:pt x="41" y="5"/>
                  </a:lnTo>
                  <a:lnTo>
                    <a:pt x="52" y="0"/>
                  </a:lnTo>
                  <a:lnTo>
                    <a:pt x="67" y="0"/>
                  </a:lnTo>
                  <a:lnTo>
                    <a:pt x="83" y="0"/>
                  </a:lnTo>
                  <a:lnTo>
                    <a:pt x="93" y="5"/>
                  </a:lnTo>
                  <a:lnTo>
                    <a:pt x="108" y="10"/>
                  </a:lnTo>
                  <a:lnTo>
                    <a:pt x="119" y="19"/>
                  </a:lnTo>
                  <a:lnTo>
                    <a:pt x="124" y="29"/>
                  </a:lnTo>
                  <a:lnTo>
                    <a:pt x="134" y="39"/>
                  </a:lnTo>
                  <a:lnTo>
                    <a:pt x="134" y="54"/>
                  </a:lnTo>
                  <a:lnTo>
                    <a:pt x="140" y="64"/>
                  </a:lnTo>
                  <a:lnTo>
                    <a:pt x="134" y="79"/>
                  </a:lnTo>
                  <a:lnTo>
                    <a:pt x="134" y="94"/>
                  </a:lnTo>
                  <a:lnTo>
                    <a:pt x="124" y="104"/>
                  </a:lnTo>
                  <a:lnTo>
                    <a:pt x="119" y="114"/>
                  </a:lnTo>
                  <a:lnTo>
                    <a:pt x="108" y="119"/>
                  </a:lnTo>
                  <a:lnTo>
                    <a:pt x="93" y="129"/>
                  </a:lnTo>
                  <a:lnTo>
                    <a:pt x="83" y="129"/>
                  </a:lnTo>
                  <a:lnTo>
                    <a:pt x="67" y="134"/>
                  </a:lnTo>
                  <a:close/>
                </a:path>
              </a:pathLst>
            </a:custGeom>
            <a:solidFill>
              <a:srgbClr val="FF33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4" name="Freeform 82"/>
            <p:cNvSpPr>
              <a:spLocks/>
            </p:cNvSpPr>
            <p:nvPr/>
          </p:nvSpPr>
          <p:spPr bwMode="auto">
            <a:xfrm>
              <a:off x="2574" y="2404"/>
              <a:ext cx="75" cy="82"/>
            </a:xfrm>
            <a:custGeom>
              <a:avLst/>
              <a:gdLst>
                <a:gd name="T0" fmla="*/ 36 w 119"/>
                <a:gd name="T1" fmla="*/ 82 h 114"/>
                <a:gd name="T2" fmla="*/ 30 w 119"/>
                <a:gd name="T3" fmla="*/ 78 h 114"/>
                <a:gd name="T4" fmla="*/ 23 w 119"/>
                <a:gd name="T5" fmla="*/ 78 h 114"/>
                <a:gd name="T6" fmla="*/ 16 w 119"/>
                <a:gd name="T7" fmla="*/ 75 h 114"/>
                <a:gd name="T8" fmla="*/ 10 w 119"/>
                <a:gd name="T9" fmla="*/ 68 h 114"/>
                <a:gd name="T10" fmla="*/ 6 w 119"/>
                <a:gd name="T11" fmla="*/ 64 h 114"/>
                <a:gd name="T12" fmla="*/ 3 w 119"/>
                <a:gd name="T13" fmla="*/ 57 h 114"/>
                <a:gd name="T14" fmla="*/ 0 w 119"/>
                <a:gd name="T15" fmla="*/ 50 h 114"/>
                <a:gd name="T16" fmla="*/ 0 w 119"/>
                <a:gd name="T17" fmla="*/ 39 h 114"/>
                <a:gd name="T18" fmla="*/ 0 w 119"/>
                <a:gd name="T19" fmla="*/ 32 h 114"/>
                <a:gd name="T20" fmla="*/ 3 w 119"/>
                <a:gd name="T21" fmla="*/ 24 h 114"/>
                <a:gd name="T22" fmla="*/ 6 w 119"/>
                <a:gd name="T23" fmla="*/ 17 h 114"/>
                <a:gd name="T24" fmla="*/ 10 w 119"/>
                <a:gd name="T25" fmla="*/ 10 h 114"/>
                <a:gd name="T26" fmla="*/ 16 w 119"/>
                <a:gd name="T27" fmla="*/ 6 h 114"/>
                <a:gd name="T28" fmla="*/ 23 w 119"/>
                <a:gd name="T29" fmla="*/ 3 h 114"/>
                <a:gd name="T30" fmla="*/ 30 w 119"/>
                <a:gd name="T31" fmla="*/ 0 h 114"/>
                <a:gd name="T32" fmla="*/ 36 w 119"/>
                <a:gd name="T33" fmla="*/ 0 h 114"/>
                <a:gd name="T34" fmla="*/ 42 w 119"/>
                <a:gd name="T35" fmla="*/ 0 h 114"/>
                <a:gd name="T36" fmla="*/ 49 w 119"/>
                <a:gd name="T37" fmla="*/ 3 h 114"/>
                <a:gd name="T38" fmla="*/ 55 w 119"/>
                <a:gd name="T39" fmla="*/ 6 h 114"/>
                <a:gd name="T40" fmla="*/ 62 w 119"/>
                <a:gd name="T41" fmla="*/ 10 h 114"/>
                <a:gd name="T42" fmla="*/ 69 w 119"/>
                <a:gd name="T43" fmla="*/ 17 h 114"/>
                <a:gd name="T44" fmla="*/ 72 w 119"/>
                <a:gd name="T45" fmla="*/ 24 h 114"/>
                <a:gd name="T46" fmla="*/ 72 w 119"/>
                <a:gd name="T47" fmla="*/ 32 h 114"/>
                <a:gd name="T48" fmla="*/ 75 w 119"/>
                <a:gd name="T49" fmla="*/ 39 h 114"/>
                <a:gd name="T50" fmla="*/ 72 w 119"/>
                <a:gd name="T51" fmla="*/ 50 h 114"/>
                <a:gd name="T52" fmla="*/ 72 w 119"/>
                <a:gd name="T53" fmla="*/ 57 h 114"/>
                <a:gd name="T54" fmla="*/ 69 w 119"/>
                <a:gd name="T55" fmla="*/ 64 h 114"/>
                <a:gd name="T56" fmla="*/ 62 w 119"/>
                <a:gd name="T57" fmla="*/ 68 h 114"/>
                <a:gd name="T58" fmla="*/ 55 w 119"/>
                <a:gd name="T59" fmla="*/ 75 h 114"/>
                <a:gd name="T60" fmla="*/ 49 w 119"/>
                <a:gd name="T61" fmla="*/ 78 h 114"/>
                <a:gd name="T62" fmla="*/ 42 w 119"/>
                <a:gd name="T63" fmla="*/ 78 h 114"/>
                <a:gd name="T64" fmla="*/ 36 w 119"/>
                <a:gd name="T65" fmla="*/ 82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9"/>
                <a:gd name="T100" fmla="*/ 0 h 114"/>
                <a:gd name="T101" fmla="*/ 119 w 11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9" h="114">
                  <a:moveTo>
                    <a:pt x="57" y="114"/>
                  </a:moveTo>
                  <a:lnTo>
                    <a:pt x="47" y="109"/>
                  </a:lnTo>
                  <a:lnTo>
                    <a:pt x="36" y="109"/>
                  </a:lnTo>
                  <a:lnTo>
                    <a:pt x="26" y="104"/>
                  </a:lnTo>
                  <a:lnTo>
                    <a:pt x="16" y="94"/>
                  </a:lnTo>
                  <a:lnTo>
                    <a:pt x="10" y="89"/>
                  </a:lnTo>
                  <a:lnTo>
                    <a:pt x="5" y="79"/>
                  </a:lnTo>
                  <a:lnTo>
                    <a:pt x="0" y="69"/>
                  </a:lnTo>
                  <a:lnTo>
                    <a:pt x="0" y="54"/>
                  </a:lnTo>
                  <a:lnTo>
                    <a:pt x="0" y="44"/>
                  </a:lnTo>
                  <a:lnTo>
                    <a:pt x="5" y="34"/>
                  </a:lnTo>
                  <a:lnTo>
                    <a:pt x="10" y="24"/>
                  </a:lnTo>
                  <a:lnTo>
                    <a:pt x="16" y="14"/>
                  </a:lnTo>
                  <a:lnTo>
                    <a:pt x="26" y="9"/>
                  </a:lnTo>
                  <a:lnTo>
                    <a:pt x="36" y="4"/>
                  </a:lnTo>
                  <a:lnTo>
                    <a:pt x="47" y="0"/>
                  </a:lnTo>
                  <a:lnTo>
                    <a:pt x="57" y="0"/>
                  </a:lnTo>
                  <a:lnTo>
                    <a:pt x="67" y="0"/>
                  </a:lnTo>
                  <a:lnTo>
                    <a:pt x="78" y="4"/>
                  </a:lnTo>
                  <a:lnTo>
                    <a:pt x="88" y="9"/>
                  </a:lnTo>
                  <a:lnTo>
                    <a:pt x="98" y="14"/>
                  </a:lnTo>
                  <a:lnTo>
                    <a:pt x="109" y="24"/>
                  </a:lnTo>
                  <a:lnTo>
                    <a:pt x="114" y="34"/>
                  </a:lnTo>
                  <a:lnTo>
                    <a:pt x="114" y="44"/>
                  </a:lnTo>
                  <a:lnTo>
                    <a:pt x="119" y="54"/>
                  </a:lnTo>
                  <a:lnTo>
                    <a:pt x="114" y="69"/>
                  </a:lnTo>
                  <a:lnTo>
                    <a:pt x="114" y="79"/>
                  </a:lnTo>
                  <a:lnTo>
                    <a:pt x="109" y="89"/>
                  </a:lnTo>
                  <a:lnTo>
                    <a:pt x="98" y="94"/>
                  </a:lnTo>
                  <a:lnTo>
                    <a:pt x="88" y="104"/>
                  </a:lnTo>
                  <a:lnTo>
                    <a:pt x="78" y="109"/>
                  </a:lnTo>
                  <a:lnTo>
                    <a:pt x="67" y="109"/>
                  </a:lnTo>
                  <a:lnTo>
                    <a:pt x="57" y="114"/>
                  </a:lnTo>
                  <a:close/>
                </a:path>
              </a:pathLst>
            </a:custGeom>
            <a:solidFill>
              <a:srgbClr val="FF66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5" name="Freeform 83"/>
            <p:cNvSpPr>
              <a:spLocks/>
            </p:cNvSpPr>
            <p:nvPr/>
          </p:nvSpPr>
          <p:spPr bwMode="auto">
            <a:xfrm>
              <a:off x="2580" y="2410"/>
              <a:ext cx="63" cy="68"/>
            </a:xfrm>
            <a:custGeom>
              <a:avLst/>
              <a:gdLst>
                <a:gd name="T0" fmla="*/ 30 w 99"/>
                <a:gd name="T1" fmla="*/ 68 h 95"/>
                <a:gd name="T2" fmla="*/ 24 w 99"/>
                <a:gd name="T3" fmla="*/ 68 h 95"/>
                <a:gd name="T4" fmla="*/ 17 w 99"/>
                <a:gd name="T5" fmla="*/ 64 h 95"/>
                <a:gd name="T6" fmla="*/ 13 w 99"/>
                <a:gd name="T7" fmla="*/ 61 h 95"/>
                <a:gd name="T8" fmla="*/ 10 w 99"/>
                <a:gd name="T9" fmla="*/ 57 h 95"/>
                <a:gd name="T10" fmla="*/ 4 w 99"/>
                <a:gd name="T11" fmla="*/ 50 h 95"/>
                <a:gd name="T12" fmla="*/ 4 w 99"/>
                <a:gd name="T13" fmla="*/ 47 h 95"/>
                <a:gd name="T14" fmla="*/ 0 w 99"/>
                <a:gd name="T15" fmla="*/ 39 h 95"/>
                <a:gd name="T16" fmla="*/ 0 w 99"/>
                <a:gd name="T17" fmla="*/ 32 h 95"/>
                <a:gd name="T18" fmla="*/ 0 w 99"/>
                <a:gd name="T19" fmla="*/ 25 h 95"/>
                <a:gd name="T20" fmla="*/ 4 w 99"/>
                <a:gd name="T21" fmla="*/ 21 h 95"/>
                <a:gd name="T22" fmla="*/ 4 w 99"/>
                <a:gd name="T23" fmla="*/ 14 h 95"/>
                <a:gd name="T24" fmla="*/ 10 w 99"/>
                <a:gd name="T25" fmla="*/ 11 h 95"/>
                <a:gd name="T26" fmla="*/ 13 w 99"/>
                <a:gd name="T27" fmla="*/ 4 h 95"/>
                <a:gd name="T28" fmla="*/ 17 w 99"/>
                <a:gd name="T29" fmla="*/ 0 h 95"/>
                <a:gd name="T30" fmla="*/ 24 w 99"/>
                <a:gd name="T31" fmla="*/ 0 h 95"/>
                <a:gd name="T32" fmla="*/ 30 w 99"/>
                <a:gd name="T33" fmla="*/ 0 h 95"/>
                <a:gd name="T34" fmla="*/ 36 w 99"/>
                <a:gd name="T35" fmla="*/ 0 h 95"/>
                <a:gd name="T36" fmla="*/ 43 w 99"/>
                <a:gd name="T37" fmla="*/ 0 h 95"/>
                <a:gd name="T38" fmla="*/ 46 w 99"/>
                <a:gd name="T39" fmla="*/ 4 h 95"/>
                <a:gd name="T40" fmla="*/ 53 w 99"/>
                <a:gd name="T41" fmla="*/ 11 h 95"/>
                <a:gd name="T42" fmla="*/ 56 w 99"/>
                <a:gd name="T43" fmla="*/ 14 h 95"/>
                <a:gd name="T44" fmla="*/ 60 w 99"/>
                <a:gd name="T45" fmla="*/ 21 h 95"/>
                <a:gd name="T46" fmla="*/ 60 w 99"/>
                <a:gd name="T47" fmla="*/ 25 h 95"/>
                <a:gd name="T48" fmla="*/ 63 w 99"/>
                <a:gd name="T49" fmla="*/ 32 h 95"/>
                <a:gd name="T50" fmla="*/ 60 w 99"/>
                <a:gd name="T51" fmla="*/ 39 h 95"/>
                <a:gd name="T52" fmla="*/ 60 w 99"/>
                <a:gd name="T53" fmla="*/ 47 h 95"/>
                <a:gd name="T54" fmla="*/ 56 w 99"/>
                <a:gd name="T55" fmla="*/ 50 h 95"/>
                <a:gd name="T56" fmla="*/ 53 w 99"/>
                <a:gd name="T57" fmla="*/ 57 h 95"/>
                <a:gd name="T58" fmla="*/ 46 w 99"/>
                <a:gd name="T59" fmla="*/ 61 h 95"/>
                <a:gd name="T60" fmla="*/ 43 w 99"/>
                <a:gd name="T61" fmla="*/ 64 h 95"/>
                <a:gd name="T62" fmla="*/ 36 w 99"/>
                <a:gd name="T63" fmla="*/ 68 h 95"/>
                <a:gd name="T64" fmla="*/ 30 w 99"/>
                <a:gd name="T65" fmla="*/ 68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95"/>
                <a:gd name="T101" fmla="*/ 99 w 99"/>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95">
                  <a:moveTo>
                    <a:pt x="47" y="95"/>
                  </a:moveTo>
                  <a:lnTo>
                    <a:pt x="37" y="95"/>
                  </a:lnTo>
                  <a:lnTo>
                    <a:pt x="26" y="90"/>
                  </a:lnTo>
                  <a:lnTo>
                    <a:pt x="21" y="85"/>
                  </a:lnTo>
                  <a:lnTo>
                    <a:pt x="16" y="80"/>
                  </a:lnTo>
                  <a:lnTo>
                    <a:pt x="6" y="70"/>
                  </a:lnTo>
                  <a:lnTo>
                    <a:pt x="6" y="65"/>
                  </a:lnTo>
                  <a:lnTo>
                    <a:pt x="0" y="55"/>
                  </a:lnTo>
                  <a:lnTo>
                    <a:pt x="0" y="45"/>
                  </a:lnTo>
                  <a:lnTo>
                    <a:pt x="0" y="35"/>
                  </a:lnTo>
                  <a:lnTo>
                    <a:pt x="6" y="30"/>
                  </a:lnTo>
                  <a:lnTo>
                    <a:pt x="6" y="20"/>
                  </a:lnTo>
                  <a:lnTo>
                    <a:pt x="16" y="15"/>
                  </a:lnTo>
                  <a:lnTo>
                    <a:pt x="21" y="5"/>
                  </a:lnTo>
                  <a:lnTo>
                    <a:pt x="26" y="0"/>
                  </a:lnTo>
                  <a:lnTo>
                    <a:pt x="37" y="0"/>
                  </a:lnTo>
                  <a:lnTo>
                    <a:pt x="47" y="0"/>
                  </a:lnTo>
                  <a:lnTo>
                    <a:pt x="57" y="0"/>
                  </a:lnTo>
                  <a:lnTo>
                    <a:pt x="68" y="0"/>
                  </a:lnTo>
                  <a:lnTo>
                    <a:pt x="73" y="5"/>
                  </a:lnTo>
                  <a:lnTo>
                    <a:pt x="83" y="15"/>
                  </a:lnTo>
                  <a:lnTo>
                    <a:pt x="88" y="20"/>
                  </a:lnTo>
                  <a:lnTo>
                    <a:pt x="94" y="30"/>
                  </a:lnTo>
                  <a:lnTo>
                    <a:pt x="94" y="35"/>
                  </a:lnTo>
                  <a:lnTo>
                    <a:pt x="99" y="45"/>
                  </a:lnTo>
                  <a:lnTo>
                    <a:pt x="94" y="55"/>
                  </a:lnTo>
                  <a:lnTo>
                    <a:pt x="94" y="65"/>
                  </a:lnTo>
                  <a:lnTo>
                    <a:pt x="88" y="70"/>
                  </a:lnTo>
                  <a:lnTo>
                    <a:pt x="83" y="80"/>
                  </a:lnTo>
                  <a:lnTo>
                    <a:pt x="73" y="85"/>
                  </a:lnTo>
                  <a:lnTo>
                    <a:pt x="68" y="90"/>
                  </a:lnTo>
                  <a:lnTo>
                    <a:pt x="57" y="95"/>
                  </a:lnTo>
                  <a:lnTo>
                    <a:pt x="47" y="95"/>
                  </a:lnTo>
                  <a:close/>
                </a:path>
              </a:pathLst>
            </a:custGeom>
            <a:solidFill>
              <a:srgbClr val="FF99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6" name="Freeform 84"/>
            <p:cNvSpPr>
              <a:spLocks/>
            </p:cNvSpPr>
            <p:nvPr/>
          </p:nvSpPr>
          <p:spPr bwMode="auto">
            <a:xfrm>
              <a:off x="2587" y="2417"/>
              <a:ext cx="49" cy="54"/>
            </a:xfrm>
            <a:custGeom>
              <a:avLst/>
              <a:gdLst>
                <a:gd name="T0" fmla="*/ 23 w 77"/>
                <a:gd name="T1" fmla="*/ 54 h 75"/>
                <a:gd name="T2" fmla="*/ 20 w 77"/>
                <a:gd name="T3" fmla="*/ 54 h 75"/>
                <a:gd name="T4" fmla="*/ 13 w 77"/>
                <a:gd name="T5" fmla="*/ 50 h 75"/>
                <a:gd name="T6" fmla="*/ 10 w 77"/>
                <a:gd name="T7" fmla="*/ 47 h 75"/>
                <a:gd name="T8" fmla="*/ 6 w 77"/>
                <a:gd name="T9" fmla="*/ 43 h 75"/>
                <a:gd name="T10" fmla="*/ 3 w 77"/>
                <a:gd name="T11" fmla="*/ 40 h 75"/>
                <a:gd name="T12" fmla="*/ 0 w 77"/>
                <a:gd name="T13" fmla="*/ 36 h 75"/>
                <a:gd name="T14" fmla="*/ 0 w 77"/>
                <a:gd name="T15" fmla="*/ 32 h 75"/>
                <a:gd name="T16" fmla="*/ 0 w 77"/>
                <a:gd name="T17" fmla="*/ 25 h 75"/>
                <a:gd name="T18" fmla="*/ 0 w 77"/>
                <a:gd name="T19" fmla="*/ 22 h 75"/>
                <a:gd name="T20" fmla="*/ 0 w 77"/>
                <a:gd name="T21" fmla="*/ 14 h 75"/>
                <a:gd name="T22" fmla="*/ 3 w 77"/>
                <a:gd name="T23" fmla="*/ 11 h 75"/>
                <a:gd name="T24" fmla="*/ 6 w 77"/>
                <a:gd name="T25" fmla="*/ 7 h 75"/>
                <a:gd name="T26" fmla="*/ 10 w 77"/>
                <a:gd name="T27" fmla="*/ 4 h 75"/>
                <a:gd name="T28" fmla="*/ 13 w 77"/>
                <a:gd name="T29" fmla="*/ 4 h 75"/>
                <a:gd name="T30" fmla="*/ 20 w 77"/>
                <a:gd name="T31" fmla="*/ 0 h 75"/>
                <a:gd name="T32" fmla="*/ 23 w 77"/>
                <a:gd name="T33" fmla="*/ 0 h 75"/>
                <a:gd name="T34" fmla="*/ 26 w 77"/>
                <a:gd name="T35" fmla="*/ 0 h 75"/>
                <a:gd name="T36" fmla="*/ 33 w 77"/>
                <a:gd name="T37" fmla="*/ 4 h 75"/>
                <a:gd name="T38" fmla="*/ 36 w 77"/>
                <a:gd name="T39" fmla="*/ 4 h 75"/>
                <a:gd name="T40" fmla="*/ 39 w 77"/>
                <a:gd name="T41" fmla="*/ 7 h 75"/>
                <a:gd name="T42" fmla="*/ 43 w 77"/>
                <a:gd name="T43" fmla="*/ 11 h 75"/>
                <a:gd name="T44" fmla="*/ 46 w 77"/>
                <a:gd name="T45" fmla="*/ 14 h 75"/>
                <a:gd name="T46" fmla="*/ 46 w 77"/>
                <a:gd name="T47" fmla="*/ 22 h 75"/>
                <a:gd name="T48" fmla="*/ 49 w 77"/>
                <a:gd name="T49" fmla="*/ 25 h 75"/>
                <a:gd name="T50" fmla="*/ 46 w 77"/>
                <a:gd name="T51" fmla="*/ 32 h 75"/>
                <a:gd name="T52" fmla="*/ 46 w 77"/>
                <a:gd name="T53" fmla="*/ 36 h 75"/>
                <a:gd name="T54" fmla="*/ 43 w 77"/>
                <a:gd name="T55" fmla="*/ 40 h 75"/>
                <a:gd name="T56" fmla="*/ 39 w 77"/>
                <a:gd name="T57" fmla="*/ 43 h 75"/>
                <a:gd name="T58" fmla="*/ 36 w 77"/>
                <a:gd name="T59" fmla="*/ 47 h 75"/>
                <a:gd name="T60" fmla="*/ 33 w 77"/>
                <a:gd name="T61" fmla="*/ 50 h 75"/>
                <a:gd name="T62" fmla="*/ 26 w 77"/>
                <a:gd name="T63" fmla="*/ 54 h 75"/>
                <a:gd name="T64" fmla="*/ 23 w 77"/>
                <a:gd name="T65" fmla="*/ 54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75"/>
                <a:gd name="T101" fmla="*/ 77 w 77"/>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75">
                  <a:moveTo>
                    <a:pt x="36" y="75"/>
                  </a:moveTo>
                  <a:lnTo>
                    <a:pt x="31" y="75"/>
                  </a:lnTo>
                  <a:lnTo>
                    <a:pt x="21" y="70"/>
                  </a:lnTo>
                  <a:lnTo>
                    <a:pt x="15" y="65"/>
                  </a:lnTo>
                  <a:lnTo>
                    <a:pt x="10" y="60"/>
                  </a:lnTo>
                  <a:lnTo>
                    <a:pt x="5" y="55"/>
                  </a:lnTo>
                  <a:lnTo>
                    <a:pt x="0" y="50"/>
                  </a:lnTo>
                  <a:lnTo>
                    <a:pt x="0" y="45"/>
                  </a:lnTo>
                  <a:lnTo>
                    <a:pt x="0" y="35"/>
                  </a:lnTo>
                  <a:lnTo>
                    <a:pt x="0" y="30"/>
                  </a:lnTo>
                  <a:lnTo>
                    <a:pt x="0" y="20"/>
                  </a:lnTo>
                  <a:lnTo>
                    <a:pt x="5" y="15"/>
                  </a:lnTo>
                  <a:lnTo>
                    <a:pt x="10" y="10"/>
                  </a:lnTo>
                  <a:lnTo>
                    <a:pt x="15" y="5"/>
                  </a:lnTo>
                  <a:lnTo>
                    <a:pt x="21" y="5"/>
                  </a:lnTo>
                  <a:lnTo>
                    <a:pt x="31" y="0"/>
                  </a:lnTo>
                  <a:lnTo>
                    <a:pt x="36" y="0"/>
                  </a:lnTo>
                  <a:lnTo>
                    <a:pt x="41" y="0"/>
                  </a:lnTo>
                  <a:lnTo>
                    <a:pt x="52" y="5"/>
                  </a:lnTo>
                  <a:lnTo>
                    <a:pt x="57" y="5"/>
                  </a:lnTo>
                  <a:lnTo>
                    <a:pt x="62" y="10"/>
                  </a:lnTo>
                  <a:lnTo>
                    <a:pt x="67" y="15"/>
                  </a:lnTo>
                  <a:lnTo>
                    <a:pt x="72" y="20"/>
                  </a:lnTo>
                  <a:lnTo>
                    <a:pt x="72" y="30"/>
                  </a:lnTo>
                  <a:lnTo>
                    <a:pt x="77" y="35"/>
                  </a:lnTo>
                  <a:lnTo>
                    <a:pt x="72" y="45"/>
                  </a:lnTo>
                  <a:lnTo>
                    <a:pt x="72" y="50"/>
                  </a:lnTo>
                  <a:lnTo>
                    <a:pt x="67" y="55"/>
                  </a:lnTo>
                  <a:lnTo>
                    <a:pt x="62" y="60"/>
                  </a:lnTo>
                  <a:lnTo>
                    <a:pt x="57" y="65"/>
                  </a:lnTo>
                  <a:lnTo>
                    <a:pt x="52" y="70"/>
                  </a:lnTo>
                  <a:lnTo>
                    <a:pt x="41" y="75"/>
                  </a:lnTo>
                  <a:lnTo>
                    <a:pt x="36" y="75"/>
                  </a:lnTo>
                  <a:close/>
                </a:path>
              </a:pathLst>
            </a:custGeom>
            <a:solidFill>
              <a:srgbClr val="FFCC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sp>
          <p:nvSpPr>
            <p:cNvPr id="87" name="Freeform 85"/>
            <p:cNvSpPr>
              <a:spLocks/>
            </p:cNvSpPr>
            <p:nvPr/>
          </p:nvSpPr>
          <p:spPr bwMode="auto">
            <a:xfrm>
              <a:off x="2594" y="2425"/>
              <a:ext cx="33" cy="36"/>
            </a:xfrm>
            <a:custGeom>
              <a:avLst/>
              <a:gdLst>
                <a:gd name="T0" fmla="*/ 17 w 52"/>
                <a:gd name="T1" fmla="*/ 36 h 50"/>
                <a:gd name="T2" fmla="*/ 13 w 52"/>
                <a:gd name="T3" fmla="*/ 36 h 50"/>
                <a:gd name="T4" fmla="*/ 10 w 52"/>
                <a:gd name="T5" fmla="*/ 36 h 50"/>
                <a:gd name="T6" fmla="*/ 7 w 52"/>
                <a:gd name="T7" fmla="*/ 36 h 50"/>
                <a:gd name="T8" fmla="*/ 3 w 52"/>
                <a:gd name="T9" fmla="*/ 32 h 50"/>
                <a:gd name="T10" fmla="*/ 3 w 52"/>
                <a:gd name="T11" fmla="*/ 29 h 50"/>
                <a:gd name="T12" fmla="*/ 0 w 52"/>
                <a:gd name="T13" fmla="*/ 25 h 50"/>
                <a:gd name="T14" fmla="*/ 0 w 52"/>
                <a:gd name="T15" fmla="*/ 22 h 50"/>
                <a:gd name="T16" fmla="*/ 0 w 52"/>
                <a:gd name="T17" fmla="*/ 18 h 50"/>
                <a:gd name="T18" fmla="*/ 0 w 52"/>
                <a:gd name="T19" fmla="*/ 14 h 50"/>
                <a:gd name="T20" fmla="*/ 0 w 52"/>
                <a:gd name="T21" fmla="*/ 11 h 50"/>
                <a:gd name="T22" fmla="*/ 3 w 52"/>
                <a:gd name="T23" fmla="*/ 7 h 50"/>
                <a:gd name="T24" fmla="*/ 3 w 52"/>
                <a:gd name="T25" fmla="*/ 4 h 50"/>
                <a:gd name="T26" fmla="*/ 7 w 52"/>
                <a:gd name="T27" fmla="*/ 4 h 50"/>
                <a:gd name="T28" fmla="*/ 10 w 52"/>
                <a:gd name="T29" fmla="*/ 0 h 50"/>
                <a:gd name="T30" fmla="*/ 13 w 52"/>
                <a:gd name="T31" fmla="*/ 0 h 50"/>
                <a:gd name="T32" fmla="*/ 17 w 52"/>
                <a:gd name="T33" fmla="*/ 0 h 50"/>
                <a:gd name="T34" fmla="*/ 20 w 52"/>
                <a:gd name="T35" fmla="*/ 0 h 50"/>
                <a:gd name="T36" fmla="*/ 23 w 52"/>
                <a:gd name="T37" fmla="*/ 0 h 50"/>
                <a:gd name="T38" fmla="*/ 27 w 52"/>
                <a:gd name="T39" fmla="*/ 4 h 50"/>
                <a:gd name="T40" fmla="*/ 30 w 52"/>
                <a:gd name="T41" fmla="*/ 4 h 50"/>
                <a:gd name="T42" fmla="*/ 33 w 52"/>
                <a:gd name="T43" fmla="*/ 7 h 50"/>
                <a:gd name="T44" fmla="*/ 33 w 52"/>
                <a:gd name="T45" fmla="*/ 11 h 50"/>
                <a:gd name="T46" fmla="*/ 33 w 52"/>
                <a:gd name="T47" fmla="*/ 14 h 50"/>
                <a:gd name="T48" fmla="*/ 33 w 52"/>
                <a:gd name="T49" fmla="*/ 18 h 50"/>
                <a:gd name="T50" fmla="*/ 33 w 52"/>
                <a:gd name="T51" fmla="*/ 22 h 50"/>
                <a:gd name="T52" fmla="*/ 33 w 52"/>
                <a:gd name="T53" fmla="*/ 25 h 50"/>
                <a:gd name="T54" fmla="*/ 33 w 52"/>
                <a:gd name="T55" fmla="*/ 29 h 50"/>
                <a:gd name="T56" fmla="*/ 30 w 52"/>
                <a:gd name="T57" fmla="*/ 32 h 50"/>
                <a:gd name="T58" fmla="*/ 27 w 52"/>
                <a:gd name="T59" fmla="*/ 36 h 50"/>
                <a:gd name="T60" fmla="*/ 23 w 52"/>
                <a:gd name="T61" fmla="*/ 36 h 50"/>
                <a:gd name="T62" fmla="*/ 20 w 52"/>
                <a:gd name="T63" fmla="*/ 36 h 50"/>
                <a:gd name="T64" fmla="*/ 17 w 52"/>
                <a:gd name="T65" fmla="*/ 36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50"/>
                <a:gd name="T101" fmla="*/ 52 w 52"/>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50">
                  <a:moveTo>
                    <a:pt x="26" y="50"/>
                  </a:moveTo>
                  <a:lnTo>
                    <a:pt x="21" y="50"/>
                  </a:lnTo>
                  <a:lnTo>
                    <a:pt x="16" y="50"/>
                  </a:lnTo>
                  <a:lnTo>
                    <a:pt x="11" y="50"/>
                  </a:lnTo>
                  <a:lnTo>
                    <a:pt x="5" y="45"/>
                  </a:lnTo>
                  <a:lnTo>
                    <a:pt x="5" y="40"/>
                  </a:lnTo>
                  <a:lnTo>
                    <a:pt x="0" y="35"/>
                  </a:lnTo>
                  <a:lnTo>
                    <a:pt x="0" y="30"/>
                  </a:lnTo>
                  <a:lnTo>
                    <a:pt x="0" y="25"/>
                  </a:lnTo>
                  <a:lnTo>
                    <a:pt x="0" y="20"/>
                  </a:lnTo>
                  <a:lnTo>
                    <a:pt x="0" y="15"/>
                  </a:lnTo>
                  <a:lnTo>
                    <a:pt x="5" y="10"/>
                  </a:lnTo>
                  <a:lnTo>
                    <a:pt x="5" y="5"/>
                  </a:lnTo>
                  <a:lnTo>
                    <a:pt x="11" y="5"/>
                  </a:lnTo>
                  <a:lnTo>
                    <a:pt x="16" y="0"/>
                  </a:lnTo>
                  <a:lnTo>
                    <a:pt x="21" y="0"/>
                  </a:lnTo>
                  <a:lnTo>
                    <a:pt x="26" y="0"/>
                  </a:lnTo>
                  <a:lnTo>
                    <a:pt x="31" y="0"/>
                  </a:lnTo>
                  <a:lnTo>
                    <a:pt x="36" y="0"/>
                  </a:lnTo>
                  <a:lnTo>
                    <a:pt x="42" y="5"/>
                  </a:lnTo>
                  <a:lnTo>
                    <a:pt x="47" y="5"/>
                  </a:lnTo>
                  <a:lnTo>
                    <a:pt x="52" y="10"/>
                  </a:lnTo>
                  <a:lnTo>
                    <a:pt x="52" y="15"/>
                  </a:lnTo>
                  <a:lnTo>
                    <a:pt x="52" y="20"/>
                  </a:lnTo>
                  <a:lnTo>
                    <a:pt x="52" y="25"/>
                  </a:lnTo>
                  <a:lnTo>
                    <a:pt x="52" y="30"/>
                  </a:lnTo>
                  <a:lnTo>
                    <a:pt x="52" y="35"/>
                  </a:lnTo>
                  <a:lnTo>
                    <a:pt x="52" y="40"/>
                  </a:lnTo>
                  <a:lnTo>
                    <a:pt x="47" y="45"/>
                  </a:lnTo>
                  <a:lnTo>
                    <a:pt x="42" y="50"/>
                  </a:lnTo>
                  <a:lnTo>
                    <a:pt x="36" y="50"/>
                  </a:lnTo>
                  <a:lnTo>
                    <a:pt x="31" y="50"/>
                  </a:lnTo>
                  <a:lnTo>
                    <a:pt x="26" y="50"/>
                  </a:lnTo>
                  <a:close/>
                </a:path>
              </a:pathLst>
            </a:custGeom>
            <a:solidFill>
              <a:srgbClr val="FFFFFF"/>
            </a:solidFill>
            <a:ln w="9525">
              <a:noFill/>
              <a:round/>
              <a:headEnd/>
              <a:tailEnd/>
            </a:ln>
          </p:spPr>
          <p:txBody>
            <a:bodyPr/>
            <a:lstStyle/>
            <a:p>
              <a:pPr algn="l" rtl="0" eaLnBrk="0" fontAlgn="base" hangingPunct="0">
                <a:spcBef>
                  <a:spcPct val="0"/>
                </a:spcBef>
                <a:spcAft>
                  <a:spcPct val="0"/>
                </a:spcAft>
              </a:pPr>
              <a:endParaRPr lang="en-US" b="1">
                <a:solidFill>
                  <a:srgbClr val="FFFFFF"/>
                </a:solidFill>
                <a:latin typeface="Arial" charset="0"/>
              </a:endParaRPr>
            </a:p>
          </p:txBody>
        </p:sp>
      </p:grpSp>
      <p:pic>
        <p:nvPicPr>
          <p:cNvPr id="88" name="Picture Universe" descr="D:\Photos\Landscape\Space\space-galaxy-universe-stars.jpg"/>
          <p:cNvPicPr>
            <a:picLocks noChangeAspect="1" noChangeArrowheads="1"/>
          </p:cNvPicPr>
          <p:nvPr/>
        </p:nvPicPr>
        <p:blipFill>
          <a:blip r:embed="rId3" cstate="screen">
            <a:lum bright="-5000" contrast="5000"/>
          </a:blip>
          <a:srcRect/>
          <a:stretch>
            <a:fillRect/>
          </a:stretch>
        </p:blipFill>
        <p:spPr bwMode="auto">
          <a:xfrm rot="21198710">
            <a:off x="2441916" y="3878684"/>
            <a:ext cx="2823615" cy="2259929"/>
          </a:xfrm>
          <a:prstGeom prst="rect">
            <a:avLst/>
          </a:prstGeom>
          <a:noFill/>
          <a:effectLst>
            <a:glow rad="228600">
              <a:schemeClr val="accent5">
                <a:satMod val="175000"/>
                <a:alpha val="40000"/>
              </a:schemeClr>
            </a:glow>
            <a:outerShdw blurRad="254000" dist="317500" dir="2700000" algn="tl" rotWithShape="0">
              <a:prstClr val="black"/>
            </a:outerShdw>
          </a:effectLst>
        </p:spPr>
      </p:pic>
      <p:sp>
        <p:nvSpPr>
          <p:cNvPr id="89" name="WHAT CAUSED THE:"/>
          <p:cNvSpPr>
            <a:spLocks noChangeArrowheads="1"/>
          </p:cNvSpPr>
          <p:nvPr/>
        </p:nvSpPr>
        <p:spPr bwMode="auto">
          <a:xfrm>
            <a:off x="3672517" y="1585285"/>
            <a:ext cx="4846969" cy="769441"/>
          </a:xfrm>
          <a:prstGeom prst="rect">
            <a:avLst/>
          </a:prstGeom>
          <a:noFill/>
          <a:ln w="12700">
            <a:noFill/>
            <a:miter lim="800000"/>
            <a:headEnd type="none" w="sm" len="sm"/>
            <a:tailEnd type="none" w="sm" len="sm"/>
          </a:ln>
          <a:effectLst>
            <a:outerShdw dist="35921" dir="2700000" algn="ctr" rotWithShape="0">
              <a:srgbClr val="000000"/>
            </a:outerShdw>
          </a:effectLst>
        </p:spPr>
        <p:txBody>
          <a:bodyPr wrap="none">
            <a:spAutoFit/>
          </a:bodyPr>
          <a:lstStyle/>
          <a:p>
            <a:pPr algn="ctr">
              <a:defRPr/>
            </a:pPr>
            <a:r>
              <a:rPr lang="en-US" sz="4400" dirty="0">
                <a:effectLst>
                  <a:glow rad="63500">
                    <a:srgbClr val="000000">
                      <a:alpha val="40000"/>
                    </a:srgbClr>
                  </a:glow>
                </a:effectLst>
                <a:latin typeface="Calibri" pitchFamily="34" charset="0"/>
              </a:rPr>
              <a:t>WHAT CAUSED THE:</a:t>
            </a:r>
          </a:p>
        </p:txBody>
      </p:sp>
      <p:sp>
        <p:nvSpPr>
          <p:cNvPr id="90" name="1. UNIVERSE"/>
          <p:cNvSpPr>
            <a:spLocks noChangeArrowheads="1"/>
          </p:cNvSpPr>
          <p:nvPr/>
        </p:nvSpPr>
        <p:spPr bwMode="auto">
          <a:xfrm>
            <a:off x="1989645" y="2553472"/>
            <a:ext cx="3879139" cy="923330"/>
          </a:xfrm>
          <a:prstGeom prst="rect">
            <a:avLst/>
          </a:prstGeom>
          <a:noFill/>
          <a:ln w="12700">
            <a:noFill/>
            <a:miter lim="800000"/>
            <a:headEnd type="none" w="sm" len="sm"/>
            <a:tailEnd type="none" w="sm" len="sm"/>
          </a:ln>
          <a:effectLst>
            <a:outerShdw dist="35921" dir="2700000" algn="ctr" rotWithShape="0">
              <a:srgbClr val="000000"/>
            </a:outerShdw>
          </a:effectLst>
        </p:spPr>
        <p:txBody>
          <a:bodyPr wrap="none">
            <a:spAutoFit/>
          </a:bodyPr>
          <a:lstStyle/>
          <a:p>
            <a:pPr algn="ctr">
              <a:defRPr/>
            </a:pPr>
            <a:r>
              <a:rPr lang="en-US" sz="5400" dirty="0">
                <a:solidFill>
                  <a:srgbClr val="FFC000"/>
                </a:solidFill>
                <a:effectLst>
                  <a:glow rad="63500">
                    <a:srgbClr val="000000">
                      <a:alpha val="40000"/>
                    </a:srgbClr>
                  </a:glow>
                  <a:outerShdw blurRad="50800" dist="50800" dir="2700000" algn="tl" rotWithShape="0">
                    <a:prstClr val="black"/>
                  </a:outerShdw>
                </a:effectLst>
                <a:latin typeface="Calibri" pitchFamily="34" charset="0"/>
              </a:rPr>
              <a:t>1.</a:t>
            </a:r>
            <a:r>
              <a:rPr lang="en-US" sz="5400" dirty="0">
                <a:effectLst>
                  <a:glow rad="63500">
                    <a:srgbClr val="000000">
                      <a:alpha val="40000"/>
                    </a:srgbClr>
                  </a:glow>
                  <a:outerShdw blurRad="50800" dist="50800" dir="2700000" algn="tl" rotWithShape="0">
                    <a:prstClr val="black"/>
                  </a:outerShdw>
                </a:effectLst>
                <a:latin typeface="Calibri" pitchFamily="34" charset="0"/>
              </a:rPr>
              <a:t> Universe ?</a:t>
            </a:r>
          </a:p>
        </p:txBody>
      </p:sp>
      <p:sp>
        <p:nvSpPr>
          <p:cNvPr id="91" name="2. LIFE"/>
          <p:cNvSpPr>
            <a:spLocks noChangeArrowheads="1"/>
          </p:cNvSpPr>
          <p:nvPr/>
        </p:nvSpPr>
        <p:spPr bwMode="auto">
          <a:xfrm>
            <a:off x="7408080" y="2553472"/>
            <a:ext cx="2373407" cy="923330"/>
          </a:xfrm>
          <a:prstGeom prst="rect">
            <a:avLst/>
          </a:prstGeom>
          <a:noFill/>
          <a:ln w="12700">
            <a:noFill/>
            <a:miter lim="800000"/>
            <a:headEnd type="none" w="sm" len="sm"/>
            <a:tailEnd type="none" w="sm" len="sm"/>
          </a:ln>
          <a:effectLst>
            <a:outerShdw dist="35921" dir="2700000" algn="ctr" rotWithShape="0">
              <a:srgbClr val="000000"/>
            </a:outerShdw>
          </a:effectLst>
        </p:spPr>
        <p:txBody>
          <a:bodyPr wrap="none">
            <a:spAutoFit/>
          </a:bodyPr>
          <a:lstStyle/>
          <a:p>
            <a:pPr algn="ctr">
              <a:defRPr/>
            </a:pPr>
            <a:r>
              <a:rPr lang="en-US" sz="5400" dirty="0">
                <a:solidFill>
                  <a:srgbClr val="FFC000"/>
                </a:solidFill>
                <a:effectLst>
                  <a:glow rad="63500">
                    <a:srgbClr val="000000">
                      <a:alpha val="40000"/>
                    </a:srgbClr>
                  </a:glow>
                  <a:outerShdw blurRad="50800" dist="50800" dir="2700000" algn="tl" rotWithShape="0">
                    <a:prstClr val="black"/>
                  </a:outerShdw>
                </a:effectLst>
                <a:latin typeface="Calibri" pitchFamily="34" charset="0"/>
              </a:rPr>
              <a:t>2.</a:t>
            </a:r>
            <a:r>
              <a:rPr lang="en-US" sz="5400" dirty="0">
                <a:effectLst>
                  <a:glow rad="63500">
                    <a:srgbClr val="000000">
                      <a:alpha val="40000"/>
                    </a:srgbClr>
                  </a:glow>
                  <a:outerShdw blurRad="50800" dist="50800" dir="2700000" algn="tl" rotWithShape="0">
                    <a:prstClr val="black"/>
                  </a:outerShdw>
                </a:effectLst>
                <a:latin typeface="Calibri" pitchFamily="34" charset="0"/>
              </a:rPr>
              <a:t> </a:t>
            </a:r>
            <a:r>
              <a:rPr lang="en-US" sz="5400" dirty="0">
                <a:solidFill>
                  <a:srgbClr val="FFCB34"/>
                </a:solidFill>
                <a:effectLst>
                  <a:glow rad="63500">
                    <a:srgbClr val="000000">
                      <a:alpha val="40000"/>
                    </a:srgbClr>
                  </a:glow>
                  <a:outerShdw blurRad="50800" dist="50800" dir="2700000" algn="tl" rotWithShape="0">
                    <a:prstClr val="black"/>
                  </a:outerShdw>
                </a:effectLst>
                <a:latin typeface="Calibri" pitchFamily="34" charset="0"/>
              </a:rPr>
              <a:t>Life ?</a:t>
            </a:r>
          </a:p>
        </p:txBody>
      </p:sp>
      <p:sp>
        <p:nvSpPr>
          <p:cNvPr id="93"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292377146"/>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xmlns:p14="http://schemas.microsoft.com/office/powerpoint/2010/mai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39972" name="Picture Table" descr="D:\Presentations\Jeff\media\AlphaBits-Take-Out-Garbage-With-Box-2.bmp"/>
          <p:cNvPicPr>
            <a:picLocks noChangeAspect="1" noChangeArrowheads="1"/>
          </p:cNvPicPr>
          <p:nvPr/>
        </p:nvPicPr>
        <p:blipFill>
          <a:blip r:embed="rId3">
            <a:lum bright="-10000" contrast="10000"/>
          </a:blip>
          <a:srcRect l="497" t="402" r="643" b="942"/>
          <a:stretch>
            <a:fillRect/>
          </a:stretch>
        </p:blipFill>
        <p:spPr bwMode="auto">
          <a:xfrm rot="213620">
            <a:off x="2863354" y="1231711"/>
            <a:ext cx="6465292" cy="4846078"/>
          </a:xfrm>
          <a:prstGeom prst="rect">
            <a:avLst/>
          </a:prstGeom>
          <a:noFill/>
          <a:effectLst>
            <a:glow rad="228600">
              <a:schemeClr val="bg2">
                <a:lumMod val="50000"/>
                <a:lumOff val="50000"/>
                <a:alpha val="40000"/>
              </a:schemeClr>
            </a:glow>
            <a:outerShdw blurRad="190500" dist="317500" dir="2700000" algn="tl" rotWithShape="0">
              <a:prstClr val="black"/>
            </a:outerShdw>
          </a:effectLst>
        </p:spPr>
      </p:pic>
      <p:pic>
        <p:nvPicPr>
          <p:cNvPr id="339974" name="Picture Closeup" descr="D:\Presentations\Jeff\media\AlphaBits-Take-Out-Garbage.jpg"/>
          <p:cNvPicPr>
            <a:picLocks noChangeAspect="1" noChangeArrowheads="1"/>
          </p:cNvPicPr>
          <p:nvPr/>
        </p:nvPicPr>
        <p:blipFill>
          <a:blip r:embed="rId4">
            <a:lum bright="-10000" contrast="10000"/>
          </a:blip>
          <a:srcRect/>
          <a:stretch>
            <a:fillRect/>
          </a:stretch>
        </p:blipFill>
        <p:spPr bwMode="auto">
          <a:xfrm rot="176321">
            <a:off x="2466438" y="1579572"/>
            <a:ext cx="7261900" cy="3863535"/>
          </a:xfrm>
          <a:prstGeom prst="rect">
            <a:avLst/>
          </a:prstGeom>
          <a:noFill/>
          <a:effectLst>
            <a:glow rad="228600">
              <a:schemeClr val="bg2">
                <a:lumMod val="50000"/>
                <a:lumOff val="50000"/>
                <a:alpha val="40000"/>
              </a:schemeClr>
            </a:glow>
            <a:outerShdw blurRad="190500" dist="317500" dir="2700000" algn="tl" rotWithShape="0">
              <a:prstClr val="black"/>
            </a:outerShdw>
          </a:effectLst>
        </p:spPr>
      </p:pic>
      <p:pic>
        <p:nvPicPr>
          <p:cNvPr id="93" name="Picture Box of Cereal LARGE" descr="D:\Presentations\Jeff\media\AlphaBits-Box.bmp"/>
          <p:cNvPicPr>
            <a:picLocks noChangeAspect="1" noChangeArrowheads="1"/>
          </p:cNvPicPr>
          <p:nvPr/>
        </p:nvPicPr>
        <p:blipFill>
          <a:blip r:embed="rId5">
            <a:lum bright="-10000" contrast="10000"/>
          </a:blip>
          <a:srcRect l="372" r="933" b="1310"/>
          <a:stretch>
            <a:fillRect/>
          </a:stretch>
        </p:blipFill>
        <p:spPr bwMode="auto">
          <a:xfrm rot="21431432">
            <a:off x="4227194" y="764658"/>
            <a:ext cx="3634742" cy="5212044"/>
          </a:xfrm>
          <a:prstGeom prst="rect">
            <a:avLst/>
          </a:prstGeom>
          <a:noFill/>
          <a:effectLst>
            <a:glow rad="228600">
              <a:schemeClr val="accent1">
                <a:satMod val="175000"/>
                <a:alpha val="40000"/>
              </a:schemeClr>
            </a:glow>
            <a:outerShdw blurRad="190500" dist="317500" dir="2700000" algn="tl" rotWithShape="0">
              <a:prstClr val="black"/>
            </a:outerShdw>
          </a:effectLst>
        </p:spPr>
      </p:pic>
      <p:sp>
        <p:nvSpPr>
          <p:cNvPr id="6" name="INTELLIGENT DESIGN"/>
          <p:cNvSpPr txBox="1">
            <a:spLocks noChangeArrowheads="1"/>
          </p:cNvSpPr>
          <p:nvPr/>
        </p:nvSpPr>
        <p:spPr bwMode="auto">
          <a:xfrm>
            <a:off x="1970930" y="193638"/>
            <a:ext cx="7328648"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INTELLIGENT DESIGN</a:t>
            </a:r>
          </a:p>
        </p:txBody>
      </p:sp>
      <p:sp>
        <p:nvSpPr>
          <p:cNvPr id="5" name="from an intelligent being"/>
          <p:cNvSpPr txBox="1">
            <a:spLocks noChangeArrowheads="1"/>
          </p:cNvSpPr>
          <p:nvPr/>
        </p:nvSpPr>
        <p:spPr bwMode="auto">
          <a:xfrm>
            <a:off x="2954768" y="828339"/>
            <a:ext cx="7339405" cy="46040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from an intelligent being</a:t>
            </a:r>
          </a:p>
        </p:txBody>
      </p:sp>
      <p:sp>
        <p:nvSpPr>
          <p:cNvPr id="89" name="MOM"/>
          <p:cNvSpPr>
            <a:spLocks noChangeArrowheads="1"/>
          </p:cNvSpPr>
          <p:nvPr/>
        </p:nvSpPr>
        <p:spPr bwMode="auto">
          <a:xfrm>
            <a:off x="5150645" y="1294829"/>
            <a:ext cx="2161168" cy="1015663"/>
          </a:xfrm>
          <a:prstGeom prst="rect">
            <a:avLst/>
          </a:prstGeom>
          <a:noFill/>
          <a:ln w="12700">
            <a:noFill/>
            <a:miter lim="800000"/>
            <a:headEnd type="none" w="sm" len="sm"/>
            <a:tailEnd type="none" w="sm" len="sm"/>
          </a:ln>
          <a:effectLst>
            <a:outerShdw dist="35921" dir="2700000" algn="ctr" rotWithShape="0">
              <a:srgbClr val="000000"/>
            </a:outerShdw>
          </a:effectLst>
        </p:spPr>
        <p:txBody>
          <a:bodyPr wrap="none">
            <a:spAutoFit/>
          </a:bodyPr>
          <a:lstStyle/>
          <a:p>
            <a:pPr algn="ctr">
              <a:defRPr/>
            </a:pPr>
            <a:r>
              <a:rPr lang="en-US" sz="6000" dirty="0">
                <a:effectLst>
                  <a:glow rad="63500">
                    <a:srgbClr val="000000">
                      <a:alpha val="40000"/>
                    </a:srgbClr>
                  </a:glow>
                  <a:outerShdw blurRad="76200" dist="76200" dir="2700000" algn="tl" rotWithShape="0">
                    <a:prstClr val="black"/>
                  </a:outerShdw>
                </a:effectLst>
                <a:latin typeface="Cambria" pitchFamily="18" charset="0"/>
              </a:rPr>
              <a:t>MOM!</a:t>
            </a:r>
          </a:p>
        </p:txBody>
      </p:sp>
    </p:spTree>
    <p:extLst>
      <p:ext uri="{BB962C8B-B14F-4D97-AF65-F5344CB8AC3E}">
        <p14:creationId xmlns:p14="http://schemas.microsoft.com/office/powerpoint/2010/main" val="1395352707"/>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3"/>
                                        </p:tgtEl>
                                      </p:cBhvr>
                                    </p:animEffect>
                                    <p:set>
                                      <p:cBhvr>
                                        <p:cTn id="7" dur="1" fill="hold">
                                          <p:stCondLst>
                                            <p:cond delay="999"/>
                                          </p:stCondLst>
                                        </p:cTn>
                                        <p:tgtEl>
                                          <p:spTgt spid="93"/>
                                        </p:tgtEl>
                                        <p:attrNameLst>
                                          <p:attrName>style.visibility</p:attrName>
                                        </p:attrNameLst>
                                      </p:cBhvr>
                                      <p:to>
                                        <p:strVal val="hidden"/>
                                      </p:to>
                                    </p:set>
                                  </p:childTnLst>
                                </p:cTn>
                              </p:par>
                              <p:par>
                                <p:cTn id="8" presetID="26" presetClass="entr" presetSubtype="0" fill="hold" nodeType="withEffect">
                                  <p:stCondLst>
                                    <p:cond delay="0"/>
                                  </p:stCondLst>
                                  <p:iterate type="lt">
                                    <p:tmPct val="0"/>
                                  </p:iterate>
                                  <p:childTnLst>
                                    <p:set>
                                      <p:cBhvr>
                                        <p:cTn id="9" dur="1" fill="hold">
                                          <p:stCondLst>
                                            <p:cond delay="0"/>
                                          </p:stCondLst>
                                        </p:cTn>
                                        <p:tgtEl>
                                          <p:spTgt spid="339972"/>
                                        </p:tgtEl>
                                        <p:attrNameLst>
                                          <p:attrName>style.visibility</p:attrName>
                                        </p:attrNameLst>
                                      </p:cBhvr>
                                      <p:to>
                                        <p:strVal val="visible"/>
                                      </p:to>
                                    </p:set>
                                    <p:animEffect transition="in" filter="wipe(down)">
                                      <p:cBhvr>
                                        <p:cTn id="10" dur="290">
                                          <p:stCondLst>
                                            <p:cond delay="0"/>
                                          </p:stCondLst>
                                        </p:cTn>
                                        <p:tgtEl>
                                          <p:spTgt spid="339972"/>
                                        </p:tgtEl>
                                      </p:cBhvr>
                                    </p:animEffect>
                                    <p:anim calcmode="lin" valueType="num">
                                      <p:cBhvr>
                                        <p:cTn id="11" dur="911" tmFilter="0,0; 0.14,0.36; 0.43,0.73; 0.71,0.91; 1.0,1.0">
                                          <p:stCondLst>
                                            <p:cond delay="0"/>
                                          </p:stCondLst>
                                        </p:cTn>
                                        <p:tgtEl>
                                          <p:spTgt spid="339972"/>
                                        </p:tgtEl>
                                        <p:attrNameLst>
                                          <p:attrName>ppt_x</p:attrName>
                                        </p:attrNameLst>
                                      </p:cBhvr>
                                      <p:tavLst>
                                        <p:tav tm="0">
                                          <p:val>
                                            <p:strVal val="#ppt_x-0.25"/>
                                          </p:val>
                                        </p:tav>
                                        <p:tav tm="100000">
                                          <p:val>
                                            <p:strVal val="#ppt_x"/>
                                          </p:val>
                                        </p:tav>
                                      </p:tavLst>
                                    </p:anim>
                                    <p:anim calcmode="lin" valueType="num">
                                      <p:cBhvr>
                                        <p:cTn id="12" dur="332" tmFilter="0.0,0.0; 0.25,0.07; 0.50,0.2; 0.75,0.467; 1.0,1.0">
                                          <p:stCondLst>
                                            <p:cond delay="0"/>
                                          </p:stCondLst>
                                        </p:cTn>
                                        <p:tgtEl>
                                          <p:spTgt spid="339972"/>
                                        </p:tgtEl>
                                        <p:attrNameLst>
                                          <p:attrName>ppt_y</p:attrName>
                                        </p:attrNameLst>
                                      </p:cBhvr>
                                      <p:tavLst>
                                        <p:tav tm="0" fmla="#ppt_y-sin(pi*$)/3">
                                          <p:val>
                                            <p:fltVal val="0.5"/>
                                          </p:val>
                                        </p:tav>
                                        <p:tav tm="100000">
                                          <p:val>
                                            <p:fltVal val="1"/>
                                          </p:val>
                                        </p:tav>
                                      </p:tavLst>
                                    </p:anim>
                                    <p:anim calcmode="lin" valueType="num">
                                      <p:cBhvr>
                                        <p:cTn id="13" dur="332" tmFilter="0, 0; 0.125,0.2665; 0.25,0.4; 0.375,0.465; 0.5,0.5;  0.625,0.535; 0.75,0.6; 0.875,0.7335; 1,1">
                                          <p:stCondLst>
                                            <p:cond delay="332"/>
                                          </p:stCondLst>
                                        </p:cTn>
                                        <p:tgtEl>
                                          <p:spTgt spid="339972"/>
                                        </p:tgtEl>
                                        <p:attrNameLst>
                                          <p:attrName>ppt_y</p:attrName>
                                        </p:attrNameLst>
                                      </p:cBhvr>
                                      <p:tavLst>
                                        <p:tav tm="0" fmla="#ppt_y-sin(pi*$)/9">
                                          <p:val>
                                            <p:fltVal val="0"/>
                                          </p:val>
                                        </p:tav>
                                        <p:tav tm="100000">
                                          <p:val>
                                            <p:fltVal val="1"/>
                                          </p:val>
                                        </p:tav>
                                      </p:tavLst>
                                    </p:anim>
                                    <p:anim calcmode="lin" valueType="num">
                                      <p:cBhvr>
                                        <p:cTn id="14" dur="166" tmFilter="0, 0; 0.125,0.2665; 0.25,0.4; 0.375,0.465; 0.5,0.5;  0.625,0.535; 0.75,0.6; 0.875,0.7335; 1,1">
                                          <p:stCondLst>
                                            <p:cond delay="662"/>
                                          </p:stCondLst>
                                        </p:cTn>
                                        <p:tgtEl>
                                          <p:spTgt spid="339972"/>
                                        </p:tgtEl>
                                        <p:attrNameLst>
                                          <p:attrName>ppt_y</p:attrName>
                                        </p:attrNameLst>
                                      </p:cBhvr>
                                      <p:tavLst>
                                        <p:tav tm="0" fmla="#ppt_y-sin(pi*$)/27">
                                          <p:val>
                                            <p:fltVal val="0"/>
                                          </p:val>
                                        </p:tav>
                                        <p:tav tm="100000">
                                          <p:val>
                                            <p:fltVal val="1"/>
                                          </p:val>
                                        </p:tav>
                                      </p:tavLst>
                                    </p:anim>
                                    <p:anim calcmode="lin" valueType="num">
                                      <p:cBhvr>
                                        <p:cTn id="15" dur="82" tmFilter="0, 0; 0.125,0.2665; 0.25,0.4; 0.375,0.465; 0.5,0.5;  0.625,0.535; 0.75,0.6; 0.875,0.7335; 1,1">
                                          <p:stCondLst>
                                            <p:cond delay="828"/>
                                          </p:stCondLst>
                                        </p:cTn>
                                        <p:tgtEl>
                                          <p:spTgt spid="339972"/>
                                        </p:tgtEl>
                                        <p:attrNameLst>
                                          <p:attrName>ppt_y</p:attrName>
                                        </p:attrNameLst>
                                      </p:cBhvr>
                                      <p:tavLst>
                                        <p:tav tm="0" fmla="#ppt_y-sin(pi*$)/81">
                                          <p:val>
                                            <p:fltVal val="0"/>
                                          </p:val>
                                        </p:tav>
                                        <p:tav tm="100000">
                                          <p:val>
                                            <p:fltVal val="1"/>
                                          </p:val>
                                        </p:tav>
                                      </p:tavLst>
                                    </p:anim>
                                    <p:animScale>
                                      <p:cBhvr>
                                        <p:cTn id="16" dur="13">
                                          <p:stCondLst>
                                            <p:cond delay="325"/>
                                          </p:stCondLst>
                                        </p:cTn>
                                        <p:tgtEl>
                                          <p:spTgt spid="339972"/>
                                        </p:tgtEl>
                                      </p:cBhvr>
                                      <p:to x="100000" y="60000"/>
                                    </p:animScale>
                                    <p:animScale>
                                      <p:cBhvr>
                                        <p:cTn id="17" dur="83" decel="50000">
                                          <p:stCondLst>
                                            <p:cond delay="338"/>
                                          </p:stCondLst>
                                        </p:cTn>
                                        <p:tgtEl>
                                          <p:spTgt spid="339972"/>
                                        </p:tgtEl>
                                      </p:cBhvr>
                                      <p:to x="100000" y="100000"/>
                                    </p:animScale>
                                    <p:animScale>
                                      <p:cBhvr>
                                        <p:cTn id="18" dur="13">
                                          <p:stCondLst>
                                            <p:cond delay="656"/>
                                          </p:stCondLst>
                                        </p:cTn>
                                        <p:tgtEl>
                                          <p:spTgt spid="339972"/>
                                        </p:tgtEl>
                                      </p:cBhvr>
                                      <p:to x="100000" y="80000"/>
                                    </p:animScale>
                                    <p:animScale>
                                      <p:cBhvr>
                                        <p:cTn id="19" dur="83" decel="50000">
                                          <p:stCondLst>
                                            <p:cond delay="669"/>
                                          </p:stCondLst>
                                        </p:cTn>
                                        <p:tgtEl>
                                          <p:spTgt spid="339972"/>
                                        </p:tgtEl>
                                      </p:cBhvr>
                                      <p:to x="100000" y="100000"/>
                                    </p:animScale>
                                    <p:animScale>
                                      <p:cBhvr>
                                        <p:cTn id="20" dur="13">
                                          <p:stCondLst>
                                            <p:cond delay="821"/>
                                          </p:stCondLst>
                                        </p:cTn>
                                        <p:tgtEl>
                                          <p:spTgt spid="339972"/>
                                        </p:tgtEl>
                                      </p:cBhvr>
                                      <p:to x="100000" y="90000"/>
                                    </p:animScale>
                                    <p:animScale>
                                      <p:cBhvr>
                                        <p:cTn id="21" dur="83" decel="50000">
                                          <p:stCondLst>
                                            <p:cond delay="834"/>
                                          </p:stCondLst>
                                        </p:cTn>
                                        <p:tgtEl>
                                          <p:spTgt spid="339972"/>
                                        </p:tgtEl>
                                      </p:cBhvr>
                                      <p:to x="100000" y="100000"/>
                                    </p:animScale>
                                    <p:animScale>
                                      <p:cBhvr>
                                        <p:cTn id="22" dur="13">
                                          <p:stCondLst>
                                            <p:cond delay="904"/>
                                          </p:stCondLst>
                                        </p:cTn>
                                        <p:tgtEl>
                                          <p:spTgt spid="339972"/>
                                        </p:tgtEl>
                                      </p:cBhvr>
                                      <p:to x="100000" y="95000"/>
                                    </p:animScale>
                                    <p:animScale>
                                      <p:cBhvr>
                                        <p:cTn id="23" dur="83" decel="50000">
                                          <p:stCondLst>
                                            <p:cond delay="917"/>
                                          </p:stCondLst>
                                        </p:cTn>
                                        <p:tgtEl>
                                          <p:spTgt spid="339972"/>
                                        </p:tgtEl>
                                      </p:cBhvr>
                                      <p:to x="100000" y="100000"/>
                                    </p:animScale>
                                  </p:childTnLst>
                                </p:cTn>
                              </p:par>
                            </p:childTnLst>
                          </p:cTn>
                        </p:par>
                      </p:childTnLst>
                    </p:cTn>
                  </p:par>
                  <p:par>
                    <p:cTn id="24" fill="hold">
                      <p:stCondLst>
                        <p:cond delay="indefinite"/>
                      </p:stCondLst>
                      <p:childTnLst>
                        <p:par>
                          <p:cTn id="25" fill="hold">
                            <p:stCondLst>
                              <p:cond delay="0"/>
                            </p:stCondLst>
                            <p:childTnLst>
                              <p:par>
                                <p:cTn id="26" presetID="53" presetClass="exit" presetSubtype="0" fill="hold" nodeType="clickEffect">
                                  <p:stCondLst>
                                    <p:cond delay="0"/>
                                  </p:stCondLst>
                                  <p:iterate type="lt">
                                    <p:tmPct val="0"/>
                                  </p:iterate>
                                  <p:childTnLst>
                                    <p:anim calcmode="lin" valueType="num">
                                      <p:cBhvr>
                                        <p:cTn id="27" dur="500"/>
                                        <p:tgtEl>
                                          <p:spTgt spid="339972"/>
                                        </p:tgtEl>
                                        <p:attrNameLst>
                                          <p:attrName>ppt_w</p:attrName>
                                        </p:attrNameLst>
                                      </p:cBhvr>
                                      <p:tavLst>
                                        <p:tav tm="0">
                                          <p:val>
                                            <p:strVal val="ppt_w"/>
                                          </p:val>
                                        </p:tav>
                                        <p:tav tm="100000">
                                          <p:val>
                                            <p:fltVal val="0"/>
                                          </p:val>
                                        </p:tav>
                                      </p:tavLst>
                                    </p:anim>
                                    <p:anim calcmode="lin" valueType="num">
                                      <p:cBhvr>
                                        <p:cTn id="28" dur="500"/>
                                        <p:tgtEl>
                                          <p:spTgt spid="339972"/>
                                        </p:tgtEl>
                                        <p:attrNameLst>
                                          <p:attrName>ppt_h</p:attrName>
                                        </p:attrNameLst>
                                      </p:cBhvr>
                                      <p:tavLst>
                                        <p:tav tm="0">
                                          <p:val>
                                            <p:strVal val="ppt_h"/>
                                          </p:val>
                                        </p:tav>
                                        <p:tav tm="100000">
                                          <p:val>
                                            <p:fltVal val="0"/>
                                          </p:val>
                                        </p:tav>
                                      </p:tavLst>
                                    </p:anim>
                                    <p:animEffect transition="out" filter="fade">
                                      <p:cBhvr>
                                        <p:cTn id="29" dur="500"/>
                                        <p:tgtEl>
                                          <p:spTgt spid="339972"/>
                                        </p:tgtEl>
                                      </p:cBhvr>
                                    </p:animEffect>
                                    <p:set>
                                      <p:cBhvr>
                                        <p:cTn id="30" dur="1" fill="hold">
                                          <p:stCondLst>
                                            <p:cond delay="499"/>
                                          </p:stCondLst>
                                        </p:cTn>
                                        <p:tgtEl>
                                          <p:spTgt spid="339972"/>
                                        </p:tgtEl>
                                        <p:attrNameLst>
                                          <p:attrName>style.visibility</p:attrName>
                                        </p:attrNameLst>
                                      </p:cBhvr>
                                      <p:to>
                                        <p:strVal val="hidden"/>
                                      </p:to>
                                    </p:set>
                                  </p:childTnLst>
                                </p:cTn>
                              </p:par>
                              <p:par>
                                <p:cTn id="31" presetID="23" presetClass="entr" presetSubtype="16" fill="hold" nodeType="withEffect">
                                  <p:stCondLst>
                                    <p:cond delay="0"/>
                                  </p:stCondLst>
                                  <p:childTnLst>
                                    <p:set>
                                      <p:cBhvr>
                                        <p:cTn id="32" dur="1" fill="hold">
                                          <p:stCondLst>
                                            <p:cond delay="0"/>
                                          </p:stCondLst>
                                        </p:cTn>
                                        <p:tgtEl>
                                          <p:spTgt spid="339974"/>
                                        </p:tgtEl>
                                        <p:attrNameLst>
                                          <p:attrName>style.visibility</p:attrName>
                                        </p:attrNameLst>
                                      </p:cBhvr>
                                      <p:to>
                                        <p:strVal val="visible"/>
                                      </p:to>
                                    </p:set>
                                    <p:anim calcmode="lin" valueType="num">
                                      <p:cBhvr>
                                        <p:cTn id="33" dur="500" fill="hold"/>
                                        <p:tgtEl>
                                          <p:spTgt spid="339974"/>
                                        </p:tgtEl>
                                        <p:attrNameLst>
                                          <p:attrName>ppt_w</p:attrName>
                                        </p:attrNameLst>
                                      </p:cBhvr>
                                      <p:tavLst>
                                        <p:tav tm="0">
                                          <p:val>
                                            <p:fltVal val="0"/>
                                          </p:val>
                                        </p:tav>
                                        <p:tav tm="100000">
                                          <p:val>
                                            <p:strVal val="#ppt_w"/>
                                          </p:val>
                                        </p:tav>
                                      </p:tavLst>
                                    </p:anim>
                                    <p:anim calcmode="lin" valueType="num">
                                      <p:cBhvr>
                                        <p:cTn id="34" dur="500" fill="hold"/>
                                        <p:tgtEl>
                                          <p:spTgt spid="339974"/>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1000" fill="hold"/>
                                        <p:tgtEl>
                                          <p:spTgt spid="6"/>
                                        </p:tgtEl>
                                        <p:attrNameLst>
                                          <p:attrName>ppt_x</p:attrName>
                                        </p:attrNameLst>
                                      </p:cBhvr>
                                      <p:tavLst>
                                        <p:tav tm="0">
                                          <p:val>
                                            <p:strVal val="0-#ppt_w/2"/>
                                          </p:val>
                                        </p:tav>
                                        <p:tav tm="100000">
                                          <p:val>
                                            <p:strVal val="#ppt_x"/>
                                          </p:val>
                                        </p:tav>
                                      </p:tavLst>
                                    </p:anim>
                                    <p:anim calcmode="lin" valueType="num">
                                      <p:cBhvr additive="base">
                                        <p:cTn id="40" dur="1000" fill="hold"/>
                                        <p:tgtEl>
                                          <p:spTgt spid="6"/>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1000" fill="hold"/>
                                        <p:tgtEl>
                                          <p:spTgt spid="5"/>
                                        </p:tgtEl>
                                        <p:attrNameLst>
                                          <p:attrName>ppt_x</p:attrName>
                                        </p:attrNameLst>
                                      </p:cBhvr>
                                      <p:tavLst>
                                        <p:tav tm="0">
                                          <p:val>
                                            <p:strVal val="1+#ppt_w/2"/>
                                          </p:val>
                                        </p:tav>
                                        <p:tav tm="100000">
                                          <p:val>
                                            <p:strVal val="#ppt_x"/>
                                          </p:val>
                                        </p:tav>
                                      </p:tavLst>
                                    </p:anim>
                                    <p:anim calcmode="lin" valueType="num">
                                      <p:cBhvr additive="base">
                                        <p:cTn id="44" dur="1000" fill="hold"/>
                                        <p:tgtEl>
                                          <p:spTgt spid="5"/>
                                        </p:tgtEl>
                                        <p:attrNameLst>
                                          <p:attrName>ppt_y</p:attrName>
                                        </p:attrNameLst>
                                      </p:cBhvr>
                                      <p:tavLst>
                                        <p:tav tm="0">
                                          <p:val>
                                            <p:strVal val="#ppt_y"/>
                                          </p:val>
                                        </p:tav>
                                        <p:tav tm="100000">
                                          <p:val>
                                            <p:strVal val="#ppt_y"/>
                                          </p:val>
                                        </p:tav>
                                      </p:tavLst>
                                    </p:anim>
                                  </p:childTnLst>
                                </p:cTn>
                              </p:par>
                              <p:par>
                                <p:cTn id="45" presetID="42" presetClass="path" presetSubtype="0" fill="hold" nodeType="withEffect">
                                  <p:stCondLst>
                                    <p:cond delay="0"/>
                                  </p:stCondLst>
                                  <p:childTnLst>
                                    <p:animMotion origin="layout" path="M -3.61111E-6 -1.70252E-6 L -3.61111E-6 0.11821 " pathEditMode="relative" rAng="0" ptsTypes="AA">
                                      <p:cBhvr>
                                        <p:cTn id="46" dur="1000" fill="hold"/>
                                        <p:tgtEl>
                                          <p:spTgt spid="339974"/>
                                        </p:tgtEl>
                                        <p:attrNameLst>
                                          <p:attrName>ppt_x</p:attrName>
                                          <p:attrName>ppt_y</p:attrName>
                                        </p:attrNameLst>
                                      </p:cBhvr>
                                      <p:rCtr x="0" y="59"/>
                                    </p:animMotion>
                                  </p:childTnLst>
                                </p:cTn>
                              </p:par>
                            </p:childTnLst>
                          </p:cTn>
                        </p:par>
                        <p:par>
                          <p:cTn id="47" fill="hold">
                            <p:stCondLst>
                              <p:cond delay="1000"/>
                            </p:stCondLst>
                            <p:childTnLst>
                              <p:par>
                                <p:cTn id="48" presetID="47" presetClass="entr" presetSubtype="0" fill="hold" grpId="0" nodeType="after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1000"/>
                                        <p:tgtEl>
                                          <p:spTgt spid="89"/>
                                        </p:tgtEl>
                                      </p:cBhvr>
                                    </p:animEffect>
                                    <p:anim calcmode="lin" valueType="num">
                                      <p:cBhvr>
                                        <p:cTn id="51" dur="1000" fill="hold"/>
                                        <p:tgtEl>
                                          <p:spTgt spid="89"/>
                                        </p:tgtEl>
                                        <p:attrNameLst>
                                          <p:attrName>ppt_x</p:attrName>
                                        </p:attrNameLst>
                                      </p:cBhvr>
                                      <p:tavLst>
                                        <p:tav tm="0">
                                          <p:val>
                                            <p:strVal val="#ppt_x"/>
                                          </p:val>
                                        </p:tav>
                                        <p:tav tm="100000">
                                          <p:val>
                                            <p:strVal val="#ppt_x"/>
                                          </p:val>
                                        </p:tav>
                                      </p:tavLst>
                                    </p:anim>
                                    <p:anim calcmode="lin" valueType="num">
                                      <p:cBhvr>
                                        <p:cTn id="52"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txBox="1">
            <a:spLocks noChangeArrowheads="1"/>
          </p:cNvSpPr>
          <p:nvPr/>
        </p:nvSpPr>
        <p:spPr bwMode="auto">
          <a:xfrm>
            <a:off x="6662631" y="1659929"/>
            <a:ext cx="3647299" cy="5029200"/>
          </a:xfrm>
          <a:prstGeom prst="rect">
            <a:avLst/>
          </a:prstGeom>
          <a:noFill/>
          <a:ln w="9525">
            <a:noFill/>
            <a:miter lim="800000"/>
            <a:headEnd/>
            <a:tailEnd/>
          </a:ln>
          <a:effectLst>
            <a:outerShdw blurRad="50800" dist="50800" dir="2700000">
              <a:srgbClr val="000000"/>
            </a:outerShdw>
          </a:effectLst>
        </p:spPr>
        <p:txBody>
          <a:bodyPr vert="horz" wrap="square" lIns="91440" tIns="45720" rIns="91440" bIns="45720" numCol="1" anchor="t" anchorCtr="0" compatLnSpc="1">
            <a:prstTxWarp prst="textNoShape">
              <a:avLst/>
            </a:prstTxWarp>
          </a:bodyPr>
          <a:lstStyle/>
          <a:p>
            <a:pPr eaLnBrk="1" hangingPunct="1">
              <a:lnSpc>
                <a:spcPct val="90000"/>
              </a:lnSpc>
              <a:spcBef>
                <a:spcPct val="20000"/>
              </a:spcBef>
              <a:buClr>
                <a:srgbClr val="00FFCC"/>
              </a:buClr>
              <a:buSzPct val="90000"/>
              <a:defRPr/>
            </a:pPr>
            <a:r>
              <a:rPr lang="en-US" sz="4000" i="1" kern="0" dirty="0">
                <a:solidFill>
                  <a:srgbClr val="FFFFFF"/>
                </a:solidFill>
                <a:effectLst>
                  <a:outerShdw blurRad="38100" dist="38100" dir="2700000" algn="tl">
                    <a:srgbClr val="000000"/>
                  </a:outerShdw>
                </a:effectLst>
                <a:latin typeface="Calibri"/>
                <a:cs typeface="Calibri"/>
              </a:rPr>
              <a:t>“DNA is a like a computer program but far, far more advanced than any software ever created.” </a:t>
            </a:r>
          </a:p>
          <a:p>
            <a:pPr algn="r" eaLnBrk="1" hangingPunct="1">
              <a:lnSpc>
                <a:spcPct val="90000"/>
              </a:lnSpc>
              <a:spcBef>
                <a:spcPct val="20000"/>
              </a:spcBef>
              <a:buClr>
                <a:srgbClr val="00FFCC"/>
              </a:buClr>
              <a:buSzPct val="90000"/>
              <a:defRPr/>
            </a:pPr>
            <a:r>
              <a:rPr lang="en-US" sz="4000" i="1" kern="0" dirty="0">
                <a:solidFill>
                  <a:srgbClr val="FFFFFF"/>
                </a:solidFill>
                <a:effectLst>
                  <a:outerShdw blurRad="38100" dist="38100" dir="2700000" algn="tl">
                    <a:srgbClr val="000000"/>
                  </a:outerShdw>
                </a:effectLst>
                <a:latin typeface="Calibri"/>
                <a:cs typeface="Calibri"/>
              </a:rPr>
              <a:t>Bill Gates</a:t>
            </a:r>
          </a:p>
        </p:txBody>
      </p:sp>
      <p:sp>
        <p:nvSpPr>
          <p:cNvPr id="7" name="Natural Selection Can’t Explain"/>
          <p:cNvSpPr txBox="1">
            <a:spLocks noChangeArrowheads="1"/>
          </p:cNvSpPr>
          <p:nvPr/>
        </p:nvSpPr>
        <p:spPr bwMode="auto">
          <a:xfrm>
            <a:off x="2008095" y="225631"/>
            <a:ext cx="8252755" cy="616602"/>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a:lnSpc>
                <a:spcPct val="90000"/>
              </a:lnSpc>
              <a:defRPr/>
            </a:pPr>
            <a:r>
              <a:rPr lang="en-US" sz="4800" i="1" dirty="0">
                <a:ln w="11430"/>
                <a:solidFill>
                  <a:srgbClr val="FFC000"/>
                </a:solidFill>
                <a:effectLst>
                  <a:outerShdw blurRad="127000" dist="127000" dir="3000000" algn="tl">
                    <a:srgbClr val="000000"/>
                  </a:outerShdw>
                </a:effectLst>
                <a:latin typeface="Impact" pitchFamily="34" charset="0"/>
                <a:cs typeface="Tahoma" pitchFamily="34" charset="0"/>
              </a:rPr>
              <a:t>WHAT IS THE SOURCE OF INFORMATION?</a:t>
            </a:r>
          </a:p>
        </p:txBody>
      </p:sp>
      <p:sp>
        <p:nvSpPr>
          <p:cNvPr id="8" name="new life forms as evidenced by:"/>
          <p:cNvSpPr txBox="1">
            <a:spLocks noChangeArrowheads="1"/>
          </p:cNvSpPr>
          <p:nvPr/>
        </p:nvSpPr>
        <p:spPr bwMode="auto">
          <a:xfrm>
            <a:off x="2911549" y="752525"/>
            <a:ext cx="7330776" cy="627013"/>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i="1"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It’s Immaterial with an Intelligent Source</a:t>
            </a:r>
          </a:p>
        </p:txBody>
      </p:sp>
      <p:pic>
        <p:nvPicPr>
          <p:cNvPr id="6" name="Picture 5"/>
          <p:cNvPicPr>
            <a:picLocks noChangeAspect="1"/>
          </p:cNvPicPr>
          <p:nvPr/>
        </p:nvPicPr>
        <p:blipFill>
          <a:blip r:embed="rId3"/>
          <a:srcRect l="4492" r="10586"/>
          <a:stretch>
            <a:fillRect/>
          </a:stretch>
        </p:blipFill>
        <p:spPr>
          <a:xfrm>
            <a:off x="1865006" y="1742634"/>
            <a:ext cx="4668276" cy="4197096"/>
          </a:xfrm>
          <a:prstGeom prst="rect">
            <a:avLst/>
          </a:prstGeom>
        </p:spPr>
      </p:pic>
    </p:spTree>
    <p:extLst>
      <p:ext uri="{BB962C8B-B14F-4D97-AF65-F5344CB8AC3E}">
        <p14:creationId xmlns:p14="http://schemas.microsoft.com/office/powerpoint/2010/main" val="3217888352"/>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27A3A3A-2FA4-444A-ADCF-88C6A1CAFB76}"/>
              </a:ext>
            </a:extLst>
          </p:cNvPr>
          <p:cNvPicPr>
            <a:picLocks noChangeAspect="1"/>
          </p:cNvPicPr>
          <p:nvPr/>
        </p:nvPicPr>
        <p:blipFill>
          <a:blip r:embed="rId3"/>
          <a:stretch>
            <a:fillRect/>
          </a:stretch>
        </p:blipFill>
        <p:spPr>
          <a:xfrm>
            <a:off x="1540251" y="0"/>
            <a:ext cx="9111498" cy="6858000"/>
          </a:xfrm>
          <a:prstGeom prst="rect">
            <a:avLst/>
          </a:prstGeom>
        </p:spPr>
      </p:pic>
      <p:grpSp>
        <p:nvGrpSpPr>
          <p:cNvPr id="105" name="Group 104" hidden="1"/>
          <p:cNvGrpSpPr/>
          <p:nvPr/>
        </p:nvGrpSpPr>
        <p:grpSpPr>
          <a:xfrm>
            <a:off x="4267200" y="1"/>
            <a:ext cx="8939048" cy="6555200"/>
            <a:chOff x="2441064" y="1137315"/>
            <a:chExt cx="8047641" cy="5719098"/>
          </a:xfrm>
          <a:effectLst>
            <a:glow rad="101600">
              <a:srgbClr val="000000">
                <a:alpha val="60000"/>
              </a:srgbClr>
            </a:glow>
          </a:effectLst>
        </p:grpSpPr>
        <p:pic>
          <p:nvPicPr>
            <p:cNvPr id="107" name="Picture 2" descr="D:\Photos\Learning\dictionary-definition-learn-study-Oxford.jpg"/>
            <p:cNvPicPr>
              <a:picLocks noChangeAspect="1" noChangeArrowheads="1"/>
            </p:cNvPicPr>
            <p:nvPr/>
          </p:nvPicPr>
          <p:blipFill>
            <a:blip r:embed="rId4" cstate="screen">
              <a:lum bright="5000"/>
            </a:blip>
            <a:srcRect/>
            <a:stretch>
              <a:fillRect/>
            </a:stretch>
          </p:blipFill>
          <p:spPr bwMode="auto">
            <a:xfrm>
              <a:off x="6368493" y="1137315"/>
              <a:ext cx="1247646" cy="637612"/>
            </a:xfrm>
            <a:prstGeom prst="rect">
              <a:avLst/>
            </a:prstGeom>
            <a:noFill/>
            <a:effectLst>
              <a:softEdge rad="127000"/>
            </a:effectLst>
          </p:spPr>
        </p:pic>
        <p:pic>
          <p:nvPicPr>
            <p:cNvPr id="108" name="Picture 2" descr="D:\Photos\Learning\dictionary-definition-learn-study-Oxford.jpg"/>
            <p:cNvPicPr>
              <a:picLocks noChangeAspect="1" noChangeArrowheads="1"/>
            </p:cNvPicPr>
            <p:nvPr/>
          </p:nvPicPr>
          <p:blipFill>
            <a:blip r:embed="rId4" cstate="screen">
              <a:lum bright="5000"/>
            </a:blip>
            <a:srcRect/>
            <a:stretch>
              <a:fillRect/>
            </a:stretch>
          </p:blipFill>
          <p:spPr bwMode="auto">
            <a:xfrm>
              <a:off x="5313345" y="1147952"/>
              <a:ext cx="1247880" cy="637730"/>
            </a:xfrm>
            <a:prstGeom prst="rect">
              <a:avLst/>
            </a:prstGeom>
            <a:noFill/>
            <a:effectLst>
              <a:softEdge rad="127000"/>
            </a:effectLst>
          </p:spPr>
        </p:pic>
        <p:pic>
          <p:nvPicPr>
            <p:cNvPr id="101" name="Picture 2" descr="D:\Photos\Learning\dictionary-definition-learn-study-Oxford.jpg"/>
            <p:cNvPicPr>
              <a:picLocks noChangeAspect="1" noChangeArrowheads="1"/>
            </p:cNvPicPr>
            <p:nvPr/>
          </p:nvPicPr>
          <p:blipFill>
            <a:blip r:embed="rId5" cstate="screen">
              <a:lum bright="5000"/>
            </a:blip>
            <a:srcRect/>
            <a:stretch>
              <a:fillRect/>
            </a:stretch>
          </p:blipFill>
          <p:spPr bwMode="auto">
            <a:xfrm>
              <a:off x="6357322" y="1441682"/>
              <a:ext cx="1627688" cy="831833"/>
            </a:xfrm>
            <a:prstGeom prst="rect">
              <a:avLst/>
            </a:prstGeom>
            <a:noFill/>
            <a:effectLst>
              <a:softEdge rad="127000"/>
            </a:effectLst>
          </p:spPr>
        </p:pic>
        <p:pic>
          <p:nvPicPr>
            <p:cNvPr id="102" name="Picture 2" descr="D:\Photos\Learning\dictionary-definition-learn-study-Oxford.jpg"/>
            <p:cNvPicPr>
              <a:picLocks noChangeAspect="1" noChangeArrowheads="1"/>
            </p:cNvPicPr>
            <p:nvPr/>
          </p:nvPicPr>
          <p:blipFill>
            <a:blip r:embed="rId5" cstate="screen">
              <a:lum bright="5000"/>
            </a:blip>
            <a:srcRect/>
            <a:stretch>
              <a:fillRect/>
            </a:stretch>
          </p:blipFill>
          <p:spPr bwMode="auto">
            <a:xfrm>
              <a:off x="4944489" y="1452283"/>
              <a:ext cx="1627992" cy="831989"/>
            </a:xfrm>
            <a:prstGeom prst="rect">
              <a:avLst/>
            </a:prstGeom>
            <a:noFill/>
            <a:effectLst>
              <a:softEdge rad="127000"/>
            </a:effectLst>
          </p:spPr>
        </p:pic>
        <p:pic>
          <p:nvPicPr>
            <p:cNvPr id="99" name="Picture 2" descr="D:\Photos\Learning\dictionary-definition-learn-study-Oxford.jpg"/>
            <p:cNvPicPr>
              <a:picLocks noChangeAspect="1" noChangeArrowheads="1"/>
            </p:cNvPicPr>
            <p:nvPr/>
          </p:nvPicPr>
          <p:blipFill>
            <a:blip r:embed="rId6">
              <a:lum bright="5000"/>
            </a:blip>
            <a:srcRect/>
            <a:stretch>
              <a:fillRect/>
            </a:stretch>
          </p:blipFill>
          <p:spPr bwMode="auto">
            <a:xfrm>
              <a:off x="6357322" y="1978139"/>
              <a:ext cx="2088896" cy="1067535"/>
            </a:xfrm>
            <a:prstGeom prst="rect">
              <a:avLst/>
            </a:prstGeom>
            <a:noFill/>
            <a:effectLst>
              <a:softEdge rad="127000"/>
            </a:effectLst>
          </p:spPr>
        </p:pic>
        <p:pic>
          <p:nvPicPr>
            <p:cNvPr id="100" name="Picture 2" descr="D:\Photos\Learning\dictionary-definition-learn-study-Oxford.jpg"/>
            <p:cNvPicPr>
              <a:picLocks noChangeAspect="1" noChangeArrowheads="1"/>
            </p:cNvPicPr>
            <p:nvPr/>
          </p:nvPicPr>
          <p:blipFill>
            <a:blip r:embed="rId6">
              <a:lum bright="5000"/>
            </a:blip>
            <a:srcRect/>
            <a:stretch>
              <a:fillRect/>
            </a:stretch>
          </p:blipFill>
          <p:spPr bwMode="auto">
            <a:xfrm>
              <a:off x="4483194" y="1988697"/>
              <a:ext cx="2089287" cy="1067735"/>
            </a:xfrm>
            <a:prstGeom prst="rect">
              <a:avLst/>
            </a:prstGeom>
            <a:noFill/>
            <a:effectLst>
              <a:softEdge rad="127000"/>
            </a:effectLst>
          </p:spPr>
        </p:pic>
        <p:pic>
          <p:nvPicPr>
            <p:cNvPr id="97" name="Picture 2" descr="D:\Photos\Learning\dictionary-definition-learn-study-Oxford.jpg"/>
            <p:cNvPicPr>
              <a:picLocks noChangeAspect="1" noChangeArrowheads="1"/>
            </p:cNvPicPr>
            <p:nvPr/>
          </p:nvPicPr>
          <p:blipFill>
            <a:blip r:embed="rId6">
              <a:lum bright="5000"/>
            </a:blip>
            <a:srcRect/>
            <a:stretch>
              <a:fillRect/>
            </a:stretch>
          </p:blipFill>
          <p:spPr bwMode="auto">
            <a:xfrm>
              <a:off x="6357321" y="2671709"/>
              <a:ext cx="2903703" cy="1483943"/>
            </a:xfrm>
            <a:prstGeom prst="rect">
              <a:avLst/>
            </a:prstGeom>
            <a:noFill/>
            <a:effectLst>
              <a:softEdge rad="127000"/>
            </a:effectLst>
          </p:spPr>
        </p:pic>
        <p:pic>
          <p:nvPicPr>
            <p:cNvPr id="98" name="Picture 2" descr="D:\Photos\Learning\dictionary-definition-learn-study-Oxford.jpg"/>
            <p:cNvPicPr>
              <a:picLocks noChangeAspect="1" noChangeArrowheads="1"/>
            </p:cNvPicPr>
            <p:nvPr/>
          </p:nvPicPr>
          <p:blipFill>
            <a:blip r:embed="rId6">
              <a:lum bright="5000"/>
            </a:blip>
            <a:srcRect/>
            <a:stretch>
              <a:fillRect/>
            </a:stretch>
          </p:blipFill>
          <p:spPr bwMode="auto">
            <a:xfrm>
              <a:off x="3668235" y="2682188"/>
              <a:ext cx="2904246" cy="1484221"/>
            </a:xfrm>
            <a:prstGeom prst="rect">
              <a:avLst/>
            </a:prstGeom>
            <a:noFill/>
            <a:effectLst>
              <a:softEdge rad="127000"/>
            </a:effectLst>
          </p:spPr>
        </p:pic>
        <p:pic>
          <p:nvPicPr>
            <p:cNvPr id="96" name="Picture 2" descr="D:\Photos\Learning\dictionary-definition-learn-study-Oxford.jpg"/>
            <p:cNvPicPr>
              <a:picLocks noChangeAspect="1" noChangeArrowheads="1"/>
            </p:cNvPicPr>
            <p:nvPr/>
          </p:nvPicPr>
          <p:blipFill>
            <a:blip r:embed="rId6">
              <a:lum bright="5000"/>
            </a:blip>
            <a:srcRect/>
            <a:stretch>
              <a:fillRect/>
            </a:stretch>
          </p:blipFill>
          <p:spPr bwMode="auto">
            <a:xfrm>
              <a:off x="6357321" y="3621342"/>
              <a:ext cx="3500754" cy="1789067"/>
            </a:xfrm>
            <a:prstGeom prst="rect">
              <a:avLst/>
            </a:prstGeom>
            <a:noFill/>
            <a:effectLst>
              <a:softEdge rad="127000"/>
            </a:effectLst>
          </p:spPr>
        </p:pic>
        <p:pic>
          <p:nvPicPr>
            <p:cNvPr id="94" name="Picture 2" descr="D:\Photos\Learning\dictionary-definition-learn-study-Oxford.jpg"/>
            <p:cNvPicPr>
              <a:picLocks noChangeAspect="1" noChangeArrowheads="1"/>
            </p:cNvPicPr>
            <p:nvPr/>
          </p:nvPicPr>
          <p:blipFill>
            <a:blip r:embed="rId6">
              <a:lum bright="5000"/>
            </a:blip>
            <a:srcRect/>
            <a:stretch>
              <a:fillRect/>
            </a:stretch>
          </p:blipFill>
          <p:spPr bwMode="auto">
            <a:xfrm>
              <a:off x="3071072" y="3631764"/>
              <a:ext cx="3501408" cy="1789402"/>
            </a:xfrm>
            <a:prstGeom prst="rect">
              <a:avLst/>
            </a:prstGeom>
            <a:noFill/>
            <a:effectLst>
              <a:softEdge rad="127000"/>
            </a:effectLst>
          </p:spPr>
        </p:pic>
        <p:pic>
          <p:nvPicPr>
            <p:cNvPr id="93" name="Picture 2" descr="D:\Photos\Learning\dictionary-definition-learn-study-Oxford.jpg"/>
            <p:cNvPicPr>
              <a:picLocks noChangeAspect="1" noChangeArrowheads="1"/>
            </p:cNvPicPr>
            <p:nvPr/>
          </p:nvPicPr>
          <p:blipFill>
            <a:blip r:embed="rId6">
              <a:lum bright="5000"/>
            </a:blip>
            <a:srcRect/>
            <a:stretch>
              <a:fillRect/>
            </a:stretch>
          </p:blipFill>
          <p:spPr bwMode="auto">
            <a:xfrm>
              <a:off x="6337188" y="4734772"/>
              <a:ext cx="4151517" cy="2121641"/>
            </a:xfrm>
            <a:prstGeom prst="rect">
              <a:avLst/>
            </a:prstGeom>
            <a:noFill/>
            <a:effectLst>
              <a:softEdge rad="127000"/>
            </a:effectLst>
          </p:spPr>
        </p:pic>
        <p:pic>
          <p:nvPicPr>
            <p:cNvPr id="92" name="Picture 2" descr="D:\Photos\Learning\dictionary-definition-learn-study-Oxford.jpg"/>
            <p:cNvPicPr>
              <a:picLocks noChangeAspect="1" noChangeArrowheads="1"/>
            </p:cNvPicPr>
            <p:nvPr/>
          </p:nvPicPr>
          <p:blipFill>
            <a:blip r:embed="rId6">
              <a:lum bright="5000"/>
            </a:blip>
            <a:srcRect/>
            <a:stretch>
              <a:fillRect/>
            </a:stretch>
          </p:blipFill>
          <p:spPr bwMode="auto">
            <a:xfrm>
              <a:off x="2441064" y="4743734"/>
              <a:ext cx="4131417" cy="2111369"/>
            </a:xfrm>
            <a:prstGeom prst="rect">
              <a:avLst/>
            </a:prstGeom>
            <a:noFill/>
            <a:effectLst>
              <a:softEdge rad="127000"/>
            </a:effectLst>
          </p:spPr>
        </p:pic>
      </p:grpSp>
      <p:sp>
        <p:nvSpPr>
          <p:cNvPr id="106" name="WHAT CAUSED THE:"/>
          <p:cNvSpPr>
            <a:spLocks noChangeArrowheads="1"/>
          </p:cNvSpPr>
          <p:nvPr/>
        </p:nvSpPr>
        <p:spPr bwMode="auto">
          <a:xfrm>
            <a:off x="1524000" y="1370894"/>
            <a:ext cx="9144000" cy="615553"/>
          </a:xfrm>
          <a:prstGeom prst="rect">
            <a:avLst/>
          </a:prstGeom>
          <a:noFill/>
          <a:ln w="12700">
            <a:noFill/>
            <a:miter lim="800000"/>
            <a:headEnd type="none" w="sm" len="sm"/>
            <a:tailEnd type="none" w="sm" len="sm"/>
          </a:ln>
          <a:effectLst>
            <a:outerShdw dist="35921" dir="2700000" algn="ctr" rotWithShape="0">
              <a:srgbClr val="000000"/>
            </a:outerShdw>
          </a:effectLst>
        </p:spPr>
        <p:txBody>
          <a:bodyPr wrap="square">
            <a:spAutoFit/>
          </a:bodyPr>
          <a:lstStyle/>
          <a:p>
            <a:pPr algn="ctr">
              <a:lnSpc>
                <a:spcPct val="85000"/>
              </a:lnSpc>
              <a:defRPr/>
            </a:pPr>
            <a:r>
              <a:rPr lang="en-US" sz="3900" i="1" spc="-150" dirty="0">
                <a:effectLst>
                  <a:glow rad="101600">
                    <a:srgbClr val="000000">
                      <a:alpha val="40000"/>
                    </a:srgbClr>
                  </a:glow>
                  <a:outerShdw blurRad="63500" dist="50800" dir="2700000" algn="tl" rotWithShape="0">
                    <a:prstClr val="black"/>
                  </a:outerShdw>
                </a:effectLst>
                <a:latin typeface="Cambria" pitchFamily="18" charset="0"/>
              </a:rPr>
              <a:t>Equal to 1,000 Volumes of an Encyclopedia!</a:t>
            </a:r>
          </a:p>
        </p:txBody>
      </p:sp>
      <p:grpSp>
        <p:nvGrpSpPr>
          <p:cNvPr id="20" name="Group 19"/>
          <p:cNvGrpSpPr/>
          <p:nvPr/>
        </p:nvGrpSpPr>
        <p:grpSpPr>
          <a:xfrm>
            <a:off x="2318988" y="3757197"/>
            <a:ext cx="7771145" cy="1344011"/>
            <a:chOff x="576374" y="977559"/>
            <a:chExt cx="7771145" cy="1384785"/>
          </a:xfrm>
        </p:grpSpPr>
        <p:sp>
          <p:nvSpPr>
            <p:cNvPr id="6" name="Three Great Arguments"/>
            <p:cNvSpPr txBox="1">
              <a:spLocks noChangeArrowheads="1"/>
            </p:cNvSpPr>
            <p:nvPr/>
          </p:nvSpPr>
          <p:spPr bwMode="auto">
            <a:xfrm>
              <a:off x="576374" y="977559"/>
              <a:ext cx="7328648"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spc="-150" dirty="0">
                  <a:ln w="11430"/>
                  <a:solidFill>
                    <a:srgbClr val="FFC000"/>
                  </a:solidFill>
                  <a:effectLst>
                    <a:glow rad="63500">
                      <a:srgbClr val="000000">
                        <a:alpha val="40000"/>
                      </a:srgbClr>
                    </a:glow>
                    <a:outerShdw blurRad="127000" dist="63500" dir="3000000" algn="tl">
                      <a:srgbClr val="000000"/>
                    </a:outerShdw>
                  </a:effectLst>
                  <a:latin typeface="Impact" pitchFamily="34" charset="0"/>
                  <a:cs typeface="Tahoma" pitchFamily="34" charset="0"/>
                </a:rPr>
                <a:t>FIRST LIFE REQUIRES</a:t>
              </a:r>
            </a:p>
          </p:txBody>
        </p:sp>
        <p:sp>
          <p:nvSpPr>
            <p:cNvPr id="5" name="for a theistic God"/>
            <p:cNvSpPr txBox="1">
              <a:spLocks noChangeArrowheads="1"/>
            </p:cNvSpPr>
            <p:nvPr/>
          </p:nvSpPr>
          <p:spPr bwMode="auto">
            <a:xfrm>
              <a:off x="2352819" y="1901944"/>
              <a:ext cx="5994700" cy="46040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an intelligent cause</a:t>
              </a:r>
            </a:p>
          </p:txBody>
        </p:sp>
      </p:grpSp>
      <p:pic>
        <p:nvPicPr>
          <p:cNvPr id="19" name="Picture 71" descr="06"/>
          <p:cNvPicPr>
            <a:picLocks noChangeAspect="1" noChangeArrowheads="1"/>
          </p:cNvPicPr>
          <p:nvPr/>
        </p:nvPicPr>
        <p:blipFill>
          <a:blip r:embed="rId7" cstate="screen"/>
          <a:srcRect/>
          <a:stretch>
            <a:fillRect/>
          </a:stretch>
        </p:blipFill>
        <p:spPr bwMode="auto">
          <a:xfrm>
            <a:off x="2024064" y="304801"/>
            <a:ext cx="1252537" cy="912813"/>
          </a:xfrm>
          <a:prstGeom prst="rect">
            <a:avLst/>
          </a:prstGeom>
          <a:noFill/>
          <a:ln w="9525">
            <a:noFill/>
            <a:miter lim="800000"/>
            <a:headEnd/>
            <a:tailEnd/>
          </a:ln>
        </p:spPr>
      </p:pic>
    </p:spTree>
    <p:extLst>
      <p:ext uri="{BB962C8B-B14F-4D97-AF65-F5344CB8AC3E}">
        <p14:creationId xmlns:p14="http://schemas.microsoft.com/office/powerpoint/2010/main" val="628697066"/>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45DE-0241-B243-A29D-65F36DBA7898}"/>
              </a:ext>
            </a:extLst>
          </p:cNvPr>
          <p:cNvSpPr>
            <a:spLocks noGrp="1"/>
          </p:cNvSpPr>
          <p:nvPr>
            <p:ph type="title"/>
          </p:nvPr>
        </p:nvSpPr>
        <p:spPr/>
        <p:txBody>
          <a:bodyPr/>
          <a:lstStyle/>
          <a:p>
            <a:endParaRPr lang="en-US" dirty="0"/>
          </a:p>
        </p:txBody>
      </p:sp>
      <p:graphicFrame>
        <p:nvGraphicFramePr>
          <p:cNvPr id="11" name="Content Placeholder 10">
            <a:extLst>
              <a:ext uri="{FF2B5EF4-FFF2-40B4-BE49-F238E27FC236}">
                <a16:creationId xmlns:a16="http://schemas.microsoft.com/office/drawing/2014/main" xmlns="" id="{6EE6B3BF-30D5-B64C-9339-692EF192DF9A}"/>
              </a:ext>
            </a:extLst>
          </p:cNvPr>
          <p:cNvGraphicFramePr>
            <a:graphicFrameLocks noGrp="1"/>
          </p:cNvGraphicFramePr>
          <p:nvPr>
            <p:ph idx="1"/>
            <p:extLst>
              <p:ext uri="{D42A27DB-BD31-4B8C-83A1-F6EECF244321}">
                <p14:modId xmlns:p14="http://schemas.microsoft.com/office/powerpoint/2010/main" val="3552305367"/>
              </p:ext>
            </p:extLst>
          </p:nvPr>
        </p:nvGraphicFramePr>
        <p:xfrm>
          <a:off x="3491346" y="2081261"/>
          <a:ext cx="7841673"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1581345615">
            <a:extLst>
              <a:ext uri="{FF2B5EF4-FFF2-40B4-BE49-F238E27FC236}">
                <a16:creationId xmlns:a16="http://schemas.microsoft.com/office/drawing/2014/main" xmlns="" id="{E48132BD-153A-9F4F-B5CB-C6046F503FD7}"/>
              </a:ext>
            </a:extLst>
          </p:cNvPr>
          <p:cNvPicPr>
            <a:picLocks noChangeAspect="1" noChangeArrowheads="1"/>
          </p:cNvPicPr>
          <p:nvPr/>
        </p:nvPicPr>
        <p:blipFill>
          <a:blip r:embed="rId7"/>
          <a:srcRect/>
          <a:stretch>
            <a:fillRect/>
          </a:stretch>
        </p:blipFill>
        <p:spPr bwMode="auto">
          <a:xfrm>
            <a:off x="249382" y="1852551"/>
            <a:ext cx="3241964" cy="4702628"/>
          </a:xfrm>
          <a:prstGeom prst="rect">
            <a:avLst/>
          </a:prstGeom>
          <a:noFill/>
          <a:ln w="28575">
            <a:noFill/>
            <a:miter lim="800000"/>
            <a:headEnd/>
            <a:tailEnd/>
          </a:ln>
          <a:effectLst>
            <a:outerShdw blurRad="76200" dir="13500000" sy="23000" kx="1200000" algn="br" rotWithShape="0">
              <a:prstClr val="black">
                <a:alpha val="45000"/>
              </a:prst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lumMod val="50000"/>
              </a:srgbClr>
            </a:contourClr>
          </a:sp3d>
        </p:spPr>
      </p:pic>
    </p:spTree>
    <p:extLst>
      <p:ext uri="{BB962C8B-B14F-4D97-AF65-F5344CB8AC3E}">
        <p14:creationId xmlns:p14="http://schemas.microsoft.com/office/powerpoint/2010/main" val="20166062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9634" name="Picture Cistine Chapel" descr="06_3ce6"/>
          <p:cNvPicPr>
            <a:picLocks noChangeAspect="1" noChangeArrowheads="1"/>
          </p:cNvPicPr>
          <p:nvPr/>
        </p:nvPicPr>
        <p:blipFill>
          <a:blip r:embed="rId3">
            <a:lum bright="-10000"/>
          </a:blip>
          <a:srcRect/>
          <a:stretch>
            <a:fillRect/>
          </a:stretch>
        </p:blipFill>
        <p:spPr bwMode="auto">
          <a:xfrm rot="-420000">
            <a:off x="1618606" y="1003930"/>
            <a:ext cx="9113424" cy="5640911"/>
          </a:xfrm>
          <a:prstGeom prst="rect">
            <a:avLst/>
          </a:prstGeom>
          <a:noFill/>
          <a:ln w="9525">
            <a:noFill/>
            <a:miter lim="800000"/>
            <a:headEnd/>
            <a:tailEnd/>
          </a:ln>
          <a:effectLst>
            <a:softEdge rad="635000"/>
          </a:effectLst>
        </p:spPr>
      </p:pic>
      <p:sp>
        <p:nvSpPr>
          <p:cNvPr id="2131970" name="Text 1-2 Beginning"/>
          <p:cNvSpPr>
            <a:spLocks noGrp="1" noChangeArrowheads="1"/>
          </p:cNvSpPr>
          <p:nvPr>
            <p:ph idx="4294967295"/>
          </p:nvPr>
        </p:nvSpPr>
        <p:spPr>
          <a:xfrm>
            <a:off x="1922040" y="1904105"/>
            <a:ext cx="4087901" cy="4288353"/>
          </a:xfrm>
          <a:effectLst/>
        </p:spPr>
        <p:txBody>
          <a:bodyPr vert="horz" wrap="square" lIns="0" tIns="0" rIns="0" bIns="0" rtlCol="0" anchor="t" anchorCtr="0">
            <a:spAutoFit/>
          </a:bodyPr>
          <a:lstStyle/>
          <a:p>
            <a:pPr marL="914400" indent="-914400" algn="r">
              <a:spcBef>
                <a:spcPts val="6000"/>
              </a:spcBef>
              <a:buNone/>
              <a:defRPr/>
            </a:pPr>
            <a:r>
              <a:rPr lang="en-US" sz="5400" b="1" dirty="0">
                <a:effectLst>
                  <a:glow rad="228600">
                    <a:schemeClr val="bg2">
                      <a:lumMod val="90000"/>
                      <a:lumOff val="10000"/>
                      <a:alpha val="40000"/>
                    </a:schemeClr>
                  </a:glow>
                  <a:outerShdw dist="76200" dir="3000000" algn="tl" rotWithShape="0">
                    <a:srgbClr val="000000"/>
                  </a:outerShdw>
                </a:effectLst>
                <a:latin typeface="Calibri" pitchFamily="34" charset="0"/>
              </a:rPr>
              <a:t>BEGINNING:</a:t>
            </a:r>
            <a:r>
              <a:rPr lang="en-US" sz="5400" b="1" dirty="0">
                <a:solidFill>
                  <a:srgbClr val="FFC000"/>
                </a:solidFill>
                <a:effectLst>
                  <a:glow rad="228600">
                    <a:schemeClr val="bg2">
                      <a:lumMod val="90000"/>
                      <a:lumOff val="10000"/>
                      <a:alpha val="40000"/>
                    </a:schemeClr>
                  </a:glow>
                  <a:outerShdw dist="76200" dir="3000000" algn="tl" rotWithShape="0">
                    <a:srgbClr val="000000"/>
                  </a:outerShdw>
                </a:effectLst>
                <a:latin typeface="Calibri" pitchFamily="34" charset="0"/>
              </a:rPr>
              <a:t> </a:t>
            </a:r>
          </a:p>
          <a:p>
            <a:pPr marL="914400" indent="-914400" algn="r">
              <a:spcBef>
                <a:spcPts val="6000"/>
              </a:spcBef>
              <a:buNone/>
              <a:defRPr/>
            </a:pPr>
            <a:r>
              <a:rPr lang="en-US" sz="5400" b="1" dirty="0">
                <a:effectLst>
                  <a:glow rad="228600">
                    <a:schemeClr val="bg2">
                      <a:lumMod val="90000"/>
                      <a:lumOff val="10000"/>
                      <a:alpha val="40000"/>
                    </a:schemeClr>
                  </a:glow>
                  <a:outerShdw dist="76200" dir="3000000" algn="tl" rotWithShape="0">
                    <a:srgbClr val="000000"/>
                  </a:outerShdw>
                </a:effectLst>
                <a:latin typeface="Calibri" pitchFamily="34" charset="0"/>
              </a:rPr>
              <a:t>DESIGN: </a:t>
            </a:r>
          </a:p>
          <a:p>
            <a:pPr marL="914400" indent="-914400" algn="r">
              <a:spcBef>
                <a:spcPts val="6000"/>
              </a:spcBef>
              <a:buNone/>
              <a:defRPr/>
            </a:pPr>
            <a:r>
              <a:rPr lang="en-US" sz="5400" b="1" dirty="0">
                <a:solidFill>
                  <a:srgbClr val="FFC000"/>
                </a:solidFill>
                <a:effectLst>
                  <a:glow rad="228600">
                    <a:schemeClr val="bg2">
                      <a:lumMod val="90000"/>
                      <a:lumOff val="10000"/>
                      <a:alpha val="40000"/>
                    </a:schemeClr>
                  </a:glow>
                  <a:outerShdw dist="76200" dir="3000000" algn="tl" rotWithShape="0">
                    <a:srgbClr val="000000"/>
                  </a:outerShdw>
                </a:effectLst>
                <a:latin typeface="Calibri" pitchFamily="34" charset="0"/>
              </a:rPr>
              <a:t>MORALITY:</a:t>
            </a:r>
            <a:r>
              <a:rPr lang="en-US" sz="5400" b="1" dirty="0">
                <a:effectLst>
                  <a:glow rad="228600">
                    <a:schemeClr val="bg2">
                      <a:lumMod val="90000"/>
                      <a:lumOff val="10000"/>
                      <a:alpha val="40000"/>
                    </a:schemeClr>
                  </a:glow>
                  <a:outerShdw dist="76200" dir="3000000" algn="tl" rotWithShape="0">
                    <a:srgbClr val="000000"/>
                  </a:outerShdw>
                </a:effectLst>
                <a:latin typeface="Calibri" pitchFamily="34" charset="0"/>
              </a:rPr>
              <a:t> </a:t>
            </a:r>
          </a:p>
        </p:txBody>
      </p:sp>
      <p:sp>
        <p:nvSpPr>
          <p:cNvPr id="6" name="Three Great Arguments"/>
          <p:cNvSpPr txBox="1">
            <a:spLocks noChangeArrowheads="1"/>
          </p:cNvSpPr>
          <p:nvPr/>
        </p:nvSpPr>
        <p:spPr bwMode="auto">
          <a:xfrm>
            <a:off x="1908585" y="193638"/>
            <a:ext cx="7758954" cy="7853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THREE GREAT ARGUMENTS</a:t>
            </a:r>
          </a:p>
        </p:txBody>
      </p:sp>
      <p:sp>
        <p:nvSpPr>
          <p:cNvPr id="5" name="for a theistic God"/>
          <p:cNvSpPr txBox="1">
            <a:spLocks noChangeArrowheads="1"/>
          </p:cNvSpPr>
          <p:nvPr/>
        </p:nvSpPr>
        <p:spPr bwMode="auto">
          <a:xfrm>
            <a:off x="5049819" y="796067"/>
            <a:ext cx="5349240" cy="46040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for a theistic God</a:t>
            </a:r>
          </a:p>
        </p:txBody>
      </p:sp>
      <p:sp>
        <p:nvSpPr>
          <p:cNvPr id="7" name="Text 1-3 Cosmilogical"/>
          <p:cNvSpPr txBox="1">
            <a:spLocks noChangeArrowheads="1"/>
          </p:cNvSpPr>
          <p:nvPr/>
        </p:nvSpPr>
        <p:spPr bwMode="auto">
          <a:xfrm>
            <a:off x="6375703" y="1869140"/>
            <a:ext cx="3367910" cy="4348242"/>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p>
            <a:pPr defTabSz="914400" fontAlgn="base">
              <a:lnSpc>
                <a:spcPct val="75000"/>
              </a:lnSpc>
              <a:spcBef>
                <a:spcPts val="2400"/>
              </a:spcBef>
              <a:spcAft>
                <a:spcPct val="0"/>
              </a:spcAft>
              <a:buClr>
                <a:schemeClr val="tx2"/>
              </a:buClr>
              <a:defRPr/>
            </a:pP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Cosmological</a:t>
            </a:r>
            <a:b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b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Argument</a:t>
            </a:r>
          </a:p>
          <a:p>
            <a:pPr defTabSz="914400" fontAlgn="base">
              <a:lnSpc>
                <a:spcPct val="75000"/>
              </a:lnSpc>
              <a:spcBef>
                <a:spcPts val="4200"/>
              </a:spcBef>
              <a:spcAft>
                <a:spcPct val="0"/>
              </a:spcAft>
              <a:buClr>
                <a:schemeClr val="tx2"/>
              </a:buClr>
              <a:defRPr/>
            </a:pP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Teleological</a:t>
            </a:r>
            <a:b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br>
            <a:r>
              <a:rPr lang="en-US" sz="4800" b="1" kern="0" dirty="0">
                <a:effectLst>
                  <a:glow rad="228600">
                    <a:schemeClr val="bg2">
                      <a:lumMod val="90000"/>
                      <a:lumOff val="10000"/>
                      <a:alpha val="40000"/>
                    </a:schemeClr>
                  </a:glow>
                  <a:outerShdw dist="76200" dir="3000000" algn="tl" rotWithShape="0">
                    <a:srgbClr val="000000"/>
                  </a:outerShdw>
                </a:effectLst>
                <a:latin typeface="Calibri" pitchFamily="34" charset="0"/>
              </a:rPr>
              <a:t>Argument</a:t>
            </a:r>
          </a:p>
          <a:p>
            <a:pPr defTabSz="914400" fontAlgn="base">
              <a:lnSpc>
                <a:spcPct val="75000"/>
              </a:lnSpc>
              <a:spcBef>
                <a:spcPts val="3600"/>
              </a:spcBef>
              <a:spcAft>
                <a:spcPct val="0"/>
              </a:spcAft>
              <a:buClr>
                <a:schemeClr val="tx2"/>
              </a:buClr>
              <a:defRPr/>
            </a:pPr>
            <a:r>
              <a:rPr lang="en-US" sz="4800" b="1" kern="0" dirty="0">
                <a:solidFill>
                  <a:srgbClr val="FFC000"/>
                </a:solidFill>
                <a:effectLst>
                  <a:glow rad="228600">
                    <a:schemeClr val="bg2">
                      <a:lumMod val="90000"/>
                      <a:lumOff val="10000"/>
                      <a:alpha val="40000"/>
                    </a:schemeClr>
                  </a:glow>
                  <a:outerShdw dist="76200" dir="3000000" algn="tl" rotWithShape="0">
                    <a:srgbClr val="000000"/>
                  </a:outerShdw>
                </a:effectLst>
                <a:latin typeface="Calibri" pitchFamily="34" charset="0"/>
              </a:rPr>
              <a:t>Moral</a:t>
            </a:r>
            <a:br>
              <a:rPr lang="en-US" sz="4800" b="1" kern="0" dirty="0">
                <a:solidFill>
                  <a:srgbClr val="FFC000"/>
                </a:solidFill>
                <a:effectLst>
                  <a:glow rad="228600">
                    <a:schemeClr val="bg2">
                      <a:lumMod val="90000"/>
                      <a:lumOff val="10000"/>
                      <a:alpha val="40000"/>
                    </a:schemeClr>
                  </a:glow>
                  <a:outerShdw dist="76200" dir="3000000" algn="tl" rotWithShape="0">
                    <a:srgbClr val="000000"/>
                  </a:outerShdw>
                </a:effectLst>
                <a:latin typeface="Calibri" pitchFamily="34" charset="0"/>
              </a:rPr>
            </a:br>
            <a:r>
              <a:rPr lang="en-US" sz="4800" b="1" kern="0" dirty="0">
                <a:solidFill>
                  <a:srgbClr val="FFC000"/>
                </a:solidFill>
                <a:effectLst>
                  <a:glow rad="228600">
                    <a:schemeClr val="bg2">
                      <a:lumMod val="90000"/>
                      <a:lumOff val="10000"/>
                      <a:alpha val="40000"/>
                    </a:schemeClr>
                  </a:glow>
                  <a:outerShdw dist="76200" dir="3000000" algn="tl" rotWithShape="0">
                    <a:srgbClr val="000000"/>
                  </a:outerShdw>
                </a:effectLst>
                <a:latin typeface="Calibri" pitchFamily="34" charset="0"/>
              </a:rPr>
              <a:t>Argument</a:t>
            </a:r>
          </a:p>
        </p:txBody>
      </p:sp>
      <p:sp>
        <p:nvSpPr>
          <p:cNvPr id="9"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1231624316"/>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06850" y="1554164"/>
            <a:ext cx="4179888" cy="3749675"/>
            <a:chOff x="0" y="0"/>
            <a:chExt cx="2633" cy="2362"/>
          </a:xfrm>
        </p:grpSpPr>
        <p:sp>
          <p:nvSpPr>
            <p:cNvPr id="121860" name="Rectangle 3"/>
            <p:cNvSpPr>
              <a:spLocks noChangeArrowheads="1"/>
            </p:cNvSpPr>
            <p:nvPr/>
          </p:nvSpPr>
          <p:spPr bwMode="auto">
            <a:xfrm>
              <a:off x="0" y="0"/>
              <a:ext cx="2633" cy="233"/>
            </a:xfrm>
            <a:prstGeom prst="rect">
              <a:avLst/>
            </a:prstGeom>
            <a:noFill/>
            <a:ln w="9525">
              <a:noFill/>
              <a:miter lim="800000"/>
              <a:headEnd/>
              <a:tailEnd/>
            </a:ln>
          </p:spPr>
          <p:txBody>
            <a:bodyPr lIns="92075" tIns="46038" rIns="92075" bIns="46038">
              <a:spAutoFit/>
            </a:bodyPr>
            <a:lstStyle/>
            <a:p>
              <a:endParaRPr lang="en-US">
                <a:solidFill>
                  <a:srgbClr val="FFFFFF"/>
                </a:solidFill>
              </a:endParaRPr>
            </a:p>
          </p:txBody>
        </p:sp>
        <p:sp>
          <p:nvSpPr>
            <p:cNvPr id="121861" name="Rectangle 4"/>
            <p:cNvSpPr>
              <a:spLocks noChangeArrowheads="1"/>
            </p:cNvSpPr>
            <p:nvPr/>
          </p:nvSpPr>
          <p:spPr bwMode="auto">
            <a:xfrm>
              <a:off x="0" y="0"/>
              <a:ext cx="2633" cy="2362"/>
            </a:xfrm>
            <a:prstGeom prst="rect">
              <a:avLst/>
            </a:prstGeom>
            <a:noFill/>
            <a:ln w="9525">
              <a:noFill/>
              <a:miter lim="800000"/>
              <a:headEnd/>
              <a:tailEnd/>
            </a:ln>
          </p:spPr>
          <p:txBody>
            <a:bodyPr lIns="92075" tIns="46038" rIns="92075" bIns="46038"/>
            <a:lstStyle/>
            <a:p>
              <a:r>
                <a:rPr lang="en-US" sz="2400">
                  <a:solidFill>
                    <a:srgbClr val="FFFFFF"/>
                  </a:solidFill>
                  <a:latin typeface="Times New Roman" pitchFamily="18" charset="0"/>
                </a:rPr>
                <a:t>  </a:t>
              </a:r>
              <a:r>
                <a:rPr lang="en-US" sz="21600">
                  <a:solidFill>
                    <a:srgbClr val="FFFFFF"/>
                  </a:solidFill>
                  <a:latin typeface="Times New Roman" pitchFamily="18" charset="0"/>
                </a:rPr>
                <a:t> </a:t>
              </a:r>
              <a:r>
                <a:rPr lang="en-US" sz="2400">
                  <a:solidFill>
                    <a:srgbClr val="FFFFFF"/>
                  </a:solidFill>
                  <a:latin typeface="Times New Roman" pitchFamily="18" charset="0"/>
                </a:rPr>
                <a:t>                                            </a:t>
              </a:r>
            </a:p>
          </p:txBody>
        </p:sp>
      </p:grpSp>
      <p:pic>
        <p:nvPicPr>
          <p:cNvPr id="6" name="Picture 5"/>
          <p:cNvPicPr>
            <a:picLocks noChangeAspect="1"/>
          </p:cNvPicPr>
          <p:nvPr/>
        </p:nvPicPr>
        <p:blipFill>
          <a:blip r:embed="rId3"/>
          <a:stretch>
            <a:fillRect/>
          </a:stretch>
        </p:blipFill>
        <p:spPr>
          <a:xfrm>
            <a:off x="1346930" y="152400"/>
            <a:ext cx="9549670" cy="6565392"/>
          </a:xfrm>
          <a:prstGeom prst="rect">
            <a:avLst/>
          </a:prstGeom>
        </p:spPr>
      </p:pic>
    </p:spTree>
    <p:extLst>
      <p:ext uri="{BB962C8B-B14F-4D97-AF65-F5344CB8AC3E}">
        <p14:creationId xmlns:p14="http://schemas.microsoft.com/office/powerpoint/2010/main" val="3377011485"/>
      </p:ext>
    </p:extLst>
  </p:cSld>
  <p:clrMapOvr>
    <a:masterClrMapping/>
  </p:clrMapOvr>
  <p:transition spd="slow">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Mother Teresa"/>
          <p:cNvPicPr>
            <a:picLocks noChangeAspect="1" noChangeArrowheads="1"/>
          </p:cNvPicPr>
          <p:nvPr/>
        </p:nvPicPr>
        <p:blipFill>
          <a:blip r:embed="rId3"/>
          <a:srcRect/>
          <a:stretch>
            <a:fillRect/>
          </a:stretch>
        </p:blipFill>
        <p:spPr bwMode="auto">
          <a:xfrm rot="168629">
            <a:off x="2164808" y="2038285"/>
            <a:ext cx="3441276" cy="4139844"/>
          </a:xfrm>
          <a:prstGeom prst="rect">
            <a:avLst/>
          </a:prstGeom>
          <a:noFill/>
          <a:ln w="9525">
            <a:noFill/>
            <a:miter lim="800000"/>
            <a:headEnd/>
            <a:tailEnd/>
          </a:ln>
          <a:effectLst>
            <a:glow rad="228600">
              <a:schemeClr val="accent1">
                <a:satMod val="175000"/>
                <a:alpha val="40000"/>
              </a:schemeClr>
            </a:glow>
            <a:outerShdw blurRad="190500" dist="317500" dir="2700000" algn="tl" rotWithShape="0">
              <a:prstClr val="black">
                <a:alpha val="98000"/>
              </a:prstClr>
            </a:outerShdw>
          </a:effectLst>
        </p:spPr>
      </p:pic>
      <p:pic>
        <p:nvPicPr>
          <p:cNvPr id="11" name="Picture 5" descr="fuhrer"/>
          <p:cNvPicPr preferRelativeResize="0">
            <a:picLocks noChangeAspect="1" noChangeArrowheads="1"/>
          </p:cNvPicPr>
          <p:nvPr/>
        </p:nvPicPr>
        <p:blipFill>
          <a:blip r:embed="rId4"/>
          <a:srcRect l="17599" t="23875" r="29800" b="36874"/>
          <a:stretch>
            <a:fillRect/>
          </a:stretch>
        </p:blipFill>
        <p:spPr bwMode="auto">
          <a:xfrm rot="21424033">
            <a:off x="6603787" y="2069455"/>
            <a:ext cx="3444685" cy="4005664"/>
          </a:xfrm>
          <a:prstGeom prst="rect">
            <a:avLst/>
          </a:prstGeom>
          <a:noFill/>
          <a:ln w="9525">
            <a:noFill/>
            <a:miter lim="800000"/>
            <a:headEnd/>
            <a:tailEnd/>
          </a:ln>
          <a:effectLst>
            <a:glow rad="228600">
              <a:schemeClr val="accent4">
                <a:satMod val="175000"/>
                <a:alpha val="40000"/>
              </a:schemeClr>
            </a:glow>
            <a:outerShdw blurRad="190500" dist="317500" dir="2700000" algn="tl" rotWithShape="0">
              <a:prstClr val="black">
                <a:alpha val="98000"/>
              </a:prstClr>
            </a:outerShdw>
          </a:effectLst>
        </p:spPr>
      </p:pic>
      <p:sp>
        <p:nvSpPr>
          <p:cNvPr id="5" name="HOW DO YOU KNOW"/>
          <p:cNvSpPr txBox="1">
            <a:spLocks noChangeArrowheads="1"/>
          </p:cNvSpPr>
          <p:nvPr/>
        </p:nvSpPr>
        <p:spPr bwMode="auto">
          <a:xfrm>
            <a:off x="2008095" y="230434"/>
            <a:ext cx="7319478" cy="683962"/>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HOW DO YOU DISCOVER</a:t>
            </a:r>
          </a:p>
        </p:txBody>
      </p:sp>
      <p:sp>
        <p:nvSpPr>
          <p:cNvPr id="6" name="who’s right &amp; who’s wrong?"/>
          <p:cNvSpPr txBox="1">
            <a:spLocks noChangeArrowheads="1"/>
          </p:cNvSpPr>
          <p:nvPr/>
        </p:nvSpPr>
        <p:spPr bwMode="auto">
          <a:xfrm>
            <a:off x="2833255" y="759272"/>
            <a:ext cx="7335982" cy="43118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who’s right &amp; who’s wrong?</a:t>
            </a:r>
          </a:p>
        </p:txBody>
      </p:sp>
    </p:spTree>
    <p:extLst>
      <p:ext uri="{BB962C8B-B14F-4D97-AF65-F5344CB8AC3E}">
        <p14:creationId xmlns:p14="http://schemas.microsoft.com/office/powerpoint/2010/main" val="384642084"/>
      </p:ext>
    </p:extLst>
  </p:cSld>
  <p:clrMapOvr>
    <a:masterClrMapping/>
  </p:clrMapOvr>
  <p:transition>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438401" y="0"/>
            <a:ext cx="6907213" cy="3086100"/>
            <a:chOff x="576" y="0"/>
            <a:chExt cx="4351" cy="1944"/>
          </a:xfrm>
        </p:grpSpPr>
        <p:graphicFrame>
          <p:nvGraphicFramePr>
            <p:cNvPr id="3074" name="Object 3"/>
            <p:cNvGraphicFramePr>
              <a:graphicFrameLocks noChangeAspect="1"/>
            </p:cNvGraphicFramePr>
            <p:nvPr/>
          </p:nvGraphicFramePr>
          <p:xfrm>
            <a:off x="2743" y="108"/>
            <a:ext cx="2184" cy="1836"/>
          </p:xfrm>
          <a:graphic>
            <a:graphicData uri="http://schemas.openxmlformats.org/presentationml/2006/ole">
              <mc:AlternateContent xmlns:mc="http://schemas.openxmlformats.org/markup-compatibility/2006">
                <mc:Choice xmlns:v="urn:schemas-microsoft-com:vml" Requires="v">
                  <p:oleObj spid="_x0000_s2082" name="Clip" r:id="rId4" imgW="4022280" imgH="5463720" progId="">
                    <p:embed/>
                  </p:oleObj>
                </mc:Choice>
                <mc:Fallback>
                  <p:oleObj name="Clip" r:id="rId4" imgW="4022280" imgH="5463720" progId="">
                    <p:embed/>
                    <p:pic>
                      <p:nvPicPr>
                        <p:cNvPr id="307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 y="108"/>
                          <a:ext cx="2184" cy="183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92" name="WordArt 4"/>
            <p:cNvSpPr>
              <a:spLocks noChangeArrowheads="1" noChangeShapeType="1" noTextEdit="1"/>
            </p:cNvSpPr>
            <p:nvPr/>
          </p:nvSpPr>
          <p:spPr bwMode="auto">
            <a:xfrm>
              <a:off x="576" y="0"/>
              <a:ext cx="3888" cy="528"/>
            </a:xfrm>
            <a:prstGeom prst="rect">
              <a:avLst/>
            </a:prstGeom>
          </p:spPr>
          <p:txBody>
            <a:bodyPr wrap="none" fromWordArt="1">
              <a:prstTxWarp prst="textPlain">
                <a:avLst>
                  <a:gd name="adj" fmla="val 50000"/>
                </a:avLst>
              </a:prstTxWarp>
            </a:bodyPr>
            <a:lstStyle/>
            <a:p>
              <a:pPr algn="ctr" rtl="0" eaLnBrk="0" fontAlgn="base" hangingPunct="0">
                <a:spcBef>
                  <a:spcPct val="0"/>
                </a:spcBef>
                <a:spcAft>
                  <a:spcPct val="0"/>
                </a:spcAft>
              </a:pPr>
              <a:r>
                <a:rPr lang="en-US" sz="3600" b="1" i="1" kern="10">
                  <a:ln w="9525">
                    <a:solidFill>
                      <a:srgbClr val="000000"/>
                    </a:solidFill>
                    <a:round/>
                    <a:headEnd type="none" w="sm" len="sm"/>
                    <a:tailEnd type="none" w="sm" len="sm"/>
                  </a:ln>
                  <a:solidFill>
                    <a:srgbClr val="00FF00"/>
                  </a:solidFill>
                  <a:effectLst>
                    <a:outerShdw dist="35921" dir="2700000" algn="ctr" rotWithShape="0">
                      <a:srgbClr val="808080"/>
                    </a:outerShdw>
                  </a:effectLst>
                  <a:latin typeface="Arial Black"/>
                </a:rPr>
                <a:t>The Real, Unchanging Scotland</a:t>
              </a:r>
            </a:p>
          </p:txBody>
        </p:sp>
      </p:grpSp>
      <p:grpSp>
        <p:nvGrpSpPr>
          <p:cNvPr id="3" name="Group 5"/>
          <p:cNvGrpSpPr>
            <a:grpSpLocks/>
          </p:cNvGrpSpPr>
          <p:nvPr/>
        </p:nvGrpSpPr>
        <p:grpSpPr bwMode="auto">
          <a:xfrm>
            <a:off x="7162800" y="4114800"/>
            <a:ext cx="2565400" cy="2681288"/>
            <a:chOff x="3552" y="2592"/>
            <a:chExt cx="1616" cy="1689"/>
          </a:xfrm>
        </p:grpSpPr>
        <p:sp>
          <p:nvSpPr>
            <p:cNvPr id="3090" name="Freeform 6"/>
            <p:cNvSpPr>
              <a:spLocks/>
            </p:cNvSpPr>
            <p:nvPr/>
          </p:nvSpPr>
          <p:spPr bwMode="auto">
            <a:xfrm>
              <a:off x="3737" y="3072"/>
              <a:ext cx="1246" cy="1209"/>
            </a:xfrm>
            <a:custGeom>
              <a:avLst/>
              <a:gdLst>
                <a:gd name="T0" fmla="*/ 80 w 1270"/>
                <a:gd name="T1" fmla="*/ 596 h 1276"/>
                <a:gd name="T2" fmla="*/ 45 w 1270"/>
                <a:gd name="T3" fmla="*/ 510 h 1276"/>
                <a:gd name="T4" fmla="*/ 143 w 1270"/>
                <a:gd name="T5" fmla="*/ 415 h 1276"/>
                <a:gd name="T6" fmla="*/ 134 w 1270"/>
                <a:gd name="T7" fmla="*/ 337 h 1276"/>
                <a:gd name="T8" fmla="*/ 179 w 1270"/>
                <a:gd name="T9" fmla="*/ 251 h 1276"/>
                <a:gd name="T10" fmla="*/ 72 w 1270"/>
                <a:gd name="T11" fmla="*/ 139 h 1276"/>
                <a:gd name="T12" fmla="*/ 170 w 1270"/>
                <a:gd name="T13" fmla="*/ 190 h 1276"/>
                <a:gd name="T14" fmla="*/ 277 w 1270"/>
                <a:gd name="T15" fmla="*/ 27 h 1276"/>
                <a:gd name="T16" fmla="*/ 795 w 1270"/>
                <a:gd name="T17" fmla="*/ 10 h 1276"/>
                <a:gd name="T18" fmla="*/ 688 w 1270"/>
                <a:gd name="T19" fmla="*/ 139 h 1276"/>
                <a:gd name="T20" fmla="*/ 795 w 1270"/>
                <a:gd name="T21" fmla="*/ 173 h 1276"/>
                <a:gd name="T22" fmla="*/ 1168 w 1270"/>
                <a:gd name="T23" fmla="*/ 156 h 1276"/>
                <a:gd name="T24" fmla="*/ 1222 w 1270"/>
                <a:gd name="T25" fmla="*/ 268 h 1276"/>
                <a:gd name="T26" fmla="*/ 1070 w 1270"/>
                <a:gd name="T27" fmla="*/ 527 h 1276"/>
                <a:gd name="T28" fmla="*/ 884 w 1270"/>
                <a:gd name="T29" fmla="*/ 587 h 1276"/>
                <a:gd name="T30" fmla="*/ 857 w 1270"/>
                <a:gd name="T31" fmla="*/ 699 h 1276"/>
                <a:gd name="T32" fmla="*/ 1017 w 1270"/>
                <a:gd name="T33" fmla="*/ 767 h 1276"/>
                <a:gd name="T34" fmla="*/ 1070 w 1270"/>
                <a:gd name="T35" fmla="*/ 983 h 1276"/>
                <a:gd name="T36" fmla="*/ 893 w 1270"/>
                <a:gd name="T37" fmla="*/ 1112 h 1276"/>
                <a:gd name="T38" fmla="*/ 732 w 1270"/>
                <a:gd name="T39" fmla="*/ 1156 h 1276"/>
                <a:gd name="T40" fmla="*/ 598 w 1270"/>
                <a:gd name="T41" fmla="*/ 1182 h 1276"/>
                <a:gd name="T42" fmla="*/ 527 w 1270"/>
                <a:gd name="T43" fmla="*/ 1164 h 1276"/>
                <a:gd name="T44" fmla="*/ 438 w 1270"/>
                <a:gd name="T45" fmla="*/ 1207 h 1276"/>
                <a:gd name="T46" fmla="*/ 384 w 1270"/>
                <a:gd name="T47" fmla="*/ 1138 h 1276"/>
                <a:gd name="T48" fmla="*/ 429 w 1270"/>
                <a:gd name="T49" fmla="*/ 837 h 1276"/>
                <a:gd name="T50" fmla="*/ 331 w 1270"/>
                <a:gd name="T51" fmla="*/ 889 h 1276"/>
                <a:gd name="T52" fmla="*/ 241 w 1270"/>
                <a:gd name="T53" fmla="*/ 957 h 1276"/>
                <a:gd name="T54" fmla="*/ 117 w 1270"/>
                <a:gd name="T55" fmla="*/ 931 h 1276"/>
                <a:gd name="T56" fmla="*/ 250 w 1270"/>
                <a:gd name="T57" fmla="*/ 862 h 1276"/>
                <a:gd name="T58" fmla="*/ 215 w 1270"/>
                <a:gd name="T59" fmla="*/ 767 h 1276"/>
                <a:gd name="T60" fmla="*/ 241 w 1270"/>
                <a:gd name="T61" fmla="*/ 630 h 1276"/>
                <a:gd name="T62" fmla="*/ 36 w 1270"/>
                <a:gd name="T63" fmla="*/ 656 h 1276"/>
                <a:gd name="T64" fmla="*/ 0 w 1270"/>
                <a:gd name="T65" fmla="*/ 639 h 12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70"/>
                <a:gd name="T100" fmla="*/ 0 h 1276"/>
                <a:gd name="T101" fmla="*/ 1270 w 1270"/>
                <a:gd name="T102" fmla="*/ 1276 h 12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70" h="1276">
                  <a:moveTo>
                    <a:pt x="0" y="674"/>
                  </a:moveTo>
                  <a:cubicBezTo>
                    <a:pt x="17" y="629"/>
                    <a:pt x="35" y="638"/>
                    <a:pt x="82" y="629"/>
                  </a:cubicBezTo>
                  <a:cubicBezTo>
                    <a:pt x="76" y="608"/>
                    <a:pt x="72" y="586"/>
                    <a:pt x="64" y="565"/>
                  </a:cubicBezTo>
                  <a:cubicBezTo>
                    <a:pt x="60" y="555"/>
                    <a:pt x="44" y="549"/>
                    <a:pt x="46" y="538"/>
                  </a:cubicBezTo>
                  <a:cubicBezTo>
                    <a:pt x="50" y="519"/>
                    <a:pt x="114" y="506"/>
                    <a:pt x="128" y="501"/>
                  </a:cubicBezTo>
                  <a:cubicBezTo>
                    <a:pt x="134" y="480"/>
                    <a:pt x="138" y="458"/>
                    <a:pt x="146" y="438"/>
                  </a:cubicBezTo>
                  <a:cubicBezTo>
                    <a:pt x="150" y="428"/>
                    <a:pt x="164" y="422"/>
                    <a:pt x="164" y="411"/>
                  </a:cubicBezTo>
                  <a:cubicBezTo>
                    <a:pt x="164" y="391"/>
                    <a:pt x="143" y="375"/>
                    <a:pt x="137" y="356"/>
                  </a:cubicBezTo>
                  <a:cubicBezTo>
                    <a:pt x="146" y="335"/>
                    <a:pt x="154" y="313"/>
                    <a:pt x="164" y="292"/>
                  </a:cubicBezTo>
                  <a:cubicBezTo>
                    <a:pt x="169" y="282"/>
                    <a:pt x="190" y="272"/>
                    <a:pt x="182" y="265"/>
                  </a:cubicBezTo>
                  <a:cubicBezTo>
                    <a:pt x="165" y="252"/>
                    <a:pt x="140" y="259"/>
                    <a:pt x="119" y="256"/>
                  </a:cubicBezTo>
                  <a:cubicBezTo>
                    <a:pt x="88" y="226"/>
                    <a:pt x="86" y="187"/>
                    <a:pt x="73" y="147"/>
                  </a:cubicBezTo>
                  <a:cubicBezTo>
                    <a:pt x="76" y="138"/>
                    <a:pt x="73" y="116"/>
                    <a:pt x="82" y="120"/>
                  </a:cubicBezTo>
                  <a:cubicBezTo>
                    <a:pt x="118" y="138"/>
                    <a:pt x="135" y="188"/>
                    <a:pt x="173" y="201"/>
                  </a:cubicBezTo>
                  <a:cubicBezTo>
                    <a:pt x="191" y="207"/>
                    <a:pt x="210" y="208"/>
                    <a:pt x="228" y="211"/>
                  </a:cubicBezTo>
                  <a:cubicBezTo>
                    <a:pt x="240" y="161"/>
                    <a:pt x="243" y="68"/>
                    <a:pt x="282" y="29"/>
                  </a:cubicBezTo>
                  <a:cubicBezTo>
                    <a:pt x="308" y="3"/>
                    <a:pt x="377" y="4"/>
                    <a:pt x="401" y="1"/>
                  </a:cubicBezTo>
                  <a:cubicBezTo>
                    <a:pt x="538" y="16"/>
                    <a:pt x="672" y="0"/>
                    <a:pt x="810" y="11"/>
                  </a:cubicBezTo>
                  <a:cubicBezTo>
                    <a:pt x="786" y="34"/>
                    <a:pt x="774" y="55"/>
                    <a:pt x="746" y="74"/>
                  </a:cubicBezTo>
                  <a:cubicBezTo>
                    <a:pt x="735" y="106"/>
                    <a:pt x="715" y="117"/>
                    <a:pt x="701" y="147"/>
                  </a:cubicBezTo>
                  <a:cubicBezTo>
                    <a:pt x="666" y="223"/>
                    <a:pt x="701" y="181"/>
                    <a:pt x="664" y="220"/>
                  </a:cubicBezTo>
                  <a:cubicBezTo>
                    <a:pt x="770" y="232"/>
                    <a:pt x="736" y="236"/>
                    <a:pt x="810" y="183"/>
                  </a:cubicBezTo>
                  <a:cubicBezTo>
                    <a:pt x="834" y="166"/>
                    <a:pt x="891" y="147"/>
                    <a:pt x="891" y="147"/>
                  </a:cubicBezTo>
                  <a:cubicBezTo>
                    <a:pt x="991" y="153"/>
                    <a:pt x="1091" y="158"/>
                    <a:pt x="1191" y="165"/>
                  </a:cubicBezTo>
                  <a:cubicBezTo>
                    <a:pt x="1212" y="167"/>
                    <a:pt x="1246" y="154"/>
                    <a:pt x="1255" y="174"/>
                  </a:cubicBezTo>
                  <a:cubicBezTo>
                    <a:pt x="1270" y="207"/>
                    <a:pt x="1250" y="247"/>
                    <a:pt x="1246" y="283"/>
                  </a:cubicBezTo>
                  <a:cubicBezTo>
                    <a:pt x="1239" y="340"/>
                    <a:pt x="1243" y="409"/>
                    <a:pt x="1182" y="429"/>
                  </a:cubicBezTo>
                  <a:cubicBezTo>
                    <a:pt x="1136" y="460"/>
                    <a:pt x="1122" y="510"/>
                    <a:pt x="1091" y="556"/>
                  </a:cubicBezTo>
                  <a:cubicBezTo>
                    <a:pt x="1074" y="581"/>
                    <a:pt x="1032" y="578"/>
                    <a:pt x="1010" y="583"/>
                  </a:cubicBezTo>
                  <a:cubicBezTo>
                    <a:pt x="973" y="592"/>
                    <a:pt x="937" y="607"/>
                    <a:pt x="901" y="620"/>
                  </a:cubicBezTo>
                  <a:cubicBezTo>
                    <a:pt x="878" y="642"/>
                    <a:pt x="873" y="666"/>
                    <a:pt x="855" y="692"/>
                  </a:cubicBezTo>
                  <a:cubicBezTo>
                    <a:pt x="836" y="750"/>
                    <a:pt x="845" y="693"/>
                    <a:pt x="873" y="738"/>
                  </a:cubicBezTo>
                  <a:cubicBezTo>
                    <a:pt x="960" y="878"/>
                    <a:pt x="794" y="695"/>
                    <a:pt x="946" y="847"/>
                  </a:cubicBezTo>
                  <a:cubicBezTo>
                    <a:pt x="1003" y="836"/>
                    <a:pt x="990" y="827"/>
                    <a:pt x="1037" y="810"/>
                  </a:cubicBezTo>
                  <a:cubicBezTo>
                    <a:pt x="1136" y="836"/>
                    <a:pt x="1134" y="834"/>
                    <a:pt x="1191" y="910"/>
                  </a:cubicBezTo>
                  <a:cubicBezTo>
                    <a:pt x="1177" y="969"/>
                    <a:pt x="1141" y="1006"/>
                    <a:pt x="1091" y="1038"/>
                  </a:cubicBezTo>
                  <a:cubicBezTo>
                    <a:pt x="1061" y="1077"/>
                    <a:pt x="1038" y="1114"/>
                    <a:pt x="991" y="1129"/>
                  </a:cubicBezTo>
                  <a:cubicBezTo>
                    <a:pt x="964" y="1147"/>
                    <a:pt x="937" y="1156"/>
                    <a:pt x="910" y="1174"/>
                  </a:cubicBezTo>
                  <a:cubicBezTo>
                    <a:pt x="892" y="1168"/>
                    <a:pt x="873" y="1150"/>
                    <a:pt x="855" y="1156"/>
                  </a:cubicBezTo>
                  <a:cubicBezTo>
                    <a:pt x="814" y="1170"/>
                    <a:pt x="781" y="1195"/>
                    <a:pt x="746" y="1220"/>
                  </a:cubicBezTo>
                  <a:cubicBezTo>
                    <a:pt x="720" y="1238"/>
                    <a:pt x="676" y="1248"/>
                    <a:pt x="646" y="1256"/>
                  </a:cubicBezTo>
                  <a:cubicBezTo>
                    <a:pt x="634" y="1253"/>
                    <a:pt x="620" y="1254"/>
                    <a:pt x="610" y="1247"/>
                  </a:cubicBezTo>
                  <a:cubicBezTo>
                    <a:pt x="524" y="1185"/>
                    <a:pt x="629" y="1226"/>
                    <a:pt x="555" y="1201"/>
                  </a:cubicBezTo>
                  <a:cubicBezTo>
                    <a:pt x="549" y="1210"/>
                    <a:pt x="542" y="1219"/>
                    <a:pt x="537" y="1229"/>
                  </a:cubicBezTo>
                  <a:cubicBezTo>
                    <a:pt x="533" y="1238"/>
                    <a:pt x="535" y="1249"/>
                    <a:pt x="528" y="1256"/>
                  </a:cubicBezTo>
                  <a:cubicBezTo>
                    <a:pt x="508" y="1276"/>
                    <a:pt x="474" y="1269"/>
                    <a:pt x="446" y="1274"/>
                  </a:cubicBezTo>
                  <a:cubicBezTo>
                    <a:pt x="428" y="1271"/>
                    <a:pt x="408" y="1273"/>
                    <a:pt x="391" y="1265"/>
                  </a:cubicBezTo>
                  <a:cubicBezTo>
                    <a:pt x="354" y="1247"/>
                    <a:pt x="383" y="1222"/>
                    <a:pt x="391" y="1201"/>
                  </a:cubicBezTo>
                  <a:cubicBezTo>
                    <a:pt x="413" y="1143"/>
                    <a:pt x="449" y="1090"/>
                    <a:pt x="464" y="1029"/>
                  </a:cubicBezTo>
                  <a:cubicBezTo>
                    <a:pt x="444" y="907"/>
                    <a:pt x="455" y="956"/>
                    <a:pt x="437" y="883"/>
                  </a:cubicBezTo>
                  <a:cubicBezTo>
                    <a:pt x="454" y="833"/>
                    <a:pt x="432" y="834"/>
                    <a:pt x="391" y="847"/>
                  </a:cubicBezTo>
                  <a:cubicBezTo>
                    <a:pt x="368" y="878"/>
                    <a:pt x="358" y="906"/>
                    <a:pt x="337" y="938"/>
                  </a:cubicBezTo>
                  <a:cubicBezTo>
                    <a:pt x="334" y="956"/>
                    <a:pt x="341" y="979"/>
                    <a:pt x="328" y="992"/>
                  </a:cubicBezTo>
                  <a:cubicBezTo>
                    <a:pt x="308" y="1012"/>
                    <a:pt x="273" y="1001"/>
                    <a:pt x="246" y="1010"/>
                  </a:cubicBezTo>
                  <a:cubicBezTo>
                    <a:pt x="197" y="1007"/>
                    <a:pt x="148" y="1011"/>
                    <a:pt x="100" y="1001"/>
                  </a:cubicBezTo>
                  <a:cubicBezTo>
                    <a:pt x="91" y="999"/>
                    <a:pt x="112" y="989"/>
                    <a:pt x="119" y="983"/>
                  </a:cubicBezTo>
                  <a:cubicBezTo>
                    <a:pt x="163" y="947"/>
                    <a:pt x="180" y="938"/>
                    <a:pt x="237" y="929"/>
                  </a:cubicBezTo>
                  <a:cubicBezTo>
                    <a:pt x="243" y="923"/>
                    <a:pt x="253" y="919"/>
                    <a:pt x="255" y="910"/>
                  </a:cubicBezTo>
                  <a:cubicBezTo>
                    <a:pt x="257" y="901"/>
                    <a:pt x="248" y="892"/>
                    <a:pt x="246" y="883"/>
                  </a:cubicBezTo>
                  <a:cubicBezTo>
                    <a:pt x="230" y="820"/>
                    <a:pt x="249" y="856"/>
                    <a:pt x="219" y="810"/>
                  </a:cubicBezTo>
                  <a:cubicBezTo>
                    <a:pt x="222" y="780"/>
                    <a:pt x="222" y="750"/>
                    <a:pt x="228" y="720"/>
                  </a:cubicBezTo>
                  <a:cubicBezTo>
                    <a:pt x="232" y="701"/>
                    <a:pt x="246" y="665"/>
                    <a:pt x="246" y="665"/>
                  </a:cubicBezTo>
                  <a:cubicBezTo>
                    <a:pt x="211" y="656"/>
                    <a:pt x="180" y="640"/>
                    <a:pt x="146" y="629"/>
                  </a:cubicBezTo>
                  <a:cubicBezTo>
                    <a:pt x="109" y="654"/>
                    <a:pt x="81" y="677"/>
                    <a:pt x="37" y="692"/>
                  </a:cubicBezTo>
                  <a:cubicBezTo>
                    <a:pt x="28" y="683"/>
                    <a:pt x="14" y="677"/>
                    <a:pt x="10" y="665"/>
                  </a:cubicBezTo>
                  <a:cubicBezTo>
                    <a:pt x="7" y="656"/>
                    <a:pt x="47" y="585"/>
                    <a:pt x="0" y="674"/>
                  </a:cubicBezTo>
                  <a:close/>
                </a:path>
              </a:pathLst>
            </a:custGeom>
            <a:solidFill>
              <a:schemeClr val="accent1"/>
            </a:solidFill>
            <a:ln w="12700">
              <a:solidFill>
                <a:schemeClr val="tx1"/>
              </a:solidFill>
              <a:round/>
              <a:headEnd type="none" w="sm" len="sm"/>
              <a:tailEnd type="none" w="sm" len="sm"/>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3091" name="WordArt 7"/>
            <p:cNvSpPr>
              <a:spLocks noChangeArrowheads="1" noChangeShapeType="1" noTextEdit="1"/>
            </p:cNvSpPr>
            <p:nvPr/>
          </p:nvSpPr>
          <p:spPr bwMode="auto">
            <a:xfrm>
              <a:off x="3552" y="2592"/>
              <a:ext cx="1616" cy="360"/>
            </a:xfrm>
            <a:prstGeom prst="rect">
              <a:avLst/>
            </a:prstGeom>
          </p:spPr>
          <p:txBody>
            <a:bodyPr wrap="none" fromWordArt="1">
              <a:prstTxWarp prst="textPlain">
                <a:avLst>
                  <a:gd name="adj" fmla="val 50000"/>
                </a:avLst>
              </a:prstTxWarp>
            </a:bodyPr>
            <a:lstStyle/>
            <a:p>
              <a:pPr algn="ctr" rtl="0" eaLnBrk="0" fontAlgn="base" hangingPunct="0">
                <a:spcBef>
                  <a:spcPct val="0"/>
                </a:spcBef>
                <a:spcAft>
                  <a:spcPct val="0"/>
                </a:spcAft>
              </a:pPr>
              <a:r>
                <a:rPr lang="en-US" sz="3600" b="1" i="1" kern="10">
                  <a:ln w="9525">
                    <a:solidFill>
                      <a:srgbClr val="000000"/>
                    </a:solidFill>
                    <a:round/>
                    <a:headEnd type="none" w="sm" len="sm"/>
                    <a:tailEnd type="none" w="sm" len="sm"/>
                  </a:ln>
                  <a:solidFill>
                    <a:srgbClr val="3399FF"/>
                  </a:solidFill>
                  <a:effectLst>
                    <a:outerShdw dist="35921" dir="2700000" algn="ctr" rotWithShape="0">
                      <a:srgbClr val="808080"/>
                    </a:outerShdw>
                  </a:effectLst>
                  <a:latin typeface="Arial Black"/>
                </a:rPr>
                <a:t>Map - B</a:t>
              </a:r>
            </a:p>
          </p:txBody>
        </p:sp>
      </p:grpSp>
      <p:grpSp>
        <p:nvGrpSpPr>
          <p:cNvPr id="4" name="Group 8"/>
          <p:cNvGrpSpPr>
            <a:grpSpLocks/>
          </p:cNvGrpSpPr>
          <p:nvPr/>
        </p:nvGrpSpPr>
        <p:grpSpPr bwMode="auto">
          <a:xfrm>
            <a:off x="1981200" y="4076700"/>
            <a:ext cx="3251200" cy="2628900"/>
            <a:chOff x="288" y="2592"/>
            <a:chExt cx="2048" cy="1656"/>
          </a:xfrm>
        </p:grpSpPr>
        <p:grpSp>
          <p:nvGrpSpPr>
            <p:cNvPr id="5" name="Group 9"/>
            <p:cNvGrpSpPr>
              <a:grpSpLocks/>
            </p:cNvGrpSpPr>
            <p:nvPr/>
          </p:nvGrpSpPr>
          <p:grpSpPr bwMode="auto">
            <a:xfrm>
              <a:off x="288" y="2916"/>
              <a:ext cx="2048" cy="1332"/>
              <a:chOff x="2304" y="1152"/>
              <a:chExt cx="1884" cy="1776"/>
            </a:xfrm>
          </p:grpSpPr>
          <p:sp>
            <p:nvSpPr>
              <p:cNvPr id="3085" name="Freeform 10"/>
              <p:cNvSpPr>
                <a:spLocks/>
              </p:cNvSpPr>
              <p:nvPr/>
            </p:nvSpPr>
            <p:spPr bwMode="auto">
              <a:xfrm>
                <a:off x="2304" y="1824"/>
                <a:ext cx="200" cy="308"/>
              </a:xfrm>
              <a:custGeom>
                <a:avLst/>
                <a:gdLst>
                  <a:gd name="T0" fmla="*/ 8 w 219"/>
                  <a:gd name="T1" fmla="*/ 308 h 378"/>
                  <a:gd name="T2" fmla="*/ 67 w 219"/>
                  <a:gd name="T3" fmla="*/ 256 h 378"/>
                  <a:gd name="T4" fmla="*/ 116 w 219"/>
                  <a:gd name="T5" fmla="*/ 227 h 378"/>
                  <a:gd name="T6" fmla="*/ 183 w 219"/>
                  <a:gd name="T7" fmla="*/ 49 h 378"/>
                  <a:gd name="T8" fmla="*/ 191 w 219"/>
                  <a:gd name="T9" fmla="*/ 20 h 378"/>
                  <a:gd name="T10" fmla="*/ 83 w 219"/>
                  <a:gd name="T11" fmla="*/ 20 h 378"/>
                  <a:gd name="T12" fmla="*/ 108 w 219"/>
                  <a:gd name="T13" fmla="*/ 34 h 378"/>
                  <a:gd name="T14" fmla="*/ 141 w 219"/>
                  <a:gd name="T15" fmla="*/ 49 h 378"/>
                  <a:gd name="T16" fmla="*/ 116 w 219"/>
                  <a:gd name="T17" fmla="*/ 56 h 378"/>
                  <a:gd name="T18" fmla="*/ 91 w 219"/>
                  <a:gd name="T19" fmla="*/ 71 h 378"/>
                  <a:gd name="T20" fmla="*/ 75 w 219"/>
                  <a:gd name="T21" fmla="*/ 116 h 378"/>
                  <a:gd name="T22" fmla="*/ 67 w 219"/>
                  <a:gd name="T23" fmla="*/ 205 h 378"/>
                  <a:gd name="T24" fmla="*/ 25 w 219"/>
                  <a:gd name="T25" fmla="*/ 241 h 378"/>
                  <a:gd name="T26" fmla="*/ 0 w 219"/>
                  <a:gd name="T27" fmla="*/ 286 h 378"/>
                  <a:gd name="T28" fmla="*/ 8 w 219"/>
                  <a:gd name="T29" fmla="*/ 308 h 3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9"/>
                  <a:gd name="T46" fmla="*/ 0 h 378"/>
                  <a:gd name="T47" fmla="*/ 219 w 219"/>
                  <a:gd name="T48" fmla="*/ 378 h 3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9" h="378">
                    <a:moveTo>
                      <a:pt x="9" y="378"/>
                    </a:moveTo>
                    <a:cubicBezTo>
                      <a:pt x="26" y="352"/>
                      <a:pt x="48" y="333"/>
                      <a:pt x="73" y="314"/>
                    </a:cubicBezTo>
                    <a:cubicBezTo>
                      <a:pt x="90" y="301"/>
                      <a:pt x="127" y="278"/>
                      <a:pt x="127" y="278"/>
                    </a:cubicBezTo>
                    <a:cubicBezTo>
                      <a:pt x="162" y="174"/>
                      <a:pt x="85" y="98"/>
                      <a:pt x="200" y="60"/>
                    </a:cubicBezTo>
                    <a:cubicBezTo>
                      <a:pt x="203" y="48"/>
                      <a:pt x="219" y="31"/>
                      <a:pt x="209" y="24"/>
                    </a:cubicBezTo>
                    <a:cubicBezTo>
                      <a:pt x="175" y="0"/>
                      <a:pt x="126" y="16"/>
                      <a:pt x="91" y="24"/>
                    </a:cubicBezTo>
                    <a:cubicBezTo>
                      <a:pt x="100" y="30"/>
                      <a:pt x="109" y="37"/>
                      <a:pt x="118" y="42"/>
                    </a:cubicBezTo>
                    <a:cubicBezTo>
                      <a:pt x="130" y="49"/>
                      <a:pt x="150" y="47"/>
                      <a:pt x="154" y="60"/>
                    </a:cubicBezTo>
                    <a:cubicBezTo>
                      <a:pt x="157" y="69"/>
                      <a:pt x="135" y="65"/>
                      <a:pt x="127" y="69"/>
                    </a:cubicBezTo>
                    <a:cubicBezTo>
                      <a:pt x="117" y="74"/>
                      <a:pt x="109" y="81"/>
                      <a:pt x="100" y="87"/>
                    </a:cubicBezTo>
                    <a:cubicBezTo>
                      <a:pt x="94" y="105"/>
                      <a:pt x="88" y="124"/>
                      <a:pt x="82" y="142"/>
                    </a:cubicBezTo>
                    <a:cubicBezTo>
                      <a:pt x="71" y="177"/>
                      <a:pt x="85" y="217"/>
                      <a:pt x="73" y="251"/>
                    </a:cubicBezTo>
                    <a:cubicBezTo>
                      <a:pt x="66" y="271"/>
                      <a:pt x="39" y="278"/>
                      <a:pt x="27" y="296"/>
                    </a:cubicBezTo>
                    <a:cubicBezTo>
                      <a:pt x="4" y="332"/>
                      <a:pt x="13" y="313"/>
                      <a:pt x="0" y="351"/>
                    </a:cubicBezTo>
                    <a:cubicBezTo>
                      <a:pt x="3" y="360"/>
                      <a:pt x="9" y="378"/>
                      <a:pt x="9" y="378"/>
                    </a:cubicBezTo>
                    <a:close/>
                  </a:path>
                </a:pathLst>
              </a:custGeom>
              <a:solidFill>
                <a:srgbClr val="FFFF99"/>
              </a:solidFill>
              <a:ln w="12700">
                <a:solidFill>
                  <a:schemeClr val="tx1"/>
                </a:solidFill>
                <a:round/>
                <a:headEnd type="none" w="sm" len="sm"/>
                <a:tailEnd type="none" w="sm" len="sm"/>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3086" name="Freeform 11"/>
              <p:cNvSpPr>
                <a:spLocks/>
              </p:cNvSpPr>
              <p:nvPr/>
            </p:nvSpPr>
            <p:spPr bwMode="auto">
              <a:xfrm>
                <a:off x="2448" y="1584"/>
                <a:ext cx="294" cy="217"/>
              </a:xfrm>
              <a:custGeom>
                <a:avLst/>
                <a:gdLst>
                  <a:gd name="T0" fmla="*/ 66 w 321"/>
                  <a:gd name="T1" fmla="*/ 215 h 266"/>
                  <a:gd name="T2" fmla="*/ 49 w 321"/>
                  <a:gd name="T3" fmla="*/ 193 h 266"/>
                  <a:gd name="T4" fmla="*/ 0 w 321"/>
                  <a:gd name="T5" fmla="*/ 163 h 266"/>
                  <a:gd name="T6" fmla="*/ 58 w 321"/>
                  <a:gd name="T7" fmla="*/ 104 h 266"/>
                  <a:gd name="T8" fmla="*/ 92 w 321"/>
                  <a:gd name="T9" fmla="*/ 59 h 266"/>
                  <a:gd name="T10" fmla="*/ 141 w 321"/>
                  <a:gd name="T11" fmla="*/ 44 h 266"/>
                  <a:gd name="T12" fmla="*/ 208 w 321"/>
                  <a:gd name="T13" fmla="*/ 29 h 266"/>
                  <a:gd name="T14" fmla="*/ 233 w 321"/>
                  <a:gd name="T15" fmla="*/ 15 h 266"/>
                  <a:gd name="T16" fmla="*/ 283 w 321"/>
                  <a:gd name="T17" fmla="*/ 0 h 266"/>
                  <a:gd name="T18" fmla="*/ 266 w 321"/>
                  <a:gd name="T19" fmla="*/ 66 h 266"/>
                  <a:gd name="T20" fmla="*/ 249 w 321"/>
                  <a:gd name="T21" fmla="*/ 140 h 266"/>
                  <a:gd name="T22" fmla="*/ 174 w 321"/>
                  <a:gd name="T23" fmla="*/ 155 h 266"/>
                  <a:gd name="T24" fmla="*/ 166 w 321"/>
                  <a:gd name="T25" fmla="*/ 178 h 266"/>
                  <a:gd name="T26" fmla="*/ 125 w 321"/>
                  <a:gd name="T27" fmla="*/ 207 h 266"/>
                  <a:gd name="T28" fmla="*/ 92 w 321"/>
                  <a:gd name="T29" fmla="*/ 170 h 266"/>
                  <a:gd name="T30" fmla="*/ 66 w 321"/>
                  <a:gd name="T31" fmla="*/ 163 h 266"/>
                  <a:gd name="T32" fmla="*/ 33 w 321"/>
                  <a:gd name="T33" fmla="*/ 155 h 2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1"/>
                  <a:gd name="T52" fmla="*/ 0 h 266"/>
                  <a:gd name="T53" fmla="*/ 321 w 321"/>
                  <a:gd name="T54" fmla="*/ 266 h 2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1" h="266">
                    <a:moveTo>
                      <a:pt x="72" y="263"/>
                    </a:moveTo>
                    <a:cubicBezTo>
                      <a:pt x="66" y="254"/>
                      <a:pt x="62" y="243"/>
                      <a:pt x="54" y="236"/>
                    </a:cubicBezTo>
                    <a:cubicBezTo>
                      <a:pt x="38" y="222"/>
                      <a:pt x="0" y="200"/>
                      <a:pt x="0" y="200"/>
                    </a:cubicBezTo>
                    <a:cubicBezTo>
                      <a:pt x="21" y="177"/>
                      <a:pt x="44" y="151"/>
                      <a:pt x="63" y="127"/>
                    </a:cubicBezTo>
                    <a:cubicBezTo>
                      <a:pt x="77" y="110"/>
                      <a:pt x="79" y="79"/>
                      <a:pt x="100" y="72"/>
                    </a:cubicBezTo>
                    <a:cubicBezTo>
                      <a:pt x="118" y="66"/>
                      <a:pt x="136" y="60"/>
                      <a:pt x="154" y="54"/>
                    </a:cubicBezTo>
                    <a:cubicBezTo>
                      <a:pt x="186" y="43"/>
                      <a:pt x="199" y="50"/>
                      <a:pt x="227" y="36"/>
                    </a:cubicBezTo>
                    <a:cubicBezTo>
                      <a:pt x="237" y="31"/>
                      <a:pt x="244" y="22"/>
                      <a:pt x="254" y="18"/>
                    </a:cubicBezTo>
                    <a:cubicBezTo>
                      <a:pt x="272" y="10"/>
                      <a:pt x="309" y="0"/>
                      <a:pt x="309" y="0"/>
                    </a:cubicBezTo>
                    <a:cubicBezTo>
                      <a:pt x="321" y="36"/>
                      <a:pt x="318" y="55"/>
                      <a:pt x="290" y="81"/>
                    </a:cubicBezTo>
                    <a:cubicBezTo>
                      <a:pt x="275" y="129"/>
                      <a:pt x="259" y="119"/>
                      <a:pt x="272" y="172"/>
                    </a:cubicBezTo>
                    <a:cubicBezTo>
                      <a:pt x="245" y="181"/>
                      <a:pt x="214" y="176"/>
                      <a:pt x="190" y="190"/>
                    </a:cubicBezTo>
                    <a:cubicBezTo>
                      <a:pt x="182" y="195"/>
                      <a:pt x="185" y="209"/>
                      <a:pt x="181" y="218"/>
                    </a:cubicBezTo>
                    <a:cubicBezTo>
                      <a:pt x="165" y="250"/>
                      <a:pt x="167" y="244"/>
                      <a:pt x="136" y="254"/>
                    </a:cubicBezTo>
                    <a:cubicBezTo>
                      <a:pt x="70" y="232"/>
                      <a:pt x="147" y="266"/>
                      <a:pt x="100" y="209"/>
                    </a:cubicBezTo>
                    <a:cubicBezTo>
                      <a:pt x="94" y="201"/>
                      <a:pt x="81" y="203"/>
                      <a:pt x="72" y="200"/>
                    </a:cubicBezTo>
                    <a:cubicBezTo>
                      <a:pt x="60" y="196"/>
                      <a:pt x="36" y="190"/>
                      <a:pt x="36" y="190"/>
                    </a:cubicBezTo>
                  </a:path>
                </a:pathLst>
              </a:custGeom>
              <a:solidFill>
                <a:srgbClr val="FFFF99"/>
              </a:solidFill>
              <a:ln w="12700">
                <a:solidFill>
                  <a:schemeClr val="tx1"/>
                </a:solidFill>
                <a:round/>
                <a:headEnd type="none" w="sm" len="sm"/>
                <a:tailEnd type="none" w="sm" len="sm"/>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3087" name="Freeform 12"/>
              <p:cNvSpPr>
                <a:spLocks/>
              </p:cNvSpPr>
              <p:nvPr/>
            </p:nvSpPr>
            <p:spPr bwMode="auto">
              <a:xfrm>
                <a:off x="3552" y="1344"/>
                <a:ext cx="151" cy="148"/>
              </a:xfrm>
              <a:custGeom>
                <a:avLst/>
                <a:gdLst>
                  <a:gd name="T0" fmla="*/ 0 w 165"/>
                  <a:gd name="T1" fmla="*/ 133 h 182"/>
                  <a:gd name="T2" fmla="*/ 33 w 165"/>
                  <a:gd name="T3" fmla="*/ 141 h 182"/>
                  <a:gd name="T4" fmla="*/ 41 w 165"/>
                  <a:gd name="T5" fmla="*/ 119 h 182"/>
                  <a:gd name="T6" fmla="*/ 16 w 165"/>
                  <a:gd name="T7" fmla="*/ 111 h 182"/>
                  <a:gd name="T8" fmla="*/ 58 w 165"/>
                  <a:gd name="T9" fmla="*/ 37 h 182"/>
                  <a:gd name="T10" fmla="*/ 92 w 165"/>
                  <a:gd name="T11" fmla="*/ 7 h 182"/>
                  <a:gd name="T12" fmla="*/ 116 w 165"/>
                  <a:gd name="T13" fmla="*/ 0 h 182"/>
                  <a:gd name="T14" fmla="*/ 124 w 165"/>
                  <a:gd name="T15" fmla="*/ 23 h 182"/>
                  <a:gd name="T16" fmla="*/ 149 w 165"/>
                  <a:gd name="T17" fmla="*/ 37 h 182"/>
                  <a:gd name="T18" fmla="*/ 116 w 165"/>
                  <a:gd name="T19" fmla="*/ 89 h 182"/>
                  <a:gd name="T20" fmla="*/ 149 w 165"/>
                  <a:gd name="T21" fmla="*/ 141 h 182"/>
                  <a:gd name="T22" fmla="*/ 74 w 165"/>
                  <a:gd name="T23" fmla="*/ 148 h 182"/>
                  <a:gd name="T24" fmla="*/ 0 w 165"/>
                  <a:gd name="T25" fmla="*/ 133 h 1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5"/>
                  <a:gd name="T40" fmla="*/ 0 h 182"/>
                  <a:gd name="T41" fmla="*/ 165 w 165"/>
                  <a:gd name="T42" fmla="*/ 182 h 1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5" h="182">
                    <a:moveTo>
                      <a:pt x="0" y="164"/>
                    </a:moveTo>
                    <a:cubicBezTo>
                      <a:pt x="12" y="167"/>
                      <a:pt x="25" y="178"/>
                      <a:pt x="36" y="173"/>
                    </a:cubicBezTo>
                    <a:cubicBezTo>
                      <a:pt x="45" y="169"/>
                      <a:pt x="49" y="154"/>
                      <a:pt x="45" y="146"/>
                    </a:cubicBezTo>
                    <a:cubicBezTo>
                      <a:pt x="41" y="138"/>
                      <a:pt x="27" y="140"/>
                      <a:pt x="18" y="137"/>
                    </a:cubicBezTo>
                    <a:cubicBezTo>
                      <a:pt x="33" y="105"/>
                      <a:pt x="43" y="75"/>
                      <a:pt x="63" y="46"/>
                    </a:cubicBezTo>
                    <a:cubicBezTo>
                      <a:pt x="118" y="81"/>
                      <a:pt x="70" y="63"/>
                      <a:pt x="100" y="9"/>
                    </a:cubicBezTo>
                    <a:cubicBezTo>
                      <a:pt x="105" y="1"/>
                      <a:pt x="118" y="3"/>
                      <a:pt x="127" y="0"/>
                    </a:cubicBezTo>
                    <a:cubicBezTo>
                      <a:pt x="130" y="9"/>
                      <a:pt x="130" y="20"/>
                      <a:pt x="136" y="28"/>
                    </a:cubicBezTo>
                    <a:cubicBezTo>
                      <a:pt x="143" y="37"/>
                      <a:pt x="161" y="35"/>
                      <a:pt x="163" y="46"/>
                    </a:cubicBezTo>
                    <a:cubicBezTo>
                      <a:pt x="165" y="55"/>
                      <a:pt x="133" y="100"/>
                      <a:pt x="127" y="109"/>
                    </a:cubicBezTo>
                    <a:cubicBezTo>
                      <a:pt x="113" y="153"/>
                      <a:pt x="120" y="159"/>
                      <a:pt x="163" y="173"/>
                    </a:cubicBezTo>
                    <a:cubicBezTo>
                      <a:pt x="136" y="176"/>
                      <a:pt x="108" y="182"/>
                      <a:pt x="81" y="182"/>
                    </a:cubicBezTo>
                    <a:cubicBezTo>
                      <a:pt x="37" y="182"/>
                      <a:pt x="53" y="146"/>
                      <a:pt x="0" y="164"/>
                    </a:cubicBezTo>
                    <a:close/>
                  </a:path>
                </a:pathLst>
              </a:custGeom>
              <a:solidFill>
                <a:srgbClr val="FFFF99"/>
              </a:solidFill>
              <a:ln w="12700">
                <a:solidFill>
                  <a:schemeClr val="tx1"/>
                </a:solidFill>
                <a:round/>
                <a:headEnd type="none" w="sm" len="sm"/>
                <a:tailEnd type="none" w="sm" len="sm"/>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3088" name="Freeform 13"/>
              <p:cNvSpPr>
                <a:spLocks/>
              </p:cNvSpPr>
              <p:nvPr/>
            </p:nvSpPr>
            <p:spPr bwMode="auto">
              <a:xfrm>
                <a:off x="4080" y="1152"/>
                <a:ext cx="108" cy="215"/>
              </a:xfrm>
              <a:custGeom>
                <a:avLst/>
                <a:gdLst>
                  <a:gd name="T0" fmla="*/ 0 w 118"/>
                  <a:gd name="T1" fmla="*/ 72 h 264"/>
                  <a:gd name="T2" fmla="*/ 74 w 118"/>
                  <a:gd name="T3" fmla="*/ 64 h 264"/>
                  <a:gd name="T4" fmla="*/ 49 w 118"/>
                  <a:gd name="T5" fmla="*/ 50 h 264"/>
                  <a:gd name="T6" fmla="*/ 0 w 118"/>
                  <a:gd name="T7" fmla="*/ 42 h 264"/>
                  <a:gd name="T8" fmla="*/ 49 w 118"/>
                  <a:gd name="T9" fmla="*/ 12 h 264"/>
                  <a:gd name="T10" fmla="*/ 82 w 118"/>
                  <a:gd name="T11" fmla="*/ 57 h 264"/>
                  <a:gd name="T12" fmla="*/ 108 w 118"/>
                  <a:gd name="T13" fmla="*/ 205 h 264"/>
                  <a:gd name="T14" fmla="*/ 82 w 118"/>
                  <a:gd name="T15" fmla="*/ 213 h 264"/>
                  <a:gd name="T16" fmla="*/ 74 w 118"/>
                  <a:gd name="T17" fmla="*/ 138 h 264"/>
                  <a:gd name="T18" fmla="*/ 41 w 118"/>
                  <a:gd name="T19" fmla="*/ 116 h 264"/>
                  <a:gd name="T20" fmla="*/ 16 w 118"/>
                  <a:gd name="T21" fmla="*/ 109 h 264"/>
                  <a:gd name="T22" fmla="*/ 25 w 118"/>
                  <a:gd name="T23" fmla="*/ 86 h 264"/>
                  <a:gd name="T24" fmla="*/ 49 w 118"/>
                  <a:gd name="T25" fmla="*/ 79 h 264"/>
                  <a:gd name="T26" fmla="*/ 49 w 118"/>
                  <a:gd name="T27" fmla="*/ 50 h 2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264"/>
                  <a:gd name="T44" fmla="*/ 118 w 118"/>
                  <a:gd name="T45" fmla="*/ 264 h 26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264">
                    <a:moveTo>
                      <a:pt x="0" y="88"/>
                    </a:moveTo>
                    <a:cubicBezTo>
                      <a:pt x="27" y="85"/>
                      <a:pt x="57" y="91"/>
                      <a:pt x="81" y="79"/>
                    </a:cubicBezTo>
                    <a:cubicBezTo>
                      <a:pt x="91" y="74"/>
                      <a:pt x="64" y="64"/>
                      <a:pt x="54" y="61"/>
                    </a:cubicBezTo>
                    <a:cubicBezTo>
                      <a:pt x="37" y="55"/>
                      <a:pt x="18" y="55"/>
                      <a:pt x="0" y="52"/>
                    </a:cubicBezTo>
                    <a:cubicBezTo>
                      <a:pt x="13" y="12"/>
                      <a:pt x="10" y="0"/>
                      <a:pt x="54" y="15"/>
                    </a:cubicBezTo>
                    <a:cubicBezTo>
                      <a:pt x="91" y="54"/>
                      <a:pt x="109" y="18"/>
                      <a:pt x="90" y="70"/>
                    </a:cubicBezTo>
                    <a:cubicBezTo>
                      <a:pt x="103" y="131"/>
                      <a:pt x="98" y="193"/>
                      <a:pt x="118" y="252"/>
                    </a:cubicBezTo>
                    <a:cubicBezTo>
                      <a:pt x="109" y="255"/>
                      <a:pt x="99" y="264"/>
                      <a:pt x="90" y="261"/>
                    </a:cubicBezTo>
                    <a:cubicBezTo>
                      <a:pt x="42" y="245"/>
                      <a:pt x="71" y="199"/>
                      <a:pt x="81" y="170"/>
                    </a:cubicBezTo>
                    <a:cubicBezTo>
                      <a:pt x="65" y="108"/>
                      <a:pt x="87" y="143"/>
                      <a:pt x="45" y="143"/>
                    </a:cubicBezTo>
                    <a:cubicBezTo>
                      <a:pt x="36" y="143"/>
                      <a:pt x="27" y="137"/>
                      <a:pt x="18" y="134"/>
                    </a:cubicBezTo>
                    <a:cubicBezTo>
                      <a:pt x="21" y="125"/>
                      <a:pt x="20" y="113"/>
                      <a:pt x="27" y="106"/>
                    </a:cubicBezTo>
                    <a:cubicBezTo>
                      <a:pt x="34" y="99"/>
                      <a:pt x="49" y="105"/>
                      <a:pt x="54" y="97"/>
                    </a:cubicBezTo>
                    <a:cubicBezTo>
                      <a:pt x="60" y="87"/>
                      <a:pt x="54" y="73"/>
                      <a:pt x="54" y="61"/>
                    </a:cubicBezTo>
                  </a:path>
                </a:pathLst>
              </a:custGeom>
              <a:solidFill>
                <a:srgbClr val="FFFF99"/>
              </a:solidFill>
              <a:ln w="12700">
                <a:solidFill>
                  <a:schemeClr val="tx1"/>
                </a:solidFill>
                <a:round/>
                <a:headEnd type="none" w="sm" len="sm"/>
                <a:tailEnd type="none" w="sm" len="sm"/>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3089" name="Freeform 14"/>
              <p:cNvSpPr>
                <a:spLocks/>
              </p:cNvSpPr>
              <p:nvPr/>
            </p:nvSpPr>
            <p:spPr bwMode="auto">
              <a:xfrm>
                <a:off x="2501" y="1488"/>
                <a:ext cx="1291" cy="1440"/>
              </a:xfrm>
              <a:custGeom>
                <a:avLst/>
                <a:gdLst>
                  <a:gd name="T0" fmla="*/ 57 w 1415"/>
                  <a:gd name="T1" fmla="*/ 806 h 1550"/>
                  <a:gd name="T2" fmla="*/ 83 w 1415"/>
                  <a:gd name="T3" fmla="*/ 755 h 1550"/>
                  <a:gd name="T4" fmla="*/ 166 w 1415"/>
                  <a:gd name="T5" fmla="*/ 705 h 1550"/>
                  <a:gd name="T6" fmla="*/ 157 w 1415"/>
                  <a:gd name="T7" fmla="*/ 654 h 1550"/>
                  <a:gd name="T8" fmla="*/ 274 w 1415"/>
                  <a:gd name="T9" fmla="*/ 612 h 1550"/>
                  <a:gd name="T10" fmla="*/ 182 w 1415"/>
                  <a:gd name="T11" fmla="*/ 553 h 1550"/>
                  <a:gd name="T12" fmla="*/ 124 w 1415"/>
                  <a:gd name="T13" fmla="*/ 528 h 1550"/>
                  <a:gd name="T14" fmla="*/ 0 w 1415"/>
                  <a:gd name="T15" fmla="*/ 443 h 1550"/>
                  <a:gd name="T16" fmla="*/ 33 w 1415"/>
                  <a:gd name="T17" fmla="*/ 384 h 1550"/>
                  <a:gd name="T18" fmla="*/ 224 w 1415"/>
                  <a:gd name="T19" fmla="*/ 503 h 1550"/>
                  <a:gd name="T20" fmla="*/ 282 w 1415"/>
                  <a:gd name="T21" fmla="*/ 569 h 1550"/>
                  <a:gd name="T22" fmla="*/ 298 w 1415"/>
                  <a:gd name="T23" fmla="*/ 443 h 1550"/>
                  <a:gd name="T24" fmla="*/ 331 w 1415"/>
                  <a:gd name="T25" fmla="*/ 317 h 1550"/>
                  <a:gd name="T26" fmla="*/ 481 w 1415"/>
                  <a:gd name="T27" fmla="*/ 274 h 1550"/>
                  <a:gd name="T28" fmla="*/ 531 w 1415"/>
                  <a:gd name="T29" fmla="*/ 241 h 1550"/>
                  <a:gd name="T30" fmla="*/ 547 w 1415"/>
                  <a:gd name="T31" fmla="*/ 131 h 1550"/>
                  <a:gd name="T32" fmla="*/ 696 w 1415"/>
                  <a:gd name="T33" fmla="*/ 46 h 1550"/>
                  <a:gd name="T34" fmla="*/ 838 w 1415"/>
                  <a:gd name="T35" fmla="*/ 4 h 1550"/>
                  <a:gd name="T36" fmla="*/ 1012 w 1415"/>
                  <a:gd name="T37" fmla="*/ 38 h 1550"/>
                  <a:gd name="T38" fmla="*/ 888 w 1415"/>
                  <a:gd name="T39" fmla="*/ 72 h 1550"/>
                  <a:gd name="T40" fmla="*/ 813 w 1415"/>
                  <a:gd name="T41" fmla="*/ 164 h 1550"/>
                  <a:gd name="T42" fmla="*/ 713 w 1415"/>
                  <a:gd name="T43" fmla="*/ 224 h 1550"/>
                  <a:gd name="T44" fmla="*/ 746 w 1415"/>
                  <a:gd name="T45" fmla="*/ 274 h 1550"/>
                  <a:gd name="T46" fmla="*/ 680 w 1415"/>
                  <a:gd name="T47" fmla="*/ 325 h 1550"/>
                  <a:gd name="T48" fmla="*/ 514 w 1415"/>
                  <a:gd name="T49" fmla="*/ 375 h 1550"/>
                  <a:gd name="T50" fmla="*/ 672 w 1415"/>
                  <a:gd name="T51" fmla="*/ 367 h 1550"/>
                  <a:gd name="T52" fmla="*/ 904 w 1415"/>
                  <a:gd name="T53" fmla="*/ 334 h 1550"/>
                  <a:gd name="T54" fmla="*/ 1261 w 1415"/>
                  <a:gd name="T55" fmla="*/ 342 h 1550"/>
                  <a:gd name="T56" fmla="*/ 1211 w 1415"/>
                  <a:gd name="T57" fmla="*/ 519 h 1550"/>
                  <a:gd name="T58" fmla="*/ 1152 w 1415"/>
                  <a:gd name="T59" fmla="*/ 604 h 1550"/>
                  <a:gd name="T60" fmla="*/ 1111 w 1415"/>
                  <a:gd name="T61" fmla="*/ 637 h 1550"/>
                  <a:gd name="T62" fmla="*/ 979 w 1415"/>
                  <a:gd name="T63" fmla="*/ 755 h 1550"/>
                  <a:gd name="T64" fmla="*/ 953 w 1415"/>
                  <a:gd name="T65" fmla="*/ 815 h 1550"/>
                  <a:gd name="T66" fmla="*/ 987 w 1415"/>
                  <a:gd name="T67" fmla="*/ 883 h 1550"/>
                  <a:gd name="T68" fmla="*/ 1045 w 1415"/>
                  <a:gd name="T69" fmla="*/ 941 h 1550"/>
                  <a:gd name="T70" fmla="*/ 1161 w 1415"/>
                  <a:gd name="T71" fmla="*/ 1093 h 1550"/>
                  <a:gd name="T72" fmla="*/ 1186 w 1415"/>
                  <a:gd name="T73" fmla="*/ 1144 h 1550"/>
                  <a:gd name="T74" fmla="*/ 953 w 1415"/>
                  <a:gd name="T75" fmla="*/ 1263 h 1550"/>
                  <a:gd name="T76" fmla="*/ 862 w 1415"/>
                  <a:gd name="T77" fmla="*/ 1321 h 1550"/>
                  <a:gd name="T78" fmla="*/ 755 w 1415"/>
                  <a:gd name="T79" fmla="*/ 1389 h 1550"/>
                  <a:gd name="T80" fmla="*/ 630 w 1415"/>
                  <a:gd name="T81" fmla="*/ 1389 h 1550"/>
                  <a:gd name="T82" fmla="*/ 497 w 1415"/>
                  <a:gd name="T83" fmla="*/ 1338 h 1550"/>
                  <a:gd name="T84" fmla="*/ 406 w 1415"/>
                  <a:gd name="T85" fmla="*/ 1389 h 1550"/>
                  <a:gd name="T86" fmla="*/ 489 w 1415"/>
                  <a:gd name="T87" fmla="*/ 1186 h 1550"/>
                  <a:gd name="T88" fmla="*/ 456 w 1415"/>
                  <a:gd name="T89" fmla="*/ 1017 h 1550"/>
                  <a:gd name="T90" fmla="*/ 381 w 1415"/>
                  <a:gd name="T91" fmla="*/ 899 h 1550"/>
                  <a:gd name="T92" fmla="*/ 307 w 1415"/>
                  <a:gd name="T93" fmla="*/ 1009 h 1550"/>
                  <a:gd name="T94" fmla="*/ 240 w 1415"/>
                  <a:gd name="T95" fmla="*/ 1001 h 1550"/>
                  <a:gd name="T96" fmla="*/ 315 w 1415"/>
                  <a:gd name="T97" fmla="*/ 848 h 1550"/>
                  <a:gd name="T98" fmla="*/ 91 w 1415"/>
                  <a:gd name="T99" fmla="*/ 806 h 15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15"/>
                  <a:gd name="T151" fmla="*/ 0 h 1550"/>
                  <a:gd name="T152" fmla="*/ 1415 w 1415"/>
                  <a:gd name="T153" fmla="*/ 1550 h 15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15" h="1550">
                    <a:moveTo>
                      <a:pt x="27" y="877"/>
                    </a:moveTo>
                    <a:cubicBezTo>
                      <a:pt x="39" y="874"/>
                      <a:pt x="51" y="868"/>
                      <a:pt x="63" y="868"/>
                    </a:cubicBezTo>
                    <a:cubicBezTo>
                      <a:pt x="110" y="868"/>
                      <a:pt x="77" y="899"/>
                      <a:pt x="109" y="850"/>
                    </a:cubicBezTo>
                    <a:cubicBezTo>
                      <a:pt x="103" y="838"/>
                      <a:pt x="99" y="824"/>
                      <a:pt x="91" y="813"/>
                    </a:cubicBezTo>
                    <a:cubicBezTo>
                      <a:pt x="86" y="806"/>
                      <a:pt x="72" y="804"/>
                      <a:pt x="72" y="795"/>
                    </a:cubicBezTo>
                    <a:cubicBezTo>
                      <a:pt x="72" y="767"/>
                      <a:pt x="181" y="759"/>
                      <a:pt x="182" y="759"/>
                    </a:cubicBezTo>
                    <a:cubicBezTo>
                      <a:pt x="191" y="756"/>
                      <a:pt x="207" y="759"/>
                      <a:pt x="209" y="750"/>
                    </a:cubicBezTo>
                    <a:cubicBezTo>
                      <a:pt x="212" y="739"/>
                      <a:pt x="179" y="711"/>
                      <a:pt x="172" y="704"/>
                    </a:cubicBezTo>
                    <a:cubicBezTo>
                      <a:pt x="218" y="698"/>
                      <a:pt x="269" y="709"/>
                      <a:pt x="309" y="686"/>
                    </a:cubicBezTo>
                    <a:cubicBezTo>
                      <a:pt x="317" y="681"/>
                      <a:pt x="303" y="668"/>
                      <a:pt x="300" y="659"/>
                    </a:cubicBezTo>
                    <a:cubicBezTo>
                      <a:pt x="321" y="595"/>
                      <a:pt x="336" y="610"/>
                      <a:pt x="291" y="595"/>
                    </a:cubicBezTo>
                    <a:cubicBezTo>
                      <a:pt x="281" y="596"/>
                      <a:pt x="220" y="615"/>
                      <a:pt x="200" y="595"/>
                    </a:cubicBezTo>
                    <a:cubicBezTo>
                      <a:pt x="152" y="547"/>
                      <a:pt x="237" y="583"/>
                      <a:pt x="163" y="559"/>
                    </a:cubicBezTo>
                    <a:cubicBezTo>
                      <a:pt x="154" y="562"/>
                      <a:pt x="145" y="568"/>
                      <a:pt x="136" y="568"/>
                    </a:cubicBezTo>
                    <a:cubicBezTo>
                      <a:pt x="67" y="568"/>
                      <a:pt x="114" y="526"/>
                      <a:pt x="136" y="504"/>
                    </a:cubicBezTo>
                    <a:cubicBezTo>
                      <a:pt x="56" y="477"/>
                      <a:pt x="101" y="488"/>
                      <a:pt x="0" y="477"/>
                    </a:cubicBezTo>
                    <a:cubicBezTo>
                      <a:pt x="3" y="468"/>
                      <a:pt x="0" y="453"/>
                      <a:pt x="9" y="450"/>
                    </a:cubicBezTo>
                    <a:cubicBezTo>
                      <a:pt x="86" y="422"/>
                      <a:pt x="156" y="466"/>
                      <a:pt x="36" y="413"/>
                    </a:cubicBezTo>
                    <a:cubicBezTo>
                      <a:pt x="101" y="392"/>
                      <a:pt x="143" y="400"/>
                      <a:pt x="209" y="422"/>
                    </a:cubicBezTo>
                    <a:cubicBezTo>
                      <a:pt x="216" y="475"/>
                      <a:pt x="218" y="498"/>
                      <a:pt x="245" y="541"/>
                    </a:cubicBezTo>
                    <a:cubicBezTo>
                      <a:pt x="248" y="553"/>
                      <a:pt x="246" y="568"/>
                      <a:pt x="254" y="577"/>
                    </a:cubicBezTo>
                    <a:cubicBezTo>
                      <a:pt x="269" y="593"/>
                      <a:pt x="309" y="613"/>
                      <a:pt x="309" y="613"/>
                    </a:cubicBezTo>
                    <a:cubicBezTo>
                      <a:pt x="350" y="551"/>
                      <a:pt x="352" y="580"/>
                      <a:pt x="336" y="531"/>
                    </a:cubicBezTo>
                    <a:cubicBezTo>
                      <a:pt x="360" y="460"/>
                      <a:pt x="337" y="550"/>
                      <a:pt x="327" y="477"/>
                    </a:cubicBezTo>
                    <a:cubicBezTo>
                      <a:pt x="325" y="465"/>
                      <a:pt x="332" y="453"/>
                      <a:pt x="336" y="441"/>
                    </a:cubicBezTo>
                    <a:cubicBezTo>
                      <a:pt x="346" y="408"/>
                      <a:pt x="351" y="373"/>
                      <a:pt x="363" y="341"/>
                    </a:cubicBezTo>
                    <a:cubicBezTo>
                      <a:pt x="375" y="311"/>
                      <a:pt x="436" y="277"/>
                      <a:pt x="436" y="277"/>
                    </a:cubicBezTo>
                    <a:cubicBezTo>
                      <a:pt x="466" y="283"/>
                      <a:pt x="497" y="288"/>
                      <a:pt x="527" y="295"/>
                    </a:cubicBezTo>
                    <a:cubicBezTo>
                      <a:pt x="551" y="300"/>
                      <a:pt x="579" y="327"/>
                      <a:pt x="600" y="313"/>
                    </a:cubicBezTo>
                    <a:cubicBezTo>
                      <a:pt x="616" y="303"/>
                      <a:pt x="588" y="277"/>
                      <a:pt x="582" y="259"/>
                    </a:cubicBezTo>
                    <a:cubicBezTo>
                      <a:pt x="579" y="250"/>
                      <a:pt x="573" y="231"/>
                      <a:pt x="573" y="231"/>
                    </a:cubicBezTo>
                    <a:cubicBezTo>
                      <a:pt x="583" y="201"/>
                      <a:pt x="592" y="171"/>
                      <a:pt x="600" y="141"/>
                    </a:cubicBezTo>
                    <a:cubicBezTo>
                      <a:pt x="603" y="129"/>
                      <a:pt x="601" y="114"/>
                      <a:pt x="609" y="104"/>
                    </a:cubicBezTo>
                    <a:cubicBezTo>
                      <a:pt x="648" y="59"/>
                      <a:pt x="709" y="58"/>
                      <a:pt x="763" y="50"/>
                    </a:cubicBezTo>
                    <a:cubicBezTo>
                      <a:pt x="797" y="39"/>
                      <a:pt x="829" y="31"/>
                      <a:pt x="863" y="22"/>
                    </a:cubicBezTo>
                    <a:cubicBezTo>
                      <a:pt x="882" y="17"/>
                      <a:pt x="918" y="4"/>
                      <a:pt x="918" y="4"/>
                    </a:cubicBezTo>
                    <a:cubicBezTo>
                      <a:pt x="988" y="7"/>
                      <a:pt x="1059" y="0"/>
                      <a:pt x="1127" y="13"/>
                    </a:cubicBezTo>
                    <a:cubicBezTo>
                      <a:pt x="1138" y="15"/>
                      <a:pt x="1117" y="33"/>
                      <a:pt x="1109" y="41"/>
                    </a:cubicBezTo>
                    <a:cubicBezTo>
                      <a:pt x="1101" y="49"/>
                      <a:pt x="1092" y="54"/>
                      <a:pt x="1082" y="59"/>
                    </a:cubicBezTo>
                    <a:cubicBezTo>
                      <a:pt x="1052" y="74"/>
                      <a:pt x="997" y="74"/>
                      <a:pt x="973" y="77"/>
                    </a:cubicBezTo>
                    <a:cubicBezTo>
                      <a:pt x="957" y="81"/>
                      <a:pt x="919" y="86"/>
                      <a:pt x="909" y="104"/>
                    </a:cubicBezTo>
                    <a:cubicBezTo>
                      <a:pt x="907" y="108"/>
                      <a:pt x="900" y="166"/>
                      <a:pt x="891" y="177"/>
                    </a:cubicBezTo>
                    <a:cubicBezTo>
                      <a:pt x="871" y="202"/>
                      <a:pt x="828" y="204"/>
                      <a:pt x="800" y="213"/>
                    </a:cubicBezTo>
                    <a:cubicBezTo>
                      <a:pt x="794" y="222"/>
                      <a:pt x="780" y="230"/>
                      <a:pt x="782" y="241"/>
                    </a:cubicBezTo>
                    <a:cubicBezTo>
                      <a:pt x="784" y="254"/>
                      <a:pt x="802" y="257"/>
                      <a:pt x="809" y="268"/>
                    </a:cubicBezTo>
                    <a:cubicBezTo>
                      <a:pt x="814" y="276"/>
                      <a:pt x="815" y="286"/>
                      <a:pt x="818" y="295"/>
                    </a:cubicBezTo>
                    <a:cubicBezTo>
                      <a:pt x="772" y="364"/>
                      <a:pt x="843" y="272"/>
                      <a:pt x="727" y="331"/>
                    </a:cubicBezTo>
                    <a:cubicBezTo>
                      <a:pt x="719" y="335"/>
                      <a:pt x="740" y="343"/>
                      <a:pt x="745" y="350"/>
                    </a:cubicBezTo>
                    <a:cubicBezTo>
                      <a:pt x="752" y="359"/>
                      <a:pt x="757" y="368"/>
                      <a:pt x="763" y="377"/>
                    </a:cubicBezTo>
                    <a:cubicBezTo>
                      <a:pt x="700" y="398"/>
                      <a:pt x="629" y="396"/>
                      <a:pt x="563" y="404"/>
                    </a:cubicBezTo>
                    <a:cubicBezTo>
                      <a:pt x="613" y="451"/>
                      <a:pt x="588" y="442"/>
                      <a:pt x="682" y="431"/>
                    </a:cubicBezTo>
                    <a:cubicBezTo>
                      <a:pt x="774" y="400"/>
                      <a:pt x="632" y="452"/>
                      <a:pt x="736" y="395"/>
                    </a:cubicBezTo>
                    <a:cubicBezTo>
                      <a:pt x="741" y="392"/>
                      <a:pt x="812" y="369"/>
                      <a:pt x="827" y="368"/>
                    </a:cubicBezTo>
                    <a:cubicBezTo>
                      <a:pt x="882" y="363"/>
                      <a:pt x="936" y="363"/>
                      <a:pt x="991" y="359"/>
                    </a:cubicBezTo>
                    <a:cubicBezTo>
                      <a:pt x="1021" y="357"/>
                      <a:pt x="1052" y="353"/>
                      <a:pt x="1082" y="350"/>
                    </a:cubicBezTo>
                    <a:cubicBezTo>
                      <a:pt x="1182" y="330"/>
                      <a:pt x="1285" y="337"/>
                      <a:pt x="1382" y="368"/>
                    </a:cubicBezTo>
                    <a:cubicBezTo>
                      <a:pt x="1415" y="417"/>
                      <a:pt x="1400" y="465"/>
                      <a:pt x="1354" y="495"/>
                    </a:cubicBezTo>
                    <a:cubicBezTo>
                      <a:pt x="1309" y="562"/>
                      <a:pt x="1362" y="477"/>
                      <a:pt x="1327" y="559"/>
                    </a:cubicBezTo>
                    <a:cubicBezTo>
                      <a:pt x="1323" y="569"/>
                      <a:pt x="1313" y="576"/>
                      <a:pt x="1309" y="586"/>
                    </a:cubicBezTo>
                    <a:cubicBezTo>
                      <a:pt x="1280" y="653"/>
                      <a:pt x="1314" y="634"/>
                      <a:pt x="1263" y="650"/>
                    </a:cubicBezTo>
                    <a:cubicBezTo>
                      <a:pt x="1257" y="659"/>
                      <a:pt x="1253" y="670"/>
                      <a:pt x="1245" y="677"/>
                    </a:cubicBezTo>
                    <a:cubicBezTo>
                      <a:pt x="1238" y="683"/>
                      <a:pt x="1224" y="679"/>
                      <a:pt x="1218" y="686"/>
                    </a:cubicBezTo>
                    <a:cubicBezTo>
                      <a:pt x="1204" y="703"/>
                      <a:pt x="1210" y="730"/>
                      <a:pt x="1200" y="750"/>
                    </a:cubicBezTo>
                    <a:cubicBezTo>
                      <a:pt x="1177" y="798"/>
                      <a:pt x="1120" y="804"/>
                      <a:pt x="1073" y="813"/>
                    </a:cubicBezTo>
                    <a:cubicBezTo>
                      <a:pt x="1034" y="832"/>
                      <a:pt x="995" y="846"/>
                      <a:pt x="954" y="859"/>
                    </a:cubicBezTo>
                    <a:cubicBezTo>
                      <a:pt x="933" y="921"/>
                      <a:pt x="939" y="877"/>
                      <a:pt x="1045" y="877"/>
                    </a:cubicBezTo>
                    <a:cubicBezTo>
                      <a:pt x="1070" y="877"/>
                      <a:pt x="1094" y="883"/>
                      <a:pt x="1118" y="886"/>
                    </a:cubicBezTo>
                    <a:cubicBezTo>
                      <a:pt x="1133" y="930"/>
                      <a:pt x="1123" y="935"/>
                      <a:pt x="1082" y="950"/>
                    </a:cubicBezTo>
                    <a:cubicBezTo>
                      <a:pt x="1049" y="982"/>
                      <a:pt x="1007" y="986"/>
                      <a:pt x="963" y="995"/>
                    </a:cubicBezTo>
                    <a:cubicBezTo>
                      <a:pt x="1034" y="1025"/>
                      <a:pt x="1073" y="1037"/>
                      <a:pt x="1145" y="1013"/>
                    </a:cubicBezTo>
                    <a:cubicBezTo>
                      <a:pt x="1323" y="1027"/>
                      <a:pt x="1226" y="996"/>
                      <a:pt x="1300" y="1095"/>
                    </a:cubicBezTo>
                    <a:cubicBezTo>
                      <a:pt x="1316" y="1143"/>
                      <a:pt x="1288" y="1132"/>
                      <a:pt x="1273" y="1177"/>
                    </a:cubicBezTo>
                    <a:cubicBezTo>
                      <a:pt x="1276" y="1186"/>
                      <a:pt x="1278" y="1196"/>
                      <a:pt x="1282" y="1204"/>
                    </a:cubicBezTo>
                    <a:cubicBezTo>
                      <a:pt x="1287" y="1214"/>
                      <a:pt x="1300" y="1220"/>
                      <a:pt x="1300" y="1231"/>
                    </a:cubicBezTo>
                    <a:cubicBezTo>
                      <a:pt x="1300" y="1271"/>
                      <a:pt x="1218" y="1297"/>
                      <a:pt x="1191" y="1304"/>
                    </a:cubicBezTo>
                    <a:cubicBezTo>
                      <a:pt x="1143" y="1335"/>
                      <a:pt x="1103" y="1351"/>
                      <a:pt x="1045" y="1359"/>
                    </a:cubicBezTo>
                    <a:cubicBezTo>
                      <a:pt x="1023" y="1366"/>
                      <a:pt x="1008" y="1369"/>
                      <a:pt x="991" y="1386"/>
                    </a:cubicBezTo>
                    <a:cubicBezTo>
                      <a:pt x="950" y="1427"/>
                      <a:pt x="999" y="1405"/>
                      <a:pt x="945" y="1422"/>
                    </a:cubicBezTo>
                    <a:cubicBezTo>
                      <a:pt x="927" y="1419"/>
                      <a:pt x="909" y="1409"/>
                      <a:pt x="891" y="1413"/>
                    </a:cubicBezTo>
                    <a:cubicBezTo>
                      <a:pt x="840" y="1423"/>
                      <a:pt x="850" y="1472"/>
                      <a:pt x="827" y="1495"/>
                    </a:cubicBezTo>
                    <a:cubicBezTo>
                      <a:pt x="820" y="1502"/>
                      <a:pt x="809" y="1501"/>
                      <a:pt x="800" y="1504"/>
                    </a:cubicBezTo>
                    <a:cubicBezTo>
                      <a:pt x="764" y="1501"/>
                      <a:pt x="726" y="1506"/>
                      <a:pt x="691" y="1495"/>
                    </a:cubicBezTo>
                    <a:cubicBezTo>
                      <a:pt x="675" y="1490"/>
                      <a:pt x="670" y="1465"/>
                      <a:pt x="654" y="1459"/>
                    </a:cubicBezTo>
                    <a:cubicBezTo>
                      <a:pt x="619" y="1446"/>
                      <a:pt x="545" y="1440"/>
                      <a:pt x="545" y="1440"/>
                    </a:cubicBezTo>
                    <a:cubicBezTo>
                      <a:pt x="528" y="1494"/>
                      <a:pt x="573" y="1526"/>
                      <a:pt x="509" y="1550"/>
                    </a:cubicBezTo>
                    <a:cubicBezTo>
                      <a:pt x="474" y="1537"/>
                      <a:pt x="457" y="1531"/>
                      <a:pt x="445" y="1495"/>
                    </a:cubicBezTo>
                    <a:cubicBezTo>
                      <a:pt x="449" y="1469"/>
                      <a:pt x="466" y="1329"/>
                      <a:pt x="473" y="1313"/>
                    </a:cubicBezTo>
                    <a:cubicBezTo>
                      <a:pt x="482" y="1292"/>
                      <a:pt x="517" y="1283"/>
                      <a:pt x="536" y="1277"/>
                    </a:cubicBezTo>
                    <a:cubicBezTo>
                      <a:pt x="571" y="1225"/>
                      <a:pt x="573" y="1158"/>
                      <a:pt x="518" y="1122"/>
                    </a:cubicBezTo>
                    <a:cubicBezTo>
                      <a:pt x="512" y="1113"/>
                      <a:pt x="498" y="1106"/>
                      <a:pt x="500" y="1095"/>
                    </a:cubicBezTo>
                    <a:cubicBezTo>
                      <a:pt x="503" y="1079"/>
                      <a:pt x="575" y="1064"/>
                      <a:pt x="591" y="1059"/>
                    </a:cubicBezTo>
                    <a:cubicBezTo>
                      <a:pt x="618" y="975"/>
                      <a:pt x="478" y="978"/>
                      <a:pt x="418" y="968"/>
                    </a:cubicBezTo>
                    <a:cubicBezTo>
                      <a:pt x="424" y="986"/>
                      <a:pt x="442" y="1004"/>
                      <a:pt x="436" y="1022"/>
                    </a:cubicBezTo>
                    <a:cubicBezTo>
                      <a:pt x="419" y="1075"/>
                      <a:pt x="385" y="1074"/>
                      <a:pt x="336" y="1086"/>
                    </a:cubicBezTo>
                    <a:cubicBezTo>
                      <a:pt x="325" y="1149"/>
                      <a:pt x="338" y="1158"/>
                      <a:pt x="282" y="1186"/>
                    </a:cubicBezTo>
                    <a:cubicBezTo>
                      <a:pt x="269" y="1154"/>
                      <a:pt x="241" y="1112"/>
                      <a:pt x="263" y="1077"/>
                    </a:cubicBezTo>
                    <a:cubicBezTo>
                      <a:pt x="273" y="1060"/>
                      <a:pt x="289" y="1048"/>
                      <a:pt x="300" y="1031"/>
                    </a:cubicBezTo>
                    <a:cubicBezTo>
                      <a:pt x="311" y="988"/>
                      <a:pt x="331" y="954"/>
                      <a:pt x="345" y="913"/>
                    </a:cubicBezTo>
                    <a:cubicBezTo>
                      <a:pt x="310" y="904"/>
                      <a:pt x="287" y="888"/>
                      <a:pt x="254" y="877"/>
                    </a:cubicBezTo>
                    <a:cubicBezTo>
                      <a:pt x="220" y="885"/>
                      <a:pt x="46" y="922"/>
                      <a:pt x="100" y="868"/>
                    </a:cubicBezTo>
                  </a:path>
                </a:pathLst>
              </a:custGeom>
              <a:solidFill>
                <a:srgbClr val="FFFF99"/>
              </a:solidFill>
              <a:ln w="12700">
                <a:solidFill>
                  <a:schemeClr val="tx1"/>
                </a:solidFill>
                <a:round/>
                <a:headEnd type="none" w="sm" len="sm"/>
                <a:tailEnd type="none" w="sm" len="sm"/>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grpSp>
        <p:sp>
          <p:nvSpPr>
            <p:cNvPr id="3084" name="WordArt 15"/>
            <p:cNvSpPr>
              <a:spLocks noChangeArrowheads="1" noChangeShapeType="1" noTextEdit="1"/>
            </p:cNvSpPr>
            <p:nvPr/>
          </p:nvSpPr>
          <p:spPr bwMode="auto">
            <a:xfrm>
              <a:off x="392" y="2592"/>
              <a:ext cx="1827" cy="360"/>
            </a:xfrm>
            <a:prstGeom prst="rect">
              <a:avLst/>
            </a:prstGeom>
          </p:spPr>
          <p:txBody>
            <a:bodyPr wrap="none" fromWordArt="1">
              <a:prstTxWarp prst="textPlain">
                <a:avLst>
                  <a:gd name="adj" fmla="val 50000"/>
                </a:avLst>
              </a:prstTxWarp>
            </a:bodyPr>
            <a:lstStyle/>
            <a:p>
              <a:pPr algn="ctr" rtl="0" eaLnBrk="0" fontAlgn="base" hangingPunct="0">
                <a:spcBef>
                  <a:spcPct val="0"/>
                </a:spcBef>
                <a:spcAft>
                  <a:spcPct val="0"/>
                </a:spcAft>
              </a:pPr>
              <a:r>
                <a:rPr lang="en-US" sz="3600" b="1" i="1" kern="10" dirty="0">
                  <a:ln w="9525">
                    <a:solidFill>
                      <a:srgbClr val="000000"/>
                    </a:solidFill>
                    <a:round/>
                    <a:headEnd type="none" w="sm" len="sm"/>
                    <a:tailEnd type="none" w="sm" len="sm"/>
                  </a:ln>
                  <a:solidFill>
                    <a:srgbClr val="FFFF99"/>
                  </a:solidFill>
                  <a:effectLst>
                    <a:outerShdw dist="35921" dir="2700000" algn="ctr" rotWithShape="0">
                      <a:srgbClr val="808080"/>
                    </a:outerShdw>
                  </a:effectLst>
                  <a:latin typeface="Arial Black"/>
                </a:rPr>
                <a:t>Map - A</a:t>
              </a:r>
            </a:p>
          </p:txBody>
        </p:sp>
      </p:grpSp>
      <p:sp>
        <p:nvSpPr>
          <p:cNvPr id="3080" name="Line 17"/>
          <p:cNvSpPr>
            <a:spLocks noChangeShapeType="1"/>
          </p:cNvSpPr>
          <p:nvPr/>
        </p:nvSpPr>
        <p:spPr bwMode="auto">
          <a:xfrm>
            <a:off x="1727200" y="3257550"/>
            <a:ext cx="8534400" cy="0"/>
          </a:xfrm>
          <a:prstGeom prst="line">
            <a:avLst/>
          </a:prstGeom>
          <a:noFill/>
          <a:ln w="76200">
            <a:solidFill>
              <a:schemeClr val="tx1"/>
            </a:solidFill>
            <a:round/>
            <a:headEnd type="none" w="sm" len="sm"/>
            <a:tailEnd type="none" w="sm" len="sm"/>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3081" name="Line 18"/>
          <p:cNvSpPr>
            <a:spLocks noChangeShapeType="1"/>
          </p:cNvSpPr>
          <p:nvPr/>
        </p:nvSpPr>
        <p:spPr bwMode="auto">
          <a:xfrm flipV="1">
            <a:off x="6197600" y="3943350"/>
            <a:ext cx="0" cy="2857500"/>
          </a:xfrm>
          <a:prstGeom prst="line">
            <a:avLst/>
          </a:prstGeom>
          <a:noFill/>
          <a:ln w="76200">
            <a:solidFill>
              <a:schemeClr val="tx1"/>
            </a:solidFill>
            <a:round/>
            <a:headEnd type="none" w="sm" len="sm"/>
            <a:tailEnd type="none" w="sm" len="sm"/>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3082" name="Line 19"/>
          <p:cNvSpPr>
            <a:spLocks noChangeShapeType="1"/>
          </p:cNvSpPr>
          <p:nvPr/>
        </p:nvSpPr>
        <p:spPr bwMode="auto">
          <a:xfrm>
            <a:off x="1727200" y="3943350"/>
            <a:ext cx="8534400" cy="0"/>
          </a:xfrm>
          <a:prstGeom prst="line">
            <a:avLst/>
          </a:prstGeom>
          <a:noFill/>
          <a:ln w="76200">
            <a:solidFill>
              <a:schemeClr val="tx1"/>
            </a:solidFill>
            <a:round/>
            <a:headEnd type="none" w="sm" len="sm"/>
            <a:tailEnd type="none" w="sm" len="sm"/>
          </a:ln>
        </p:spPr>
        <p:txBody>
          <a:bodyPr wrap="none" anchor="ctr"/>
          <a:lstStyle/>
          <a:p>
            <a:pPr algn="l" rtl="0" eaLnBrk="0" fontAlgn="base" hangingPunct="0">
              <a:spcBef>
                <a:spcPct val="0"/>
              </a:spcBef>
              <a:spcAft>
                <a:spcPct val="0"/>
              </a:spcAft>
            </a:pPr>
            <a:endParaRPr lang="en-US" b="1">
              <a:solidFill>
                <a:srgbClr val="FFFFFF"/>
              </a:solidFill>
              <a:latin typeface="Arial" charset="0"/>
            </a:endParaRPr>
          </a:p>
        </p:txBody>
      </p:sp>
      <p:sp>
        <p:nvSpPr>
          <p:cNvPr id="20" name="RICHARD DAWKINS"/>
          <p:cNvSpPr txBox="1">
            <a:spLocks noChangeArrowheads="1"/>
          </p:cNvSpPr>
          <p:nvPr/>
        </p:nvSpPr>
        <p:spPr bwMode="auto">
          <a:xfrm>
            <a:off x="2745850" y="3366655"/>
            <a:ext cx="6917166" cy="46942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MAPS OF SCOTLAND</a:t>
            </a:r>
          </a:p>
        </p:txBody>
      </p:sp>
    </p:spTree>
    <p:extLst>
      <p:ext uri="{BB962C8B-B14F-4D97-AF65-F5344CB8AC3E}">
        <p14:creationId xmlns:p14="http://schemas.microsoft.com/office/powerpoint/2010/main" val="776416081"/>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eclaration-independence-law-sign.bmp"/>
          <p:cNvPicPr>
            <a:picLocks noChangeAspect="1"/>
          </p:cNvPicPr>
          <p:nvPr/>
        </p:nvPicPr>
        <p:blipFill>
          <a:blip r:embed="rId3"/>
          <a:stretch>
            <a:fillRect/>
          </a:stretch>
        </p:blipFill>
        <p:spPr>
          <a:xfrm rot="224261">
            <a:off x="1826025" y="815421"/>
            <a:ext cx="8663063" cy="5760936"/>
          </a:xfrm>
          <a:prstGeom prst="rect">
            <a:avLst/>
          </a:prstGeom>
          <a:noFill/>
          <a:ln w="9525">
            <a:noFill/>
            <a:miter lim="800000"/>
            <a:headEnd/>
            <a:tailEnd/>
          </a:ln>
          <a:effectLst>
            <a:softEdge rad="635000"/>
          </a:effectLst>
        </p:spPr>
      </p:pic>
      <p:sp>
        <p:nvSpPr>
          <p:cNvPr id="2018314" name="1.  Subjective disagreement"/>
          <p:cNvSpPr txBox="1">
            <a:spLocks noChangeArrowheads="1"/>
          </p:cNvSpPr>
          <p:nvPr/>
        </p:nvSpPr>
        <p:spPr bwMode="auto">
          <a:xfrm>
            <a:off x="2045379" y="1358075"/>
            <a:ext cx="8419573" cy="5561522"/>
          </a:xfrm>
          <a:prstGeom prst="rect">
            <a:avLst/>
          </a:prstGeom>
          <a:noFill/>
          <a:ln w="12700">
            <a:noFill/>
            <a:miter lim="800000"/>
            <a:headEnd type="none" w="sm" len="sm"/>
            <a:tailEnd type="none" w="sm" len="sm"/>
          </a:ln>
          <a:effectLst/>
        </p:spPr>
        <p:txBody>
          <a:bodyPr wrap="square">
            <a:spAutoFit/>
          </a:bodyPr>
          <a:lstStyle/>
          <a:p>
            <a:pPr marL="685800" indent="-685800">
              <a:lnSpc>
                <a:spcPct val="85000"/>
              </a:lnSpc>
              <a:spcBef>
                <a:spcPts val="1200"/>
              </a:spcBef>
              <a:buFontTx/>
              <a:buAutoNum type="arabicPeriod"/>
              <a:defRPr/>
            </a:pPr>
            <a:r>
              <a:rPr lang="en-US" sz="3600" spc="-100" dirty="0">
                <a:solidFill>
                  <a:srgbClr val="FFFFFF"/>
                </a:solidFill>
                <a:effectLst>
                  <a:glow rad="101600">
                    <a:srgbClr val="000000">
                      <a:alpha val="40000"/>
                    </a:srgbClr>
                  </a:glow>
                  <a:outerShdw blurRad="63500" dist="63500" dir="3000000" algn="tl" rotWithShape="0">
                    <a:prstClr val="black"/>
                  </a:outerShdw>
                </a:effectLst>
                <a:latin typeface="Cambria" pitchFamily="18" charset="0"/>
              </a:rPr>
              <a:t>The Nazis were not wrong</a:t>
            </a:r>
          </a:p>
          <a:p>
            <a:pPr marL="685800" indent="-685800">
              <a:lnSpc>
                <a:spcPct val="85000"/>
              </a:lnSpc>
              <a:spcBef>
                <a:spcPts val="1200"/>
              </a:spcBef>
              <a:buFontTx/>
              <a:buAutoNum type="arabicPeriod"/>
              <a:defRPr/>
            </a:pPr>
            <a:r>
              <a:rPr lang="en-US" sz="3600" spc="-100" dirty="0">
                <a:solidFill>
                  <a:srgbClr val="FFFFFF"/>
                </a:solidFill>
                <a:effectLst>
                  <a:glow rad="101600">
                    <a:srgbClr val="000000">
                      <a:alpha val="40000"/>
                    </a:srgbClr>
                  </a:glow>
                  <a:outerShdw blurRad="63500" dist="63500" dir="3000000" algn="tl" rotWithShape="0">
                    <a:prstClr val="black"/>
                  </a:outerShdw>
                </a:effectLst>
                <a:latin typeface="Cambria" pitchFamily="18" charset="0"/>
              </a:rPr>
              <a:t>Love is no better than rape</a:t>
            </a:r>
          </a:p>
          <a:p>
            <a:pPr marL="685800" indent="-685800">
              <a:lnSpc>
                <a:spcPct val="85000"/>
              </a:lnSpc>
              <a:spcBef>
                <a:spcPts val="1200"/>
              </a:spcBef>
              <a:buFontTx/>
              <a:buAutoNum type="arabicPeriod"/>
              <a:defRPr/>
            </a:pPr>
            <a:r>
              <a:rPr lang="en-US" sz="3600" spc="-100" dirty="0">
                <a:solidFill>
                  <a:srgbClr val="FFFFFF"/>
                </a:solidFill>
                <a:effectLst>
                  <a:glow rad="101600">
                    <a:srgbClr val="000000">
                      <a:alpha val="40000"/>
                    </a:srgbClr>
                  </a:glow>
                  <a:outerShdw blurRad="63500" dist="63500" dir="3000000" algn="tl" rotWithShape="0">
                    <a:prstClr val="black"/>
                  </a:outerShdw>
                </a:effectLst>
                <a:latin typeface="Cambria" pitchFamily="18" charset="0"/>
              </a:rPr>
              <a:t>There are no human rights</a:t>
            </a:r>
          </a:p>
          <a:p>
            <a:pPr marL="685800" indent="-685800">
              <a:lnSpc>
                <a:spcPct val="85000"/>
              </a:lnSpc>
              <a:spcBef>
                <a:spcPts val="1200"/>
              </a:spcBef>
              <a:buFontTx/>
              <a:buAutoNum type="arabicPeriod"/>
              <a:defRPr/>
            </a:pPr>
            <a:r>
              <a:rPr lang="en-US" sz="3600" spc="-100" dirty="0">
                <a:solidFill>
                  <a:srgbClr val="FFFFFF"/>
                </a:solidFill>
                <a:effectLst>
                  <a:glow rad="101600">
                    <a:srgbClr val="000000">
                      <a:alpha val="40000"/>
                    </a:srgbClr>
                  </a:glow>
                  <a:outerShdw blurRad="63500" dist="63500" dir="3000000" algn="tl" rotWithShape="0">
                    <a:prstClr val="black"/>
                  </a:outerShdw>
                </a:effectLst>
                <a:latin typeface="Cambria" pitchFamily="18" charset="0"/>
              </a:rPr>
              <a:t>Religious crusades are not wrong</a:t>
            </a:r>
          </a:p>
          <a:p>
            <a:pPr marL="685800" indent="-685800">
              <a:lnSpc>
                <a:spcPct val="85000"/>
              </a:lnSpc>
              <a:spcBef>
                <a:spcPts val="1200"/>
              </a:spcBef>
              <a:buFontTx/>
              <a:buAutoNum type="arabicPeriod"/>
              <a:defRPr/>
            </a:pPr>
            <a:r>
              <a:rPr lang="en-US" sz="3600" spc="-100" dirty="0">
                <a:solidFill>
                  <a:srgbClr val="FFFFFF"/>
                </a:solidFill>
                <a:effectLst>
                  <a:glow rad="101600">
                    <a:srgbClr val="000000">
                      <a:alpha val="40000"/>
                    </a:srgbClr>
                  </a:glow>
                  <a:outerShdw blurRad="63500" dist="63500" dir="3000000" algn="tl" rotWithShape="0">
                    <a:prstClr val="black"/>
                  </a:outerShdw>
                </a:effectLst>
                <a:latin typeface="Cambria" pitchFamily="18" charset="0"/>
              </a:rPr>
              <a:t>Tolerance is no better than intolerance</a:t>
            </a:r>
          </a:p>
          <a:p>
            <a:pPr marL="685800" indent="-685800">
              <a:lnSpc>
                <a:spcPct val="85000"/>
              </a:lnSpc>
              <a:spcBef>
                <a:spcPts val="1200"/>
              </a:spcBef>
              <a:buFontTx/>
              <a:buAutoNum type="arabicPeriod"/>
              <a:defRPr/>
            </a:pPr>
            <a:r>
              <a:rPr lang="en-US" sz="3600" spc="-100" dirty="0">
                <a:solidFill>
                  <a:srgbClr val="FFFFFF"/>
                </a:solidFill>
                <a:effectLst>
                  <a:glow rad="101600">
                    <a:srgbClr val="000000">
                      <a:alpha val="40000"/>
                    </a:srgbClr>
                  </a:glow>
                  <a:outerShdw blurRad="63500" dist="63500" dir="3000000" algn="tl" rotWithShape="0">
                    <a:prstClr val="black"/>
                  </a:outerShdw>
                </a:effectLst>
                <a:latin typeface="Cambria" pitchFamily="18" charset="0"/>
              </a:rPr>
              <a:t>Can’t complain about the problem of evil</a:t>
            </a:r>
          </a:p>
          <a:p>
            <a:pPr marL="514350" indent="-514350">
              <a:lnSpc>
                <a:spcPct val="85000"/>
              </a:lnSpc>
              <a:spcBef>
                <a:spcPts val="1200"/>
              </a:spcBef>
              <a:buFontTx/>
              <a:buAutoNum type="arabicPeriod"/>
              <a:defRPr/>
            </a:pPr>
            <a:endParaRPr lang="en-US" sz="3600" spc="-100" dirty="0">
              <a:solidFill>
                <a:srgbClr val="FFFFFF"/>
              </a:solidFill>
              <a:effectLst>
                <a:glow rad="101600">
                  <a:srgbClr val="000000">
                    <a:alpha val="40000"/>
                  </a:srgbClr>
                </a:glow>
                <a:outerShdw blurRad="63500" dist="63500" dir="3000000" algn="tl" rotWithShape="0">
                  <a:prstClr val="black"/>
                </a:outerShdw>
              </a:effectLst>
              <a:latin typeface="Cambria" pitchFamily="18" charset="0"/>
            </a:endParaRPr>
          </a:p>
          <a:p>
            <a:pPr marL="514350" indent="-514350">
              <a:lnSpc>
                <a:spcPct val="85000"/>
              </a:lnSpc>
              <a:spcBef>
                <a:spcPts val="1200"/>
              </a:spcBef>
              <a:buFontTx/>
              <a:buAutoNum type="arabicPeriod"/>
              <a:defRPr/>
            </a:pPr>
            <a:endParaRPr lang="en-US" sz="3600" spc="-100" dirty="0">
              <a:solidFill>
                <a:srgbClr val="FFFFFF"/>
              </a:solidFill>
              <a:effectLst>
                <a:glow rad="101600">
                  <a:srgbClr val="000000">
                    <a:alpha val="40000"/>
                  </a:srgbClr>
                </a:glow>
                <a:outerShdw blurRad="63500" dist="63500" dir="3000000" algn="tl" rotWithShape="0">
                  <a:prstClr val="black"/>
                </a:outerShdw>
              </a:effectLst>
              <a:latin typeface="Cambria" pitchFamily="18" charset="0"/>
            </a:endParaRPr>
          </a:p>
          <a:p>
            <a:pPr marL="514350" indent="-514350">
              <a:lnSpc>
                <a:spcPct val="85000"/>
              </a:lnSpc>
              <a:spcBef>
                <a:spcPts val="1200"/>
              </a:spcBef>
              <a:buFontTx/>
              <a:buAutoNum type="arabicPeriod"/>
              <a:defRPr/>
            </a:pPr>
            <a:endParaRPr lang="en-US" sz="3600" spc="-100" dirty="0">
              <a:solidFill>
                <a:srgbClr val="FFFFFF"/>
              </a:solidFill>
              <a:effectLst>
                <a:glow rad="101600">
                  <a:srgbClr val="000000">
                    <a:alpha val="40000"/>
                  </a:srgbClr>
                </a:glow>
                <a:outerShdw blurRad="63500" dist="63500" dir="3000000" algn="tl" rotWithShape="0">
                  <a:prstClr val="black"/>
                </a:outerShdw>
              </a:effectLst>
              <a:latin typeface="Cambria" pitchFamily="18" charset="0"/>
            </a:endParaRPr>
          </a:p>
        </p:txBody>
      </p:sp>
      <p:sp>
        <p:nvSpPr>
          <p:cNvPr id="6" name="Even if People Disagree…"/>
          <p:cNvSpPr txBox="1">
            <a:spLocks noChangeArrowheads="1"/>
          </p:cNvSpPr>
          <p:nvPr/>
        </p:nvSpPr>
        <p:spPr bwMode="auto">
          <a:xfrm>
            <a:off x="2376230" y="273133"/>
            <a:ext cx="7674253" cy="617513"/>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eaLnBrk="1" hangingPunct="1">
              <a:lnSpc>
                <a:spcPct val="90000"/>
              </a:lnSpc>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If There is no God…</a:t>
            </a:r>
          </a:p>
        </p:txBody>
      </p:sp>
    </p:spTree>
    <p:extLst>
      <p:ext uri="{BB962C8B-B14F-4D97-AF65-F5344CB8AC3E}">
        <p14:creationId xmlns:p14="http://schemas.microsoft.com/office/powerpoint/2010/main" val="286828209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par>
                                <p:cTn id="8" presetID="52" presetClass="entr" presetSubtype="0" fill="hold" grpId="0" nodeType="withEffect">
                                  <p:stCondLst>
                                    <p:cond delay="0"/>
                                  </p:stCondLst>
                                  <p:childTnLst>
                                    <p:set>
                                      <p:cBhvr>
                                        <p:cTn id="9" dur="1" fill="hold">
                                          <p:stCondLst>
                                            <p:cond delay="0"/>
                                          </p:stCondLst>
                                        </p:cTn>
                                        <p:tgtEl>
                                          <p:spTgt spid="2018314">
                                            <p:txEl>
                                              <p:pRg st="0" end="0"/>
                                            </p:txEl>
                                          </p:spTgt>
                                        </p:tgtEl>
                                        <p:attrNameLst>
                                          <p:attrName>style.visibility</p:attrName>
                                        </p:attrNameLst>
                                      </p:cBhvr>
                                      <p:to>
                                        <p:strVal val="visible"/>
                                      </p:to>
                                    </p:set>
                                    <p:animScale>
                                      <p:cBhvr>
                                        <p:cTn id="10" dur="1000" decel="50000" fill="hold">
                                          <p:stCondLst>
                                            <p:cond delay="0"/>
                                          </p:stCondLst>
                                        </p:cTn>
                                        <p:tgtEl>
                                          <p:spTgt spid="20183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2018314">
                                            <p:txEl>
                                              <p:pRg st="0" end="0"/>
                                            </p:txEl>
                                          </p:spTgt>
                                        </p:tgtEl>
                                        <p:attrNameLst>
                                          <p:attrName>ppt_x</p:attrName>
                                          <p:attrName>ppt_y</p:attrName>
                                        </p:attrNameLst>
                                      </p:cBhvr>
                                    </p:animMotion>
                                    <p:animEffect transition="in" filter="fade">
                                      <p:cBhvr>
                                        <p:cTn id="12" dur="1000"/>
                                        <p:tgtEl>
                                          <p:spTgt spid="20183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2" presetClass="entr" presetSubtype="0" fill="hold" grpId="0" nodeType="clickEffect">
                                  <p:stCondLst>
                                    <p:cond delay="0"/>
                                  </p:stCondLst>
                                  <p:childTnLst>
                                    <p:set>
                                      <p:cBhvr>
                                        <p:cTn id="16" dur="1" fill="hold">
                                          <p:stCondLst>
                                            <p:cond delay="0"/>
                                          </p:stCondLst>
                                        </p:cTn>
                                        <p:tgtEl>
                                          <p:spTgt spid="2018314">
                                            <p:txEl>
                                              <p:pRg st="1" end="1"/>
                                            </p:txEl>
                                          </p:spTgt>
                                        </p:tgtEl>
                                        <p:attrNameLst>
                                          <p:attrName>style.visibility</p:attrName>
                                        </p:attrNameLst>
                                      </p:cBhvr>
                                      <p:to>
                                        <p:strVal val="visible"/>
                                      </p:to>
                                    </p:set>
                                    <p:animScale>
                                      <p:cBhvr>
                                        <p:cTn id="17" dur="1000" decel="50000" fill="hold">
                                          <p:stCondLst>
                                            <p:cond delay="0"/>
                                          </p:stCondLst>
                                        </p:cTn>
                                        <p:tgtEl>
                                          <p:spTgt spid="2018314">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018314">
                                            <p:txEl>
                                              <p:pRg st="1" end="1"/>
                                            </p:txEl>
                                          </p:spTgt>
                                        </p:tgtEl>
                                        <p:attrNameLst>
                                          <p:attrName>ppt_x</p:attrName>
                                          <p:attrName>ppt_y</p:attrName>
                                        </p:attrNameLst>
                                      </p:cBhvr>
                                    </p:animMotion>
                                    <p:animEffect transition="in" filter="fade">
                                      <p:cBhvr>
                                        <p:cTn id="19" dur="1000"/>
                                        <p:tgtEl>
                                          <p:spTgt spid="201831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grpId="0" nodeType="clickEffect">
                                  <p:stCondLst>
                                    <p:cond delay="0"/>
                                  </p:stCondLst>
                                  <p:childTnLst>
                                    <p:set>
                                      <p:cBhvr>
                                        <p:cTn id="23" dur="1" fill="hold">
                                          <p:stCondLst>
                                            <p:cond delay="0"/>
                                          </p:stCondLst>
                                        </p:cTn>
                                        <p:tgtEl>
                                          <p:spTgt spid="2018314">
                                            <p:txEl>
                                              <p:pRg st="2" end="2"/>
                                            </p:txEl>
                                          </p:spTgt>
                                        </p:tgtEl>
                                        <p:attrNameLst>
                                          <p:attrName>style.visibility</p:attrName>
                                        </p:attrNameLst>
                                      </p:cBhvr>
                                      <p:to>
                                        <p:strVal val="visible"/>
                                      </p:to>
                                    </p:set>
                                    <p:animScale>
                                      <p:cBhvr>
                                        <p:cTn id="24" dur="1000" decel="50000" fill="hold">
                                          <p:stCondLst>
                                            <p:cond delay="0"/>
                                          </p:stCondLst>
                                        </p:cTn>
                                        <p:tgtEl>
                                          <p:spTgt spid="2018314">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018314">
                                            <p:txEl>
                                              <p:pRg st="2" end="2"/>
                                            </p:txEl>
                                          </p:spTgt>
                                        </p:tgtEl>
                                        <p:attrNameLst>
                                          <p:attrName>ppt_x</p:attrName>
                                          <p:attrName>ppt_y</p:attrName>
                                        </p:attrNameLst>
                                      </p:cBhvr>
                                    </p:animMotion>
                                    <p:animEffect transition="in" filter="fade">
                                      <p:cBhvr>
                                        <p:cTn id="26" dur="1000"/>
                                        <p:tgtEl>
                                          <p:spTgt spid="201831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2" presetClass="entr" presetSubtype="0" fill="hold" grpId="0" nodeType="clickEffect">
                                  <p:stCondLst>
                                    <p:cond delay="0"/>
                                  </p:stCondLst>
                                  <p:childTnLst>
                                    <p:set>
                                      <p:cBhvr>
                                        <p:cTn id="30" dur="1" fill="hold">
                                          <p:stCondLst>
                                            <p:cond delay="0"/>
                                          </p:stCondLst>
                                        </p:cTn>
                                        <p:tgtEl>
                                          <p:spTgt spid="2018314">
                                            <p:txEl>
                                              <p:pRg st="3" end="3"/>
                                            </p:txEl>
                                          </p:spTgt>
                                        </p:tgtEl>
                                        <p:attrNameLst>
                                          <p:attrName>style.visibility</p:attrName>
                                        </p:attrNameLst>
                                      </p:cBhvr>
                                      <p:to>
                                        <p:strVal val="visible"/>
                                      </p:to>
                                    </p:set>
                                    <p:animScale>
                                      <p:cBhvr>
                                        <p:cTn id="31" dur="1000" decel="50000" fill="hold">
                                          <p:stCondLst>
                                            <p:cond delay="0"/>
                                          </p:stCondLst>
                                        </p:cTn>
                                        <p:tgtEl>
                                          <p:spTgt spid="2018314">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018314">
                                            <p:txEl>
                                              <p:pRg st="3" end="3"/>
                                            </p:txEl>
                                          </p:spTgt>
                                        </p:tgtEl>
                                        <p:attrNameLst>
                                          <p:attrName>ppt_x</p:attrName>
                                          <p:attrName>ppt_y</p:attrName>
                                        </p:attrNameLst>
                                      </p:cBhvr>
                                    </p:animMotion>
                                    <p:animEffect transition="in" filter="fade">
                                      <p:cBhvr>
                                        <p:cTn id="33" dur="1000"/>
                                        <p:tgtEl>
                                          <p:spTgt spid="2018314">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2" presetClass="entr" presetSubtype="0" fill="hold" grpId="0" nodeType="clickEffect">
                                  <p:stCondLst>
                                    <p:cond delay="0"/>
                                  </p:stCondLst>
                                  <p:childTnLst>
                                    <p:set>
                                      <p:cBhvr>
                                        <p:cTn id="37" dur="1" fill="hold">
                                          <p:stCondLst>
                                            <p:cond delay="0"/>
                                          </p:stCondLst>
                                        </p:cTn>
                                        <p:tgtEl>
                                          <p:spTgt spid="2018314">
                                            <p:txEl>
                                              <p:pRg st="4" end="4"/>
                                            </p:txEl>
                                          </p:spTgt>
                                        </p:tgtEl>
                                        <p:attrNameLst>
                                          <p:attrName>style.visibility</p:attrName>
                                        </p:attrNameLst>
                                      </p:cBhvr>
                                      <p:to>
                                        <p:strVal val="visible"/>
                                      </p:to>
                                    </p:set>
                                    <p:animScale>
                                      <p:cBhvr>
                                        <p:cTn id="38" dur="1000" decel="50000" fill="hold">
                                          <p:stCondLst>
                                            <p:cond delay="0"/>
                                          </p:stCondLst>
                                        </p:cTn>
                                        <p:tgtEl>
                                          <p:spTgt spid="2018314">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2018314">
                                            <p:txEl>
                                              <p:pRg st="4" end="4"/>
                                            </p:txEl>
                                          </p:spTgt>
                                        </p:tgtEl>
                                        <p:attrNameLst>
                                          <p:attrName>ppt_x</p:attrName>
                                          <p:attrName>ppt_y</p:attrName>
                                        </p:attrNameLst>
                                      </p:cBhvr>
                                    </p:animMotion>
                                    <p:animEffect transition="in" filter="fade">
                                      <p:cBhvr>
                                        <p:cTn id="40" dur="1000"/>
                                        <p:tgtEl>
                                          <p:spTgt spid="2018314">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2" presetClass="entr" presetSubtype="0" fill="hold" grpId="0" nodeType="clickEffect">
                                  <p:stCondLst>
                                    <p:cond delay="0"/>
                                  </p:stCondLst>
                                  <p:childTnLst>
                                    <p:set>
                                      <p:cBhvr>
                                        <p:cTn id="44" dur="1" fill="hold">
                                          <p:stCondLst>
                                            <p:cond delay="0"/>
                                          </p:stCondLst>
                                        </p:cTn>
                                        <p:tgtEl>
                                          <p:spTgt spid="2018314">
                                            <p:txEl>
                                              <p:pRg st="5" end="5"/>
                                            </p:txEl>
                                          </p:spTgt>
                                        </p:tgtEl>
                                        <p:attrNameLst>
                                          <p:attrName>style.visibility</p:attrName>
                                        </p:attrNameLst>
                                      </p:cBhvr>
                                      <p:to>
                                        <p:strVal val="visible"/>
                                      </p:to>
                                    </p:set>
                                    <p:animScale>
                                      <p:cBhvr>
                                        <p:cTn id="45" dur="1000" decel="50000" fill="hold">
                                          <p:stCondLst>
                                            <p:cond delay="0"/>
                                          </p:stCondLst>
                                        </p:cTn>
                                        <p:tgtEl>
                                          <p:spTgt spid="2018314">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2018314">
                                            <p:txEl>
                                              <p:pRg st="5" end="5"/>
                                            </p:txEl>
                                          </p:spTgt>
                                        </p:tgtEl>
                                        <p:attrNameLst>
                                          <p:attrName>ppt_x</p:attrName>
                                          <p:attrName>ppt_y</p:attrName>
                                        </p:attrNameLst>
                                      </p:cBhvr>
                                    </p:animMotion>
                                    <p:animEffect transition="in" filter="fade">
                                      <p:cBhvr>
                                        <p:cTn id="47" dur="1000"/>
                                        <p:tgtEl>
                                          <p:spTgt spid="20183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831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CIENTIFIC EVIDENCE THAT"/>
          <p:cNvSpPr txBox="1">
            <a:spLocks noChangeArrowheads="1"/>
          </p:cNvSpPr>
          <p:nvPr/>
        </p:nvSpPr>
        <p:spPr bwMode="auto">
          <a:xfrm>
            <a:off x="1900519" y="145473"/>
            <a:ext cx="7433534" cy="642397"/>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eaLnBrk="1" hangingPunct="1">
              <a:lnSpc>
                <a:spcPct val="90000"/>
              </a:lnSpc>
              <a:defRPr/>
            </a:pPr>
            <a:r>
              <a:rPr lang="en-US" sz="4800" dirty="0">
                <a:ln w="11430"/>
                <a:solidFill>
                  <a:srgbClr val="FFC000"/>
                </a:solidFill>
                <a:effectLst>
                  <a:outerShdw blurRad="80000" dist="40000" dir="5040000" algn="tl">
                    <a:srgbClr val="000000">
                      <a:alpha val="30000"/>
                    </a:srgbClr>
                  </a:outerShdw>
                </a:effectLst>
                <a:latin typeface="Impact" pitchFamily="34" charset="0"/>
                <a:cs typeface="Tahoma" pitchFamily="34" charset="0"/>
              </a:rPr>
              <a:t>Evil Requires Good</a:t>
            </a:r>
          </a:p>
        </p:txBody>
      </p:sp>
      <p:sp>
        <p:nvSpPr>
          <p:cNvPr id="8" name="for a theistic God"/>
          <p:cNvSpPr txBox="1">
            <a:spLocks noChangeArrowheads="1"/>
          </p:cNvSpPr>
          <p:nvPr/>
        </p:nvSpPr>
        <p:spPr bwMode="auto">
          <a:xfrm>
            <a:off x="5715001" y="661554"/>
            <a:ext cx="4554962" cy="43118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eaLnBrk="1" hangingPunct="1">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Good Requires God</a:t>
            </a:r>
          </a:p>
        </p:txBody>
      </p:sp>
      <p:sp>
        <p:nvSpPr>
          <p:cNvPr id="14" name="Text Box 6" hidden="1"/>
          <p:cNvSpPr txBox="1">
            <a:spLocks noChangeArrowheads="1"/>
          </p:cNvSpPr>
          <p:nvPr/>
        </p:nvSpPr>
        <p:spPr bwMode="auto">
          <a:xfrm>
            <a:off x="5996247" y="1517601"/>
            <a:ext cx="4343400" cy="4431983"/>
          </a:xfrm>
          <a:prstGeom prst="rect">
            <a:avLst/>
          </a:prstGeom>
          <a:noFill/>
          <a:ln w="12700">
            <a:noFill/>
            <a:miter lim="800000"/>
            <a:headEnd type="none" w="sm" len="sm"/>
            <a:tailEnd type="none" w="sm" len="sm"/>
          </a:ln>
          <a:effectLst/>
        </p:spPr>
        <p:txBody>
          <a:bodyPr wrap="square" lIns="0" tIns="0" rIns="0" bIns="0">
            <a:spAutoFit/>
          </a:bodyPr>
          <a:lstStyle/>
          <a:p>
            <a:pPr marL="171450" indent="-171450"/>
            <a:r>
              <a:rPr lang="en-US" sz="3200" i="1" spc="-100" dirty="0">
                <a:solidFill>
                  <a:srgbClr val="FFFFFF"/>
                </a:solidFill>
                <a:effectLst>
                  <a:glow rad="139700">
                    <a:srgbClr val="000000">
                      <a:alpha val="40000"/>
                    </a:srgbClr>
                  </a:glow>
                  <a:outerShdw blurRad="63500" dist="76200" dir="2700000" algn="tl" rotWithShape="0">
                    <a:prstClr val="black"/>
                  </a:outerShdw>
                </a:effectLst>
                <a:latin typeface="Cambria" pitchFamily="18" charset="0"/>
              </a:rPr>
              <a:t>“A commonsense inter-</a:t>
            </a:r>
            <a:r>
              <a:rPr lang="en-US" sz="3200" i="1" spc="-100" dirty="0" err="1">
                <a:solidFill>
                  <a:srgbClr val="FFFFFF"/>
                </a:solidFill>
                <a:effectLst>
                  <a:glow rad="139700">
                    <a:srgbClr val="000000">
                      <a:alpha val="40000"/>
                    </a:srgbClr>
                  </a:glow>
                  <a:outerShdw blurRad="63500" dist="76200" dir="2700000" algn="tl" rotWithShape="0">
                    <a:prstClr val="black"/>
                  </a:outerShdw>
                </a:effectLst>
                <a:latin typeface="Cambria" pitchFamily="18" charset="0"/>
              </a:rPr>
              <a:t>pretation</a:t>
            </a:r>
            <a:r>
              <a:rPr lang="en-US" sz="3200" i="1" spc="-100" dirty="0">
                <a:solidFill>
                  <a:srgbClr val="FFFFFF"/>
                </a:solidFill>
                <a:effectLst>
                  <a:glow rad="139700">
                    <a:srgbClr val="000000">
                      <a:alpha val="40000"/>
                    </a:srgbClr>
                  </a:glow>
                  <a:outerShdw blurRad="63500" dist="76200" dir="2700000" algn="tl" rotWithShape="0">
                    <a:prstClr val="black"/>
                  </a:outerShdw>
                </a:effectLst>
                <a:latin typeface="Cambria" pitchFamily="18" charset="0"/>
              </a:rPr>
              <a:t> of the facts suggests that a super intellect has monkeyed with physics, as well as chemistry and biology, and that there are no blind forces worth speaking about in nature.”</a:t>
            </a:r>
            <a:endParaRPr lang="en-US" sz="2800" spc="-100" dirty="0">
              <a:solidFill>
                <a:srgbClr val="FFFFFF"/>
              </a:solidFill>
              <a:effectLst>
                <a:glow rad="139700">
                  <a:srgbClr val="000000">
                    <a:alpha val="40000"/>
                  </a:srgbClr>
                </a:glow>
                <a:outerShdw blurRad="63500" dist="76200" dir="2700000" algn="tl" rotWithShape="0">
                  <a:prstClr val="black"/>
                </a:outerShdw>
              </a:effectLst>
              <a:latin typeface="Calibri" pitchFamily="34" charset="0"/>
            </a:endParaRPr>
          </a:p>
        </p:txBody>
      </p:sp>
      <p:sp>
        <p:nvSpPr>
          <p:cNvPr id="10" name="Text Box 10"/>
          <p:cNvSpPr txBox="1">
            <a:spLocks noChangeArrowheads="1"/>
          </p:cNvSpPr>
          <p:nvPr/>
        </p:nvSpPr>
        <p:spPr bwMode="auto">
          <a:xfrm>
            <a:off x="5538219" y="1025026"/>
            <a:ext cx="4908644" cy="4034464"/>
          </a:xfrm>
          <a:prstGeom prst="roundRect">
            <a:avLst>
              <a:gd name="adj" fmla="val 7286"/>
            </a:avLst>
          </a:prstGeom>
          <a:solidFill>
            <a:srgbClr val="008000">
              <a:alpha val="23000"/>
            </a:srgbClr>
          </a:solidFill>
          <a:ln w="12700">
            <a:noFill/>
            <a:miter lim="800000"/>
            <a:headEnd type="none" w="sm" len="sm"/>
            <a:tailEnd type="none" w="sm" len="sm"/>
          </a:ln>
          <a:effectLst>
            <a:softEdge rad="127000"/>
          </a:effectLst>
        </p:spPr>
        <p:txBody>
          <a:bodyPr wrap="square" tIns="91440" bIns="91440">
            <a:spAutoFit/>
          </a:bodyPr>
          <a:lstStyle/>
          <a:p>
            <a:pPr marL="176213" indent="-176213">
              <a:lnSpc>
                <a:spcPct val="80000"/>
              </a:lnSpc>
              <a:spcBef>
                <a:spcPts val="1800"/>
              </a:spcBef>
              <a:defRPr/>
            </a:pPr>
            <a:r>
              <a:rPr lang="en-US" sz="3000" i="1" spc="-120" dirty="0">
                <a:solidFill>
                  <a:srgbClr val="FFFFFF"/>
                </a:solidFill>
                <a:effectLst>
                  <a:glow rad="63500">
                    <a:srgbClr val="000000">
                      <a:alpha val="40000"/>
                    </a:srgbClr>
                  </a:glow>
                  <a:outerShdw blurRad="63500" dist="50800" dir="2700000" algn="tl" rotWithShape="0">
                    <a:prstClr val="black"/>
                  </a:outerShdw>
                </a:effectLst>
                <a:latin typeface="Cambria" pitchFamily="18" charset="0"/>
              </a:rPr>
              <a:t>“{As an atheist} my argument against God was that the universe seemed so cruel and unjust.  But how had I got this idea of just and unjust?  A man does not call a line crooked unless he has some idea of a straight line. What was I comparing this universe with when I called it  unjust?” </a:t>
            </a:r>
            <a:endParaRPr lang="en-US" sz="3000" spc="-120" dirty="0">
              <a:solidFill>
                <a:srgbClr val="FFFFFF"/>
              </a:solidFill>
              <a:effectLst>
                <a:glow rad="63500">
                  <a:srgbClr val="000000">
                    <a:alpha val="40000"/>
                  </a:srgbClr>
                </a:glow>
                <a:outerShdw blurRad="63500" dist="50800" dir="2700000" algn="tl" rotWithShape="0">
                  <a:prstClr val="black"/>
                </a:outerShdw>
              </a:effectLst>
              <a:latin typeface="Calibri" pitchFamily="34" charset="0"/>
            </a:endParaRPr>
          </a:p>
        </p:txBody>
      </p:sp>
      <p:pic>
        <p:nvPicPr>
          <p:cNvPr id="11" name="Picture 3" descr="auto1"/>
          <p:cNvPicPr>
            <a:picLocks noChangeAspect="1" noChangeArrowheads="1"/>
          </p:cNvPicPr>
          <p:nvPr/>
        </p:nvPicPr>
        <p:blipFill>
          <a:blip r:embed="rId3">
            <a:duotone>
              <a:prstClr val="black"/>
              <a:srgbClr val="D9C3A5">
                <a:tint val="50000"/>
                <a:satMod val="180000"/>
              </a:srgbClr>
            </a:duotone>
          </a:blip>
          <a:srcRect/>
          <a:stretch>
            <a:fillRect/>
          </a:stretch>
        </p:blipFill>
        <p:spPr bwMode="auto">
          <a:xfrm rot="21420000">
            <a:off x="1998684" y="1358541"/>
            <a:ext cx="3124200" cy="4059864"/>
          </a:xfrm>
          <a:prstGeom prst="rect">
            <a:avLst/>
          </a:prstGeom>
          <a:noFill/>
          <a:ln w="9525">
            <a:noFill/>
            <a:miter lim="800000"/>
            <a:headEnd/>
            <a:tailEnd/>
          </a:ln>
          <a:effectLst>
            <a:glow rad="228600">
              <a:schemeClr val="bg2">
                <a:lumMod val="25000"/>
                <a:lumOff val="75000"/>
                <a:alpha val="40000"/>
              </a:schemeClr>
            </a:glow>
            <a:outerShdw blurRad="190500" dist="317500" dir="2700000" algn="tl" rotWithShape="0">
              <a:prstClr val="black">
                <a:alpha val="98000"/>
              </a:prstClr>
            </a:outerShdw>
          </a:effectLst>
        </p:spPr>
      </p:pic>
      <p:sp>
        <p:nvSpPr>
          <p:cNvPr id="13" name="Rectangle 559"/>
          <p:cNvSpPr>
            <a:spLocks noChangeArrowheads="1"/>
          </p:cNvSpPr>
          <p:nvPr/>
        </p:nvSpPr>
        <p:spPr bwMode="auto">
          <a:xfrm>
            <a:off x="1830256" y="5809539"/>
            <a:ext cx="3543286" cy="775597"/>
          </a:xfrm>
          <a:prstGeom prst="rect">
            <a:avLst/>
          </a:prstGeom>
          <a:noFill/>
          <a:ln w="9525">
            <a:noFill/>
            <a:miter lim="800000"/>
            <a:headEnd/>
            <a:tailEnd/>
          </a:ln>
        </p:spPr>
        <p:txBody>
          <a:bodyPr wrap="square" lIns="0" tIns="0" rIns="0" bIns="0">
            <a:spAutoFit/>
          </a:bodyPr>
          <a:lstStyle/>
          <a:p>
            <a:pPr algn="ctr">
              <a:lnSpc>
                <a:spcPct val="90000"/>
              </a:lnSpc>
            </a:pPr>
            <a:r>
              <a:rPr lang="en-US" sz="2800" dirty="0">
                <a:solidFill>
                  <a:srgbClr val="FFFFFF"/>
                </a:solidFill>
                <a:effectLst>
                  <a:glow rad="63500">
                    <a:srgbClr val="000000">
                      <a:alpha val="40000"/>
                    </a:srgbClr>
                  </a:glow>
                  <a:outerShdw blurRad="63500" dist="50800" dir="2700000" algn="tl" rotWithShape="0">
                    <a:prstClr val="black"/>
                  </a:outerShdw>
                </a:effectLst>
                <a:latin typeface="Arial Black" pitchFamily="34" charset="0"/>
              </a:rPr>
              <a:t>C.S. Lewis</a:t>
            </a:r>
          </a:p>
          <a:p>
            <a:pPr algn="ctr">
              <a:lnSpc>
                <a:spcPct val="90000"/>
              </a:lnSpc>
            </a:pPr>
            <a:r>
              <a:rPr lang="en-US" sz="2800" dirty="0">
                <a:solidFill>
                  <a:srgbClr val="FFFFFF"/>
                </a:solidFill>
                <a:effectLst>
                  <a:glow rad="63500">
                    <a:srgbClr val="000000">
                      <a:alpha val="40000"/>
                    </a:srgbClr>
                  </a:glow>
                  <a:outerShdw blurRad="63500" dist="50800" dir="2700000" algn="tl" rotWithShape="0">
                    <a:prstClr val="black"/>
                  </a:outerShdw>
                </a:effectLst>
                <a:latin typeface="Calibri" pitchFamily="34" charset="0"/>
              </a:rPr>
              <a:t>Mere Christianity, p 45.</a:t>
            </a:r>
          </a:p>
        </p:txBody>
      </p:sp>
      <p:sp>
        <p:nvSpPr>
          <p:cNvPr id="12" name="Line 4"/>
          <p:cNvSpPr>
            <a:spLocks noChangeShapeType="1"/>
          </p:cNvSpPr>
          <p:nvPr/>
        </p:nvSpPr>
        <p:spPr bwMode="auto">
          <a:xfrm flipV="1">
            <a:off x="5891863" y="6222076"/>
            <a:ext cx="4112490" cy="45720"/>
          </a:xfrm>
          <a:prstGeom prst="line">
            <a:avLst/>
          </a:prstGeom>
          <a:noFill/>
          <a:ln w="76200">
            <a:solidFill>
              <a:srgbClr val="FFC000"/>
            </a:solidFill>
            <a:round/>
            <a:headEnd type="oval" w="sm" len="sm"/>
            <a:tailEnd type="oval" w="sm" len="sm"/>
          </a:ln>
        </p:spPr>
        <p:txBody>
          <a:bodyPr wrap="none" anchor="ctr"/>
          <a:lstStyle/>
          <a:p>
            <a:endParaRPr lang="en-US">
              <a:solidFill>
                <a:srgbClr val="FFFFFF"/>
              </a:solidFill>
            </a:endParaRPr>
          </a:p>
        </p:txBody>
      </p:sp>
      <p:sp>
        <p:nvSpPr>
          <p:cNvPr id="15" name="Text Box 5"/>
          <p:cNvSpPr txBox="1">
            <a:spLocks noChangeArrowheads="1"/>
          </p:cNvSpPr>
          <p:nvPr/>
        </p:nvSpPr>
        <p:spPr bwMode="auto">
          <a:xfrm>
            <a:off x="5794665" y="5522049"/>
            <a:ext cx="4234429" cy="584775"/>
          </a:xfrm>
          <a:prstGeom prst="rect">
            <a:avLst/>
          </a:prstGeom>
          <a:noFill/>
          <a:ln w="9525">
            <a:noFill/>
            <a:miter lim="800000"/>
            <a:headEnd/>
            <a:tailEnd/>
          </a:ln>
          <a:effectLst>
            <a:outerShdw dist="35921" dir="2700000" algn="ctr" rotWithShape="0">
              <a:srgbClr val="000000"/>
            </a:outerShdw>
          </a:effectLst>
        </p:spPr>
        <p:txBody>
          <a:bodyPr wrap="none">
            <a:spAutoFit/>
          </a:bodyPr>
          <a:lstStyle/>
          <a:p>
            <a:pPr>
              <a:defRPr/>
            </a:pPr>
            <a:r>
              <a:rPr lang="en-US" sz="3200" dirty="0">
                <a:solidFill>
                  <a:srgbClr val="FFC000"/>
                </a:solidFill>
                <a:effectLst>
                  <a:outerShdw blurRad="63500" dist="50800" dir="2700000" algn="tl" rotWithShape="0">
                    <a:prstClr val="black"/>
                  </a:outerShdw>
                </a:effectLst>
                <a:latin typeface="Calibri" pitchFamily="34" charset="0"/>
              </a:rPr>
              <a:t>Straight Line = Standard</a:t>
            </a:r>
          </a:p>
        </p:txBody>
      </p:sp>
      <p:sp>
        <p:nvSpPr>
          <p:cNvPr id="16" name="Freeform 6"/>
          <p:cNvSpPr>
            <a:spLocks/>
          </p:cNvSpPr>
          <p:nvPr/>
        </p:nvSpPr>
        <p:spPr bwMode="auto">
          <a:xfrm>
            <a:off x="5885513" y="6490856"/>
            <a:ext cx="4125190" cy="148936"/>
          </a:xfrm>
          <a:custGeom>
            <a:avLst/>
            <a:gdLst>
              <a:gd name="T0" fmla="*/ 30772 w 3414"/>
              <a:gd name="T1" fmla="*/ 66780 h 106"/>
              <a:gd name="T2" fmla="*/ 344083 w 3414"/>
              <a:gd name="T3" fmla="*/ 95400 h 106"/>
              <a:gd name="T4" fmla="*/ 1270030 w 3414"/>
              <a:gd name="T5" fmla="*/ 66780 h 106"/>
              <a:gd name="T6" fmla="*/ 1657473 w 3414"/>
              <a:gd name="T7" fmla="*/ 51789 h 106"/>
              <a:gd name="T8" fmla="*/ 1717618 w 3414"/>
              <a:gd name="T9" fmla="*/ 8177 h 106"/>
              <a:gd name="T10" fmla="*/ 1955398 w 3414"/>
              <a:gd name="T11" fmla="*/ 23169 h 106"/>
              <a:gd name="T12" fmla="*/ 2523275 w 3414"/>
              <a:gd name="T13" fmla="*/ 8177 h 106"/>
              <a:gd name="T14" fmla="*/ 2850573 w 3414"/>
              <a:gd name="T15" fmla="*/ 23169 h 106"/>
              <a:gd name="T16" fmla="*/ 3060381 w 3414"/>
              <a:gd name="T17" fmla="*/ 80409 h 106"/>
              <a:gd name="T18" fmla="*/ 3552727 w 3414"/>
              <a:gd name="T19" fmla="*/ 95400 h 106"/>
              <a:gd name="T20" fmla="*/ 4193336 w 3414"/>
              <a:gd name="T21" fmla="*/ 124020 h 106"/>
              <a:gd name="T22" fmla="*/ 4640924 w 3414"/>
              <a:gd name="T23" fmla="*/ 110392 h 106"/>
              <a:gd name="T24" fmla="*/ 4775200 w 3414"/>
              <a:gd name="T25" fmla="*/ 124020 h 1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14"/>
              <a:gd name="T40" fmla="*/ 0 h 106"/>
              <a:gd name="T41" fmla="*/ 3414 w 3414"/>
              <a:gd name="T42" fmla="*/ 106 h 1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14" h="106">
                <a:moveTo>
                  <a:pt x="22" y="49"/>
                </a:moveTo>
                <a:cubicBezTo>
                  <a:pt x="155" y="91"/>
                  <a:pt x="0" y="87"/>
                  <a:pt x="246" y="70"/>
                </a:cubicBezTo>
                <a:cubicBezTo>
                  <a:pt x="519" y="16"/>
                  <a:pt x="468" y="40"/>
                  <a:pt x="908" y="49"/>
                </a:cubicBezTo>
                <a:cubicBezTo>
                  <a:pt x="1000" y="45"/>
                  <a:pt x="1093" y="50"/>
                  <a:pt x="1185" y="38"/>
                </a:cubicBezTo>
                <a:cubicBezTo>
                  <a:pt x="1203" y="36"/>
                  <a:pt x="1210" y="8"/>
                  <a:pt x="1228" y="6"/>
                </a:cubicBezTo>
                <a:cubicBezTo>
                  <a:pt x="1285" y="0"/>
                  <a:pt x="1341" y="13"/>
                  <a:pt x="1398" y="17"/>
                </a:cubicBezTo>
                <a:cubicBezTo>
                  <a:pt x="1524" y="66"/>
                  <a:pt x="1699" y="106"/>
                  <a:pt x="1804" y="6"/>
                </a:cubicBezTo>
                <a:cubicBezTo>
                  <a:pt x="1882" y="10"/>
                  <a:pt x="1960" y="11"/>
                  <a:pt x="2038" y="17"/>
                </a:cubicBezTo>
                <a:cubicBezTo>
                  <a:pt x="2089" y="21"/>
                  <a:pt x="2137" y="56"/>
                  <a:pt x="2188" y="59"/>
                </a:cubicBezTo>
                <a:cubicBezTo>
                  <a:pt x="2305" y="65"/>
                  <a:pt x="2423" y="66"/>
                  <a:pt x="2540" y="70"/>
                </a:cubicBezTo>
                <a:cubicBezTo>
                  <a:pt x="2726" y="98"/>
                  <a:pt x="2779" y="100"/>
                  <a:pt x="2998" y="91"/>
                </a:cubicBezTo>
                <a:cubicBezTo>
                  <a:pt x="3160" y="51"/>
                  <a:pt x="3055" y="69"/>
                  <a:pt x="3318" y="81"/>
                </a:cubicBezTo>
                <a:cubicBezTo>
                  <a:pt x="3370" y="97"/>
                  <a:pt x="3339" y="91"/>
                  <a:pt x="3414" y="91"/>
                </a:cubicBezTo>
              </a:path>
            </a:pathLst>
          </a:custGeom>
          <a:noFill/>
          <a:ln w="57150">
            <a:solidFill>
              <a:srgbClr val="FFFFFF"/>
            </a:solidFill>
            <a:round/>
            <a:headEnd type="oval" w="sm" len="sm"/>
            <a:tailEnd type="oval" w="sm" len="sm"/>
          </a:ln>
        </p:spPr>
        <p:txBody>
          <a:bodyPr wrap="none" anchor="ctr"/>
          <a:lstStyle/>
          <a:p>
            <a:endParaRPr lang="en-US">
              <a:solidFill>
                <a:srgbClr val="FFFFFF"/>
              </a:solidFill>
            </a:endParaRPr>
          </a:p>
        </p:txBody>
      </p:sp>
    </p:spTree>
    <p:extLst>
      <p:ext uri="{BB962C8B-B14F-4D97-AF65-F5344CB8AC3E}">
        <p14:creationId xmlns:p14="http://schemas.microsoft.com/office/powerpoint/2010/main" val="2143986230"/>
      </p:ext>
    </p:extLst>
  </p:cSld>
  <p:clrMapOvr>
    <a:masterClrMapping/>
  </p:clrMapOvr>
  <p:transition>
    <p:pull dir="l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45DE-0241-B243-A29D-65F36DBA7898}"/>
              </a:ext>
            </a:extLst>
          </p:cNvPr>
          <p:cNvSpPr>
            <a:spLocks noGrp="1"/>
          </p:cNvSpPr>
          <p:nvPr>
            <p:ph type="title"/>
          </p:nvPr>
        </p:nvSpPr>
        <p:spPr/>
        <p:txBody>
          <a:bodyPr/>
          <a:lstStyle/>
          <a:p>
            <a:endParaRPr lang="en-US" dirty="0"/>
          </a:p>
        </p:txBody>
      </p:sp>
      <p:graphicFrame>
        <p:nvGraphicFramePr>
          <p:cNvPr id="11" name="Content Placeholder 10">
            <a:extLst>
              <a:ext uri="{FF2B5EF4-FFF2-40B4-BE49-F238E27FC236}">
                <a16:creationId xmlns:a16="http://schemas.microsoft.com/office/drawing/2014/main" xmlns="" id="{6EE6B3BF-30D5-B64C-9339-692EF192DF9A}"/>
              </a:ext>
            </a:extLst>
          </p:cNvPr>
          <p:cNvGraphicFramePr>
            <a:graphicFrameLocks noGrp="1"/>
          </p:cNvGraphicFramePr>
          <p:nvPr>
            <p:ph idx="1"/>
            <p:extLst>
              <p:ext uri="{D42A27DB-BD31-4B8C-83A1-F6EECF244321}">
                <p14:modId xmlns:p14="http://schemas.microsoft.com/office/powerpoint/2010/main" val="368559450"/>
              </p:ext>
            </p:extLst>
          </p:nvPr>
        </p:nvGraphicFramePr>
        <p:xfrm>
          <a:off x="3491346" y="2081261"/>
          <a:ext cx="7841673"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1581345615">
            <a:extLst>
              <a:ext uri="{FF2B5EF4-FFF2-40B4-BE49-F238E27FC236}">
                <a16:creationId xmlns:a16="http://schemas.microsoft.com/office/drawing/2014/main" xmlns="" id="{E48132BD-153A-9F4F-B5CB-C6046F503FD7}"/>
              </a:ext>
            </a:extLst>
          </p:cNvPr>
          <p:cNvPicPr>
            <a:picLocks noChangeAspect="1" noChangeArrowheads="1"/>
          </p:cNvPicPr>
          <p:nvPr/>
        </p:nvPicPr>
        <p:blipFill>
          <a:blip r:embed="rId7"/>
          <a:srcRect/>
          <a:stretch>
            <a:fillRect/>
          </a:stretch>
        </p:blipFill>
        <p:spPr bwMode="auto">
          <a:xfrm>
            <a:off x="249382" y="1852551"/>
            <a:ext cx="3241964" cy="4702628"/>
          </a:xfrm>
          <a:prstGeom prst="rect">
            <a:avLst/>
          </a:prstGeom>
          <a:noFill/>
          <a:ln w="28575">
            <a:noFill/>
            <a:miter lim="800000"/>
            <a:headEnd/>
            <a:tailEnd/>
          </a:ln>
          <a:effectLst>
            <a:outerShdw blurRad="76200" dir="13500000" sy="23000" kx="1200000" algn="br" rotWithShape="0">
              <a:prstClr val="black">
                <a:alpha val="45000"/>
              </a:prst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lumMod val="50000"/>
              </a:srgbClr>
            </a:contourClr>
          </a:sp3d>
        </p:spPr>
      </p:pic>
    </p:spTree>
    <p:extLst>
      <p:ext uri="{BB962C8B-B14F-4D97-AF65-F5344CB8AC3E}">
        <p14:creationId xmlns:p14="http://schemas.microsoft.com/office/powerpoint/2010/main" val="37526160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jesus"/>
          <p:cNvPicPr>
            <a:picLocks noChangeAspect="1" noChangeArrowheads="1"/>
          </p:cNvPicPr>
          <p:nvPr/>
        </p:nvPicPr>
        <p:blipFill>
          <a:blip r:embed="rId3"/>
          <a:srcRect/>
          <a:stretch>
            <a:fillRect/>
          </a:stretch>
        </p:blipFill>
        <p:spPr bwMode="auto">
          <a:xfrm rot="189461">
            <a:off x="3266098" y="166113"/>
            <a:ext cx="5659804" cy="6862379"/>
          </a:xfrm>
          <a:prstGeom prst="rect">
            <a:avLst/>
          </a:prstGeom>
          <a:noFill/>
          <a:effectLst>
            <a:softEdge rad="635000"/>
          </a:effectLst>
        </p:spPr>
      </p:pic>
      <p:sp>
        <p:nvSpPr>
          <p:cNvPr id="2018314" name="Text Box 10"/>
          <p:cNvSpPr txBox="1">
            <a:spLocks noChangeArrowheads="1"/>
          </p:cNvSpPr>
          <p:nvPr/>
        </p:nvSpPr>
        <p:spPr bwMode="auto">
          <a:xfrm>
            <a:off x="1953399" y="1738336"/>
            <a:ext cx="8350920" cy="4047262"/>
          </a:xfrm>
          <a:prstGeom prst="rect">
            <a:avLst/>
          </a:prstGeom>
          <a:noFill/>
          <a:ln w="12700">
            <a:noFill/>
            <a:miter lim="800000"/>
            <a:headEnd type="none" w="sm" len="sm"/>
            <a:tailEnd type="none" w="sm" len="sm"/>
          </a:ln>
          <a:effectLst/>
        </p:spPr>
        <p:txBody>
          <a:bodyPr wrap="square">
            <a:spAutoFit/>
          </a:bodyPr>
          <a:lstStyle/>
          <a:p>
            <a:pPr marL="519113" indent="-519113">
              <a:lnSpc>
                <a:spcPct val="80000"/>
              </a:lnSpc>
              <a:spcBef>
                <a:spcPts val="3000"/>
              </a:spcBef>
              <a:buClr>
                <a:srgbClr val="FFC000"/>
              </a:buClr>
              <a:buSzPct val="110000"/>
              <a:buFont typeface="+mj-lt"/>
              <a:buAutoNum type="arabicPeriod"/>
              <a:defRPr/>
            </a:pPr>
            <a:r>
              <a:rPr lang="en-US" sz="4000" spc="-100" dirty="0">
                <a:effectLst>
                  <a:glow rad="63500">
                    <a:srgbClr val="000000">
                      <a:alpha val="40000"/>
                    </a:srgbClr>
                  </a:glow>
                  <a:outerShdw blurRad="63500" dist="50800" dir="2700000" algn="tl" rotWithShape="0">
                    <a:prstClr val="black"/>
                  </a:outerShdw>
                </a:effectLst>
                <a:latin typeface="Cambria" pitchFamily="18" charset="0"/>
              </a:rPr>
              <a:t>The miracle confirms the message.</a:t>
            </a:r>
          </a:p>
          <a:p>
            <a:pPr marL="519113" indent="-519113">
              <a:lnSpc>
                <a:spcPct val="80000"/>
              </a:lnSpc>
              <a:spcBef>
                <a:spcPts val="3000"/>
              </a:spcBef>
              <a:buClr>
                <a:srgbClr val="FFC000"/>
              </a:buClr>
              <a:buSzPct val="110000"/>
              <a:buFont typeface="+mj-lt"/>
              <a:buAutoNum type="arabicPeriod"/>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The sign confirms the sermon.</a:t>
            </a:r>
          </a:p>
          <a:p>
            <a:pPr marL="519113" indent="-519113">
              <a:lnSpc>
                <a:spcPct val="80000"/>
              </a:lnSpc>
              <a:spcBef>
                <a:spcPts val="3000"/>
              </a:spcBef>
              <a:buClr>
                <a:srgbClr val="FFC000"/>
              </a:buClr>
              <a:buSzPct val="110000"/>
              <a:buFont typeface="+mj-lt"/>
              <a:buAutoNum type="arabicPeriod"/>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Most Biblical miracles confirm:</a:t>
            </a:r>
          </a:p>
          <a:p>
            <a:pPr marL="862013" lvl="1" indent="-404813">
              <a:lnSpc>
                <a:spcPct val="80000"/>
              </a:lnSpc>
              <a:spcBef>
                <a:spcPts val="600"/>
              </a:spcBef>
              <a:buClr>
                <a:srgbClr val="FFC000"/>
              </a:buClr>
              <a:buSzPct val="110000"/>
              <a:buFont typeface="Cambria" pitchFamily="18" charset="0"/>
              <a:buChar char="»"/>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Moses</a:t>
            </a:r>
          </a:p>
          <a:p>
            <a:pPr marL="862013" lvl="1" indent="-404813">
              <a:lnSpc>
                <a:spcPct val="80000"/>
              </a:lnSpc>
              <a:spcBef>
                <a:spcPts val="600"/>
              </a:spcBef>
              <a:buClr>
                <a:srgbClr val="FFC000"/>
              </a:buClr>
              <a:buSzPct val="110000"/>
              <a:buFont typeface="Cambria" pitchFamily="18" charset="0"/>
              <a:buChar char="»"/>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Elijah &amp; Elisha</a:t>
            </a:r>
          </a:p>
          <a:p>
            <a:pPr marL="862013" lvl="1" indent="-404813">
              <a:lnSpc>
                <a:spcPct val="80000"/>
              </a:lnSpc>
              <a:spcBef>
                <a:spcPts val="600"/>
              </a:spcBef>
              <a:buClr>
                <a:srgbClr val="FFC000"/>
              </a:buClr>
              <a:buSzPct val="110000"/>
              <a:buFont typeface="Cambria" pitchFamily="18" charset="0"/>
              <a:buChar char="»"/>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Jesus &amp; Apostles</a:t>
            </a:r>
          </a:p>
        </p:txBody>
      </p:sp>
      <p:sp>
        <p:nvSpPr>
          <p:cNvPr id="5" name="Did David Hume Prove"/>
          <p:cNvSpPr txBox="1">
            <a:spLocks noChangeArrowheads="1"/>
          </p:cNvSpPr>
          <p:nvPr/>
        </p:nvSpPr>
        <p:spPr bwMode="auto">
          <a:xfrm>
            <a:off x="2488870" y="290947"/>
            <a:ext cx="7172696" cy="642751"/>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a:lnSpc>
                <a:spcPct val="90000"/>
              </a:lnSpc>
              <a:defRPr/>
            </a:pPr>
            <a:r>
              <a:rPr lang="en-US" sz="4800" dirty="0">
                <a:ln w="11430"/>
                <a:solidFill>
                  <a:srgbClr val="FFC000"/>
                </a:solidFill>
                <a:effectLst>
                  <a:outerShdw blurRad="127000" dist="127000" dir="3000000" algn="tl">
                    <a:srgbClr val="000000"/>
                  </a:outerShdw>
                </a:effectLst>
                <a:latin typeface="Impact" pitchFamily="34" charset="0"/>
                <a:cs typeface="Tahoma" pitchFamily="34" charset="0"/>
              </a:rPr>
              <a:t>WHY MIRACLES?</a:t>
            </a:r>
            <a:endParaRPr lang="en-US" sz="4800" b="1" dirty="0">
              <a:ln w="11430"/>
              <a:solidFill>
                <a:srgbClr val="FFC000"/>
              </a:solidFill>
              <a:effectLst>
                <a:outerShdw blurRad="127000" dist="127000" dir="3000000" algn="tl">
                  <a:srgbClr val="000000"/>
                </a:outerShdw>
              </a:effectLst>
              <a:latin typeface="Impact" pitchFamily="34" charset="0"/>
              <a:cs typeface="Tahoma" pitchFamily="34" charset="0"/>
            </a:endParaRPr>
          </a:p>
        </p:txBody>
      </p:sp>
    </p:spTree>
    <p:extLst>
      <p:ext uri="{BB962C8B-B14F-4D97-AF65-F5344CB8AC3E}">
        <p14:creationId xmlns:p14="http://schemas.microsoft.com/office/powerpoint/2010/main" val="40661337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018314">
                                            <p:txEl>
                                              <p:pRg st="0" end="0"/>
                                            </p:txEl>
                                          </p:spTgt>
                                        </p:tgtEl>
                                        <p:attrNameLst>
                                          <p:attrName>style.visibility</p:attrName>
                                        </p:attrNameLst>
                                      </p:cBhvr>
                                      <p:to>
                                        <p:strVal val="visible"/>
                                      </p:to>
                                    </p:set>
                                    <p:animScale>
                                      <p:cBhvr>
                                        <p:cTn id="7" dur="1000" decel="50000" fill="hold">
                                          <p:stCondLst>
                                            <p:cond delay="0"/>
                                          </p:stCondLst>
                                        </p:cTn>
                                        <p:tgtEl>
                                          <p:spTgt spid="20183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018314">
                                            <p:txEl>
                                              <p:pRg st="0" end="0"/>
                                            </p:txEl>
                                          </p:spTgt>
                                        </p:tgtEl>
                                        <p:attrNameLst>
                                          <p:attrName>ppt_x</p:attrName>
                                          <p:attrName>ppt_y</p:attrName>
                                        </p:attrNameLst>
                                      </p:cBhvr>
                                    </p:animMotion>
                                    <p:animEffect transition="in" filter="fade">
                                      <p:cBhvr>
                                        <p:cTn id="9" dur="1000"/>
                                        <p:tgtEl>
                                          <p:spTgt spid="2018314">
                                            <p:txEl>
                                              <p:pRg st="0" end="0"/>
                                            </p:txEl>
                                          </p:spTgt>
                                        </p:tgtEl>
                                      </p:cBhvr>
                                    </p:animEffect>
                                  </p:childTnLst>
                                </p:cTn>
                              </p:par>
                              <p:par>
                                <p:cTn id="10" presetID="9" presetClass="emph" presetSubtype="0" nodeType="withEffect">
                                  <p:stCondLst>
                                    <p:cond delay="0"/>
                                  </p:stCondLst>
                                  <p:childTnLst>
                                    <p:set>
                                      <p:cBhvr rctx="PPT">
                                        <p:cTn id="11" dur="indefinite"/>
                                        <p:tgtEl>
                                          <p:spTgt spid="7"/>
                                        </p:tgtEl>
                                        <p:attrNameLst>
                                          <p:attrName>style.opacity</p:attrName>
                                        </p:attrNameLst>
                                      </p:cBhvr>
                                      <p:to>
                                        <p:strVal val="0.65"/>
                                      </p:to>
                                    </p:set>
                                    <p:animEffect filter="image" prLst="opacity: 0.65">
                                      <p:cBhvr rctx="IE">
                                        <p:cTn id="12" dur="indefinite"/>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2" presetClass="entr" presetSubtype="0" fill="hold" grpId="0" nodeType="clickEffect">
                                  <p:stCondLst>
                                    <p:cond delay="0"/>
                                  </p:stCondLst>
                                  <p:childTnLst>
                                    <p:set>
                                      <p:cBhvr>
                                        <p:cTn id="16" dur="1" fill="hold">
                                          <p:stCondLst>
                                            <p:cond delay="0"/>
                                          </p:stCondLst>
                                        </p:cTn>
                                        <p:tgtEl>
                                          <p:spTgt spid="2018314">
                                            <p:txEl>
                                              <p:pRg st="1" end="1"/>
                                            </p:txEl>
                                          </p:spTgt>
                                        </p:tgtEl>
                                        <p:attrNameLst>
                                          <p:attrName>style.visibility</p:attrName>
                                        </p:attrNameLst>
                                      </p:cBhvr>
                                      <p:to>
                                        <p:strVal val="visible"/>
                                      </p:to>
                                    </p:set>
                                    <p:animScale>
                                      <p:cBhvr>
                                        <p:cTn id="17" dur="1000" decel="50000" fill="hold">
                                          <p:stCondLst>
                                            <p:cond delay="0"/>
                                          </p:stCondLst>
                                        </p:cTn>
                                        <p:tgtEl>
                                          <p:spTgt spid="2018314">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018314">
                                            <p:txEl>
                                              <p:pRg st="1" end="1"/>
                                            </p:txEl>
                                          </p:spTgt>
                                        </p:tgtEl>
                                        <p:attrNameLst>
                                          <p:attrName>ppt_x</p:attrName>
                                          <p:attrName>ppt_y</p:attrName>
                                        </p:attrNameLst>
                                      </p:cBhvr>
                                    </p:animMotion>
                                    <p:animEffect transition="in" filter="fade">
                                      <p:cBhvr>
                                        <p:cTn id="19" dur="1000"/>
                                        <p:tgtEl>
                                          <p:spTgt spid="201831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grpId="0" nodeType="clickEffect">
                                  <p:stCondLst>
                                    <p:cond delay="0"/>
                                  </p:stCondLst>
                                  <p:childTnLst>
                                    <p:set>
                                      <p:cBhvr>
                                        <p:cTn id="23" dur="1" fill="hold">
                                          <p:stCondLst>
                                            <p:cond delay="0"/>
                                          </p:stCondLst>
                                        </p:cTn>
                                        <p:tgtEl>
                                          <p:spTgt spid="2018314">
                                            <p:txEl>
                                              <p:pRg st="2" end="2"/>
                                            </p:txEl>
                                          </p:spTgt>
                                        </p:tgtEl>
                                        <p:attrNameLst>
                                          <p:attrName>style.visibility</p:attrName>
                                        </p:attrNameLst>
                                      </p:cBhvr>
                                      <p:to>
                                        <p:strVal val="visible"/>
                                      </p:to>
                                    </p:set>
                                    <p:animScale>
                                      <p:cBhvr>
                                        <p:cTn id="24" dur="1000" decel="50000" fill="hold">
                                          <p:stCondLst>
                                            <p:cond delay="0"/>
                                          </p:stCondLst>
                                        </p:cTn>
                                        <p:tgtEl>
                                          <p:spTgt spid="2018314">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018314">
                                            <p:txEl>
                                              <p:pRg st="2" end="2"/>
                                            </p:txEl>
                                          </p:spTgt>
                                        </p:tgtEl>
                                        <p:attrNameLst>
                                          <p:attrName>ppt_x</p:attrName>
                                          <p:attrName>ppt_y</p:attrName>
                                        </p:attrNameLst>
                                      </p:cBhvr>
                                    </p:animMotion>
                                    <p:animEffect transition="in" filter="fade">
                                      <p:cBhvr>
                                        <p:cTn id="26" dur="1000"/>
                                        <p:tgtEl>
                                          <p:spTgt spid="2018314">
                                            <p:txEl>
                                              <p:pRg st="2" end="2"/>
                                            </p:txEl>
                                          </p:spTgt>
                                        </p:tgtEl>
                                      </p:cBhvr>
                                    </p:animEffect>
                                  </p:childTnLst>
                                </p:cTn>
                              </p:par>
                              <p:par>
                                <p:cTn id="27" presetID="47" presetClass="entr" presetSubtype="0" fill="hold" grpId="0" nodeType="withEffect">
                                  <p:stCondLst>
                                    <p:cond delay="0"/>
                                  </p:stCondLst>
                                  <p:childTnLst>
                                    <p:set>
                                      <p:cBhvr>
                                        <p:cTn id="28" dur="1" fill="hold">
                                          <p:stCondLst>
                                            <p:cond delay="0"/>
                                          </p:stCondLst>
                                        </p:cTn>
                                        <p:tgtEl>
                                          <p:spTgt spid="2018314">
                                            <p:txEl>
                                              <p:pRg st="3" end="3"/>
                                            </p:txEl>
                                          </p:spTgt>
                                        </p:tgtEl>
                                        <p:attrNameLst>
                                          <p:attrName>style.visibility</p:attrName>
                                        </p:attrNameLst>
                                      </p:cBhvr>
                                      <p:to>
                                        <p:strVal val="visible"/>
                                      </p:to>
                                    </p:set>
                                    <p:animEffect transition="in" filter="fade">
                                      <p:cBhvr>
                                        <p:cTn id="29" dur="1000"/>
                                        <p:tgtEl>
                                          <p:spTgt spid="2018314">
                                            <p:txEl>
                                              <p:pRg st="3" end="3"/>
                                            </p:txEl>
                                          </p:spTgt>
                                        </p:tgtEl>
                                      </p:cBhvr>
                                    </p:animEffect>
                                    <p:anim calcmode="lin" valueType="num">
                                      <p:cBhvr>
                                        <p:cTn id="30" dur="1000" fill="hold"/>
                                        <p:tgtEl>
                                          <p:spTgt spid="2018314">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018314">
                                            <p:txEl>
                                              <p:pRg st="3" end="3"/>
                                            </p:txEl>
                                          </p:spTgt>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2018314">
                                            <p:txEl>
                                              <p:pRg st="4" end="4"/>
                                            </p:txEl>
                                          </p:spTgt>
                                        </p:tgtEl>
                                        <p:attrNameLst>
                                          <p:attrName>style.visibility</p:attrName>
                                        </p:attrNameLst>
                                      </p:cBhvr>
                                      <p:to>
                                        <p:strVal val="visible"/>
                                      </p:to>
                                    </p:set>
                                    <p:animEffect transition="in" filter="fade">
                                      <p:cBhvr>
                                        <p:cTn id="34" dur="1000"/>
                                        <p:tgtEl>
                                          <p:spTgt spid="2018314">
                                            <p:txEl>
                                              <p:pRg st="4" end="4"/>
                                            </p:txEl>
                                          </p:spTgt>
                                        </p:tgtEl>
                                      </p:cBhvr>
                                    </p:animEffect>
                                    <p:anim calcmode="lin" valueType="num">
                                      <p:cBhvr>
                                        <p:cTn id="35" dur="1000" fill="hold"/>
                                        <p:tgtEl>
                                          <p:spTgt spid="2018314">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2018314">
                                            <p:txEl>
                                              <p:pRg st="4" end="4"/>
                                            </p:txEl>
                                          </p:spTgt>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018314">
                                            <p:txEl>
                                              <p:pRg st="5" end="5"/>
                                            </p:txEl>
                                          </p:spTgt>
                                        </p:tgtEl>
                                        <p:attrNameLst>
                                          <p:attrName>style.visibility</p:attrName>
                                        </p:attrNameLst>
                                      </p:cBhvr>
                                      <p:to>
                                        <p:strVal val="visible"/>
                                      </p:to>
                                    </p:set>
                                    <p:animEffect transition="in" filter="fade">
                                      <p:cBhvr>
                                        <p:cTn id="39" dur="1000"/>
                                        <p:tgtEl>
                                          <p:spTgt spid="2018314">
                                            <p:txEl>
                                              <p:pRg st="5" end="5"/>
                                            </p:txEl>
                                          </p:spTgt>
                                        </p:tgtEl>
                                      </p:cBhvr>
                                    </p:animEffect>
                                    <p:anim calcmode="lin" valueType="num">
                                      <p:cBhvr>
                                        <p:cTn id="40" dur="1000" fill="hold"/>
                                        <p:tgtEl>
                                          <p:spTgt spid="2018314">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20183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831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Jonah" descr="jonah-whale-2.jpg"/>
          <p:cNvPicPr>
            <a:picLocks noChangeAspect="1"/>
          </p:cNvPicPr>
          <p:nvPr/>
        </p:nvPicPr>
        <p:blipFill>
          <a:blip r:embed="rId3"/>
          <a:stretch>
            <a:fillRect/>
          </a:stretch>
        </p:blipFill>
        <p:spPr>
          <a:xfrm rot="20763767">
            <a:off x="882613" y="51351"/>
            <a:ext cx="5203941" cy="6075251"/>
          </a:xfrm>
          <a:prstGeom prst="rect">
            <a:avLst/>
          </a:prstGeom>
          <a:noFill/>
          <a:effectLst>
            <a:softEdge rad="635000"/>
          </a:effectLst>
        </p:spPr>
      </p:pic>
      <p:pic>
        <p:nvPicPr>
          <p:cNvPr id="7" name="Picture 2" descr="jesus"/>
          <p:cNvPicPr>
            <a:picLocks noChangeAspect="1" noChangeArrowheads="1"/>
          </p:cNvPicPr>
          <p:nvPr/>
        </p:nvPicPr>
        <p:blipFill>
          <a:blip r:embed="rId4"/>
          <a:srcRect/>
          <a:stretch>
            <a:fillRect/>
          </a:stretch>
        </p:blipFill>
        <p:spPr bwMode="auto">
          <a:xfrm rot="272897">
            <a:off x="5450375" y="345397"/>
            <a:ext cx="5311234" cy="6439746"/>
          </a:xfrm>
          <a:prstGeom prst="rect">
            <a:avLst/>
          </a:prstGeom>
          <a:noFill/>
          <a:effectLst>
            <a:softEdge rad="635000"/>
          </a:effectLst>
        </p:spPr>
      </p:pic>
      <p:sp>
        <p:nvSpPr>
          <p:cNvPr id="2018314" name="Text Box 10" hidden="1"/>
          <p:cNvSpPr txBox="1">
            <a:spLocks noChangeArrowheads="1"/>
          </p:cNvSpPr>
          <p:nvPr/>
        </p:nvSpPr>
        <p:spPr bwMode="auto">
          <a:xfrm>
            <a:off x="1953399" y="1738336"/>
            <a:ext cx="8350920" cy="4047262"/>
          </a:xfrm>
          <a:prstGeom prst="rect">
            <a:avLst/>
          </a:prstGeom>
          <a:noFill/>
          <a:ln w="12700">
            <a:noFill/>
            <a:miter lim="800000"/>
            <a:headEnd type="none" w="sm" len="sm"/>
            <a:tailEnd type="none" w="sm" len="sm"/>
          </a:ln>
          <a:effectLst/>
        </p:spPr>
        <p:txBody>
          <a:bodyPr wrap="square">
            <a:spAutoFit/>
          </a:bodyPr>
          <a:lstStyle/>
          <a:p>
            <a:pPr marL="519113" indent="-519113">
              <a:lnSpc>
                <a:spcPct val="80000"/>
              </a:lnSpc>
              <a:spcBef>
                <a:spcPts val="3000"/>
              </a:spcBef>
              <a:buClr>
                <a:srgbClr val="FFC000"/>
              </a:buClr>
              <a:buSzPct val="110000"/>
              <a:buFont typeface="+mj-lt"/>
              <a:buAutoNum type="arabicPeriod"/>
              <a:defRPr/>
            </a:pPr>
            <a:r>
              <a:rPr lang="en-US" sz="4000" spc="-100" dirty="0">
                <a:effectLst>
                  <a:glow rad="63500">
                    <a:srgbClr val="000000">
                      <a:alpha val="40000"/>
                    </a:srgbClr>
                  </a:glow>
                  <a:outerShdw blurRad="63500" dist="50800" dir="2700000" algn="tl" rotWithShape="0">
                    <a:prstClr val="black"/>
                  </a:outerShdw>
                </a:effectLst>
                <a:latin typeface="Cambria" pitchFamily="18" charset="0"/>
              </a:rPr>
              <a:t>The miracle confirms the message.</a:t>
            </a:r>
          </a:p>
          <a:p>
            <a:pPr marL="519113" indent="-519113">
              <a:lnSpc>
                <a:spcPct val="80000"/>
              </a:lnSpc>
              <a:spcBef>
                <a:spcPts val="3000"/>
              </a:spcBef>
              <a:buClr>
                <a:srgbClr val="FFC000"/>
              </a:buClr>
              <a:buSzPct val="110000"/>
              <a:buFont typeface="+mj-lt"/>
              <a:buAutoNum type="arabicPeriod"/>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The sign confirms the sermon.</a:t>
            </a:r>
          </a:p>
          <a:p>
            <a:pPr marL="519113" indent="-519113">
              <a:lnSpc>
                <a:spcPct val="80000"/>
              </a:lnSpc>
              <a:spcBef>
                <a:spcPts val="3000"/>
              </a:spcBef>
              <a:buClr>
                <a:srgbClr val="FFC000"/>
              </a:buClr>
              <a:buSzPct val="110000"/>
              <a:buFont typeface="+mj-lt"/>
              <a:buAutoNum type="arabicPeriod"/>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Most Biblical miracles confirm:</a:t>
            </a:r>
          </a:p>
          <a:p>
            <a:pPr marL="862013" lvl="1" indent="-404813">
              <a:lnSpc>
                <a:spcPct val="80000"/>
              </a:lnSpc>
              <a:spcBef>
                <a:spcPts val="600"/>
              </a:spcBef>
              <a:buClr>
                <a:srgbClr val="FFC000"/>
              </a:buClr>
              <a:buSzPct val="110000"/>
              <a:buFont typeface="Cambria" pitchFamily="18" charset="0"/>
              <a:buChar char="»"/>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Moses</a:t>
            </a:r>
          </a:p>
          <a:p>
            <a:pPr marL="862013" lvl="1" indent="-404813">
              <a:lnSpc>
                <a:spcPct val="80000"/>
              </a:lnSpc>
              <a:spcBef>
                <a:spcPts val="600"/>
              </a:spcBef>
              <a:buClr>
                <a:srgbClr val="FFC000"/>
              </a:buClr>
              <a:buSzPct val="110000"/>
              <a:buFont typeface="Cambria" pitchFamily="18" charset="0"/>
              <a:buChar char="»"/>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Elijah &amp; Elisha</a:t>
            </a:r>
          </a:p>
          <a:p>
            <a:pPr marL="862013" lvl="1" indent="-404813">
              <a:lnSpc>
                <a:spcPct val="80000"/>
              </a:lnSpc>
              <a:spcBef>
                <a:spcPts val="600"/>
              </a:spcBef>
              <a:buClr>
                <a:srgbClr val="FFC000"/>
              </a:buClr>
              <a:buSzPct val="110000"/>
              <a:buFont typeface="Cambria" pitchFamily="18" charset="0"/>
              <a:buChar char="»"/>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Jesus &amp; Apostles</a:t>
            </a:r>
          </a:p>
        </p:txBody>
      </p:sp>
      <p:sp>
        <p:nvSpPr>
          <p:cNvPr id="6" name="SOME BELIEVE"/>
          <p:cNvSpPr txBox="1">
            <a:spLocks noChangeArrowheads="1"/>
          </p:cNvSpPr>
          <p:nvPr/>
        </p:nvSpPr>
        <p:spPr bwMode="auto">
          <a:xfrm>
            <a:off x="2355273" y="187036"/>
            <a:ext cx="6793919" cy="54887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127000" dist="88900" dir="3000000" algn="tl">
                    <a:srgbClr val="000000"/>
                  </a:outerShdw>
                </a:effectLst>
                <a:latin typeface="Impact" pitchFamily="34" charset="0"/>
                <a:cs typeface="Tahoma" pitchFamily="34" charset="0"/>
              </a:rPr>
              <a:t>SOME BELIEVE</a:t>
            </a:r>
          </a:p>
        </p:txBody>
      </p:sp>
      <p:sp>
        <p:nvSpPr>
          <p:cNvPr id="8" name="miracles are impossible"/>
          <p:cNvSpPr txBox="1">
            <a:spLocks noChangeArrowheads="1"/>
          </p:cNvSpPr>
          <p:nvPr/>
        </p:nvSpPr>
        <p:spPr bwMode="auto">
          <a:xfrm>
            <a:off x="3851565" y="644719"/>
            <a:ext cx="5999622" cy="43118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miracles are impossible</a:t>
            </a:r>
          </a:p>
        </p:txBody>
      </p:sp>
      <p:pic>
        <p:nvPicPr>
          <p:cNvPr id="10" name="Picture Ark" descr="noah-ark-water-answer-in-genesis.jpg"/>
          <p:cNvPicPr>
            <a:picLocks noChangeAspect="1"/>
          </p:cNvPicPr>
          <p:nvPr/>
        </p:nvPicPr>
        <p:blipFill>
          <a:blip r:embed="rId5" cstate="screen"/>
          <a:stretch>
            <a:fillRect/>
          </a:stretch>
        </p:blipFill>
        <p:spPr>
          <a:xfrm rot="403071">
            <a:off x="3031069" y="3229866"/>
            <a:ext cx="7298099" cy="3897185"/>
          </a:xfrm>
          <a:prstGeom prst="rect">
            <a:avLst/>
          </a:prstGeom>
          <a:noFill/>
          <a:effectLst>
            <a:softEdge rad="635000"/>
          </a:effectLst>
        </p:spPr>
      </p:pic>
    </p:spTree>
    <p:extLst>
      <p:ext uri="{BB962C8B-B14F-4D97-AF65-F5344CB8AC3E}">
        <p14:creationId xmlns:p14="http://schemas.microsoft.com/office/powerpoint/2010/main" val="4229533346"/>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018314">
                                            <p:txEl>
                                              <p:pRg st="0" end="0"/>
                                            </p:txEl>
                                          </p:spTgt>
                                        </p:tgtEl>
                                        <p:attrNameLst>
                                          <p:attrName>style.visibility</p:attrName>
                                        </p:attrNameLst>
                                      </p:cBhvr>
                                      <p:to>
                                        <p:strVal val="visible"/>
                                      </p:to>
                                    </p:set>
                                    <p:animScale>
                                      <p:cBhvr>
                                        <p:cTn id="7" dur="1000" decel="50000" fill="hold">
                                          <p:stCondLst>
                                            <p:cond delay="0"/>
                                          </p:stCondLst>
                                        </p:cTn>
                                        <p:tgtEl>
                                          <p:spTgt spid="20183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018314">
                                            <p:txEl>
                                              <p:pRg st="0" end="0"/>
                                            </p:txEl>
                                          </p:spTgt>
                                        </p:tgtEl>
                                        <p:attrNameLst>
                                          <p:attrName>ppt_x</p:attrName>
                                          <p:attrName>ppt_y</p:attrName>
                                        </p:attrNameLst>
                                      </p:cBhvr>
                                    </p:animMotion>
                                    <p:animEffect transition="in" filter="fade">
                                      <p:cBhvr>
                                        <p:cTn id="9" dur="1000"/>
                                        <p:tgtEl>
                                          <p:spTgt spid="20183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2018314">
                                            <p:txEl>
                                              <p:pRg st="1" end="1"/>
                                            </p:txEl>
                                          </p:spTgt>
                                        </p:tgtEl>
                                        <p:attrNameLst>
                                          <p:attrName>style.visibility</p:attrName>
                                        </p:attrNameLst>
                                      </p:cBhvr>
                                      <p:to>
                                        <p:strVal val="visible"/>
                                      </p:to>
                                    </p:set>
                                    <p:animScale>
                                      <p:cBhvr>
                                        <p:cTn id="14" dur="1000" decel="50000" fill="hold">
                                          <p:stCondLst>
                                            <p:cond delay="0"/>
                                          </p:stCondLst>
                                        </p:cTn>
                                        <p:tgtEl>
                                          <p:spTgt spid="2018314">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018314">
                                            <p:txEl>
                                              <p:pRg st="1" end="1"/>
                                            </p:txEl>
                                          </p:spTgt>
                                        </p:tgtEl>
                                        <p:attrNameLst>
                                          <p:attrName>ppt_x</p:attrName>
                                          <p:attrName>ppt_y</p:attrName>
                                        </p:attrNameLst>
                                      </p:cBhvr>
                                    </p:animMotion>
                                    <p:animEffect transition="in" filter="fade">
                                      <p:cBhvr>
                                        <p:cTn id="16" dur="1000"/>
                                        <p:tgtEl>
                                          <p:spTgt spid="20183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2018314">
                                            <p:txEl>
                                              <p:pRg st="2" end="2"/>
                                            </p:txEl>
                                          </p:spTgt>
                                        </p:tgtEl>
                                        <p:attrNameLst>
                                          <p:attrName>style.visibility</p:attrName>
                                        </p:attrNameLst>
                                      </p:cBhvr>
                                      <p:to>
                                        <p:strVal val="visible"/>
                                      </p:to>
                                    </p:set>
                                    <p:animScale>
                                      <p:cBhvr>
                                        <p:cTn id="21" dur="1000" decel="50000" fill="hold">
                                          <p:stCondLst>
                                            <p:cond delay="0"/>
                                          </p:stCondLst>
                                        </p:cTn>
                                        <p:tgtEl>
                                          <p:spTgt spid="2018314">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2018314">
                                            <p:txEl>
                                              <p:pRg st="2" end="2"/>
                                            </p:txEl>
                                          </p:spTgt>
                                        </p:tgtEl>
                                        <p:attrNameLst>
                                          <p:attrName>ppt_x</p:attrName>
                                          <p:attrName>ppt_y</p:attrName>
                                        </p:attrNameLst>
                                      </p:cBhvr>
                                    </p:animMotion>
                                    <p:animEffect transition="in" filter="fade">
                                      <p:cBhvr>
                                        <p:cTn id="23" dur="1000"/>
                                        <p:tgtEl>
                                          <p:spTgt spid="2018314">
                                            <p:txEl>
                                              <p:pRg st="2" end="2"/>
                                            </p:txEl>
                                          </p:spTgt>
                                        </p:tgtEl>
                                      </p:cBhvr>
                                    </p:animEffect>
                                  </p:childTnLst>
                                </p:cTn>
                              </p:par>
                              <p:par>
                                <p:cTn id="24" presetID="47" presetClass="entr" presetSubtype="0" fill="hold" grpId="0" nodeType="withEffect">
                                  <p:stCondLst>
                                    <p:cond delay="0"/>
                                  </p:stCondLst>
                                  <p:childTnLst>
                                    <p:set>
                                      <p:cBhvr>
                                        <p:cTn id="25" dur="1" fill="hold">
                                          <p:stCondLst>
                                            <p:cond delay="0"/>
                                          </p:stCondLst>
                                        </p:cTn>
                                        <p:tgtEl>
                                          <p:spTgt spid="2018314">
                                            <p:txEl>
                                              <p:pRg st="3" end="3"/>
                                            </p:txEl>
                                          </p:spTgt>
                                        </p:tgtEl>
                                        <p:attrNameLst>
                                          <p:attrName>style.visibility</p:attrName>
                                        </p:attrNameLst>
                                      </p:cBhvr>
                                      <p:to>
                                        <p:strVal val="visible"/>
                                      </p:to>
                                    </p:set>
                                    <p:animEffect transition="in" filter="fade">
                                      <p:cBhvr>
                                        <p:cTn id="26" dur="1000"/>
                                        <p:tgtEl>
                                          <p:spTgt spid="2018314">
                                            <p:txEl>
                                              <p:pRg st="3" end="3"/>
                                            </p:txEl>
                                          </p:spTgt>
                                        </p:tgtEl>
                                      </p:cBhvr>
                                    </p:animEffect>
                                    <p:anim calcmode="lin" valueType="num">
                                      <p:cBhvr>
                                        <p:cTn id="27" dur="1000" fill="hold"/>
                                        <p:tgtEl>
                                          <p:spTgt spid="201831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2018314">
                                            <p:txEl>
                                              <p:pRg st="3" end="3"/>
                                            </p:txEl>
                                          </p:spTgt>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2018314">
                                            <p:txEl>
                                              <p:pRg st="4" end="4"/>
                                            </p:txEl>
                                          </p:spTgt>
                                        </p:tgtEl>
                                        <p:attrNameLst>
                                          <p:attrName>style.visibility</p:attrName>
                                        </p:attrNameLst>
                                      </p:cBhvr>
                                      <p:to>
                                        <p:strVal val="visible"/>
                                      </p:to>
                                    </p:set>
                                    <p:animEffect transition="in" filter="fade">
                                      <p:cBhvr>
                                        <p:cTn id="31" dur="1000"/>
                                        <p:tgtEl>
                                          <p:spTgt spid="2018314">
                                            <p:txEl>
                                              <p:pRg st="4" end="4"/>
                                            </p:txEl>
                                          </p:spTgt>
                                        </p:tgtEl>
                                      </p:cBhvr>
                                    </p:animEffect>
                                    <p:anim calcmode="lin" valueType="num">
                                      <p:cBhvr>
                                        <p:cTn id="32" dur="1000" fill="hold"/>
                                        <p:tgtEl>
                                          <p:spTgt spid="201831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2018314">
                                            <p:txEl>
                                              <p:pRg st="4" end="4"/>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018314">
                                            <p:txEl>
                                              <p:pRg st="5" end="5"/>
                                            </p:txEl>
                                          </p:spTgt>
                                        </p:tgtEl>
                                        <p:attrNameLst>
                                          <p:attrName>style.visibility</p:attrName>
                                        </p:attrNameLst>
                                      </p:cBhvr>
                                      <p:to>
                                        <p:strVal val="visible"/>
                                      </p:to>
                                    </p:set>
                                    <p:animEffect transition="in" filter="fade">
                                      <p:cBhvr>
                                        <p:cTn id="36" dur="1000"/>
                                        <p:tgtEl>
                                          <p:spTgt spid="2018314">
                                            <p:txEl>
                                              <p:pRg st="5" end="5"/>
                                            </p:txEl>
                                          </p:spTgt>
                                        </p:tgtEl>
                                      </p:cBhvr>
                                    </p:animEffect>
                                    <p:anim calcmode="lin" valueType="num">
                                      <p:cBhvr>
                                        <p:cTn id="37" dur="1000" fill="hold"/>
                                        <p:tgtEl>
                                          <p:spTgt spid="2018314">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20183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831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big-bang"/>
          <p:cNvPicPr>
            <a:picLocks noChangeAspect="1" noChangeArrowheads="1"/>
          </p:cNvPicPr>
          <p:nvPr/>
        </p:nvPicPr>
        <p:blipFill>
          <a:blip r:embed="rId3"/>
          <a:srcRect/>
          <a:stretch>
            <a:fillRect/>
          </a:stretch>
        </p:blipFill>
        <p:spPr bwMode="auto">
          <a:xfrm>
            <a:off x="2286000" y="1"/>
            <a:ext cx="7620000" cy="6856413"/>
          </a:xfrm>
          <a:prstGeom prst="rect">
            <a:avLst/>
          </a:prstGeom>
          <a:noFill/>
          <a:ln w="9525">
            <a:noFill/>
            <a:miter lim="800000"/>
            <a:headEnd/>
            <a:tailEnd/>
          </a:ln>
        </p:spPr>
      </p:pic>
      <p:sp>
        <p:nvSpPr>
          <p:cNvPr id="4" name="SOME BELIEVE"/>
          <p:cNvSpPr txBox="1">
            <a:spLocks noChangeArrowheads="1"/>
          </p:cNvSpPr>
          <p:nvPr/>
        </p:nvSpPr>
        <p:spPr bwMode="auto">
          <a:xfrm>
            <a:off x="1970810" y="187036"/>
            <a:ext cx="7273635" cy="54887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algn="ctr" defTabSz="914400" fontAlgn="base">
              <a:lnSpc>
                <a:spcPct val="90000"/>
              </a:lnSpc>
              <a:spcBef>
                <a:spcPct val="0"/>
              </a:spcBef>
              <a:spcAft>
                <a:spcPct val="0"/>
              </a:spcAft>
              <a:defRPr/>
            </a:pPr>
            <a:r>
              <a:rPr lang="en-US" sz="4800" dirty="0">
                <a:ln w="11430"/>
                <a:solidFill>
                  <a:srgbClr val="FFC000"/>
                </a:solidFill>
                <a:effectLst>
                  <a:outerShdw blurRad="127000" dist="88900" dir="3000000" algn="tl">
                    <a:srgbClr val="000000"/>
                  </a:outerShdw>
                </a:effectLst>
                <a:latin typeface="Impact" pitchFamily="34" charset="0"/>
                <a:cs typeface="Tahoma" pitchFamily="34" charset="0"/>
              </a:rPr>
              <a:t>BUT, SINCE THE GREATEST</a:t>
            </a:r>
          </a:p>
        </p:txBody>
      </p:sp>
      <p:sp>
        <p:nvSpPr>
          <p:cNvPr id="5" name="miracles are impossible"/>
          <p:cNvSpPr txBox="1">
            <a:spLocks noChangeArrowheads="1"/>
          </p:cNvSpPr>
          <p:nvPr/>
        </p:nvSpPr>
        <p:spPr bwMode="auto">
          <a:xfrm>
            <a:off x="3737265" y="571982"/>
            <a:ext cx="6328063" cy="43118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defTabSz="914400" fontAlgn="base">
              <a:lnSpc>
                <a:spcPct val="90000"/>
              </a:lnSpc>
              <a:spcBef>
                <a:spcPct val="0"/>
              </a:spcBef>
              <a:spcAft>
                <a:spcPct val="0"/>
              </a:spcAft>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miracle has already occurred</a:t>
            </a:r>
          </a:p>
        </p:txBody>
      </p:sp>
    </p:spTree>
    <p:extLst>
      <p:ext uri="{BB962C8B-B14F-4D97-AF65-F5344CB8AC3E}">
        <p14:creationId xmlns:p14="http://schemas.microsoft.com/office/powerpoint/2010/main" val="1430852640"/>
      </p:ext>
    </p:extLst>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3619" name="Rectangle 3"/>
          <p:cNvSpPr>
            <a:spLocks noGrp="1" noChangeArrowheads="1"/>
          </p:cNvSpPr>
          <p:nvPr>
            <p:ph type="body" sz="half" idx="4294967295"/>
          </p:nvPr>
        </p:nvSpPr>
        <p:spPr>
          <a:xfrm>
            <a:off x="1616413" y="1725039"/>
            <a:ext cx="4620638" cy="1406525"/>
          </a:xfrm>
          <a:effectLst>
            <a:outerShdw dist="35921" dir="2700000" algn="ctr" rotWithShape="0">
              <a:srgbClr val="000000"/>
            </a:outerShdw>
          </a:effectLst>
        </p:spPr>
        <p:txBody>
          <a:bodyPr/>
          <a:lstStyle/>
          <a:p>
            <a:pPr marL="0" indent="0" algn="ctr">
              <a:lnSpc>
                <a:spcPct val="85000"/>
              </a:lnSpc>
              <a:spcAft>
                <a:spcPts val="0"/>
              </a:spcAft>
              <a:buNone/>
              <a:defRPr/>
            </a:pPr>
            <a:r>
              <a:rPr lang="en-US" sz="4400" b="1" dirty="0">
                <a:effectLst>
                  <a:outerShdw blurRad="76200" dist="50800" dir="3000000" algn="tl" rotWithShape="0">
                    <a:prstClr val="black"/>
                  </a:outerShdw>
                </a:effectLst>
                <a:latin typeface="Cambria" pitchFamily="18" charset="0"/>
                <a:ea typeface="+mj-ea"/>
                <a:cs typeface="Tahoma" pitchFamily="34" charset="0"/>
              </a:rPr>
              <a:t>You can’t handle </a:t>
            </a:r>
          </a:p>
          <a:p>
            <a:pPr marL="0" indent="0" algn="ctr">
              <a:lnSpc>
                <a:spcPct val="85000"/>
              </a:lnSpc>
              <a:spcAft>
                <a:spcPts val="0"/>
              </a:spcAft>
              <a:buNone/>
              <a:defRPr/>
            </a:pPr>
            <a:r>
              <a:rPr lang="en-US" sz="4400" b="1" dirty="0">
                <a:effectLst>
                  <a:outerShdw blurRad="76200" dist="50800" dir="3000000" algn="tl" rotWithShape="0">
                    <a:prstClr val="black"/>
                  </a:outerShdw>
                </a:effectLst>
                <a:latin typeface="Cambria" pitchFamily="18" charset="0"/>
                <a:ea typeface="+mj-ea"/>
                <a:cs typeface="Tahoma" pitchFamily="34" charset="0"/>
              </a:rPr>
              <a:t>the Truth!</a:t>
            </a:r>
            <a:endParaRPr lang="en-US" sz="4400" b="1" dirty="0"/>
          </a:p>
        </p:txBody>
      </p:sp>
      <p:pic>
        <p:nvPicPr>
          <p:cNvPr id="1903626" name="Picture 10" descr="you-cant-handle-the-truth"/>
          <p:cNvPicPr>
            <a:picLocks noChangeAspect="1" noChangeArrowheads="1"/>
          </p:cNvPicPr>
          <p:nvPr/>
        </p:nvPicPr>
        <p:blipFill>
          <a:blip r:embed="rId3"/>
          <a:srcRect/>
          <a:stretch>
            <a:fillRect/>
          </a:stretch>
        </p:blipFill>
        <p:spPr bwMode="auto">
          <a:xfrm rot="347376">
            <a:off x="6732756" y="1371601"/>
            <a:ext cx="3409950" cy="4689475"/>
          </a:xfrm>
          <a:prstGeom prst="rect">
            <a:avLst/>
          </a:prstGeom>
          <a:noFill/>
          <a:ln w="9525">
            <a:noFill/>
            <a:miter lim="800000"/>
            <a:headEnd/>
            <a:tailEnd/>
          </a:ln>
          <a:effectLst>
            <a:glow rad="228600">
              <a:srgbClr val="FF9900">
                <a:alpha val="40000"/>
              </a:srgbClr>
            </a:glow>
            <a:outerShdw blurRad="254000" dist="381000" dir="3000000" algn="tl" rotWithShape="0">
              <a:prstClr val="black">
                <a:alpha val="75000"/>
              </a:prstClr>
            </a:outerShdw>
          </a:effectLst>
        </p:spPr>
      </p:pic>
      <p:pic>
        <p:nvPicPr>
          <p:cNvPr id="1903624" name="Picture 8" descr="img_fewgoodmen"/>
          <p:cNvPicPr>
            <a:picLocks noChangeAspect="1" noChangeArrowheads="1"/>
          </p:cNvPicPr>
          <p:nvPr/>
        </p:nvPicPr>
        <p:blipFill>
          <a:blip r:embed="rId4"/>
          <a:srcRect/>
          <a:stretch>
            <a:fillRect/>
          </a:stretch>
        </p:blipFill>
        <p:spPr bwMode="auto">
          <a:xfrm rot="21371828">
            <a:off x="6531632" y="1775509"/>
            <a:ext cx="3763323" cy="4003675"/>
          </a:xfrm>
          <a:prstGeom prst="rect">
            <a:avLst/>
          </a:prstGeom>
          <a:noFill/>
          <a:ln w="9525">
            <a:noFill/>
            <a:miter lim="800000"/>
            <a:headEnd/>
            <a:tailEnd/>
          </a:ln>
          <a:effectLst>
            <a:glow rad="228600">
              <a:srgbClr val="FF0000">
                <a:alpha val="40000"/>
              </a:srgbClr>
            </a:glow>
            <a:outerShdw blurRad="254000" dist="381000" dir="3000000" algn="tl" rotWithShape="0">
              <a:prstClr val="black">
                <a:alpha val="75000"/>
              </a:prstClr>
            </a:outerShdw>
          </a:effectLst>
        </p:spPr>
      </p:pic>
      <p:sp>
        <p:nvSpPr>
          <p:cNvPr id="8" name="Rectangle 2"/>
          <p:cNvSpPr txBox="1">
            <a:spLocks noChangeArrowheads="1"/>
          </p:cNvSpPr>
          <p:nvPr/>
        </p:nvSpPr>
        <p:spPr>
          <a:xfrm>
            <a:off x="1981200" y="58615"/>
            <a:ext cx="8458200" cy="923330"/>
          </a:xfrm>
          <a:prstGeom prst="rect">
            <a:avLst/>
          </a:prstGeom>
          <a:effectLst/>
        </p:spPr>
        <p:txBody>
          <a:bodyPr vert="horz" lIns="91440" tIns="45720" rIns="91440" bIns="45720" rtlCol="0" anchor="ctr">
            <a:spAutoFit/>
          </a:bodyPr>
          <a:lstStyle/>
          <a:p>
            <a:pPr marL="1117600" indent="-1117600" algn="ctr" defTabSz="914400">
              <a:spcBef>
                <a:spcPct val="0"/>
              </a:spcBef>
              <a:defRPr/>
            </a:pPr>
            <a:r>
              <a:rPr lang="en-US" sz="5400" cap="small" spc="600" dirty="0">
                <a:solidFill>
                  <a:srgbClr val="FFC000"/>
                </a:solidFill>
                <a:effectLst>
                  <a:outerShdw blurRad="177800" dist="114300" dir="3000000" algn="tl" rotWithShape="0">
                    <a:prstClr val="black"/>
                  </a:outerShdw>
                </a:effectLst>
                <a:latin typeface="Impact" pitchFamily="34" charset="0"/>
                <a:ea typeface="+mj-ea"/>
                <a:cs typeface="+mj-cs"/>
              </a:rPr>
              <a:t>WHAT IS TRUTH ?</a:t>
            </a:r>
          </a:p>
        </p:txBody>
      </p:sp>
      <p:sp>
        <p:nvSpPr>
          <p:cNvPr id="11" name="TRUTH…"/>
          <p:cNvSpPr>
            <a:spLocks noChangeArrowheads="1"/>
          </p:cNvSpPr>
          <p:nvPr/>
        </p:nvSpPr>
        <p:spPr bwMode="auto">
          <a:xfrm>
            <a:off x="1524000" y="3935089"/>
            <a:ext cx="4805464" cy="1384995"/>
          </a:xfrm>
          <a:prstGeom prst="rect">
            <a:avLst/>
          </a:prstGeom>
          <a:noFill/>
          <a:ln w="9525">
            <a:noFill/>
            <a:miter lim="800000"/>
            <a:headEnd/>
            <a:tailEnd/>
          </a:ln>
          <a:effectLst/>
        </p:spPr>
        <p:txBody>
          <a:bodyPr wrap="square">
            <a:spAutoFit/>
          </a:bodyPr>
          <a:lstStyle/>
          <a:p>
            <a:pPr algn="ctr" rtl="0" fontAlgn="base">
              <a:spcBef>
                <a:spcPct val="20000"/>
              </a:spcBef>
              <a:spcAft>
                <a:spcPct val="0"/>
              </a:spcAft>
              <a:buClr>
                <a:srgbClr val="1F497D"/>
              </a:buClr>
              <a:defRPr/>
            </a:pPr>
            <a:r>
              <a:rPr lang="en-US" sz="4000" spc="300" dirty="0">
                <a:solidFill>
                  <a:srgbClr val="FFC000"/>
                </a:solidFill>
                <a:effectLst>
                  <a:outerShdw blurRad="127000" dist="114300" dir="2400000" algn="tl" rotWithShape="0">
                    <a:prstClr val="black"/>
                  </a:outerShdw>
                </a:effectLst>
                <a:latin typeface="Impact" pitchFamily="34" charset="0"/>
                <a:cs typeface="Tahoma" pitchFamily="34" charset="0"/>
              </a:rPr>
              <a:t>TRUTH IS…</a:t>
            </a:r>
            <a:r>
              <a:rPr lang="en-US" sz="4000" b="1" dirty="0">
                <a:solidFill>
                  <a:prstClr val="white"/>
                </a:solidFill>
                <a:effectLst>
                  <a:outerShdw blurRad="127000" dist="114300" dir="2400000" algn="tl" rotWithShape="0">
                    <a:prstClr val="black"/>
                  </a:outerShdw>
                </a:effectLst>
                <a:latin typeface="Tahoma" pitchFamily="34" charset="0"/>
                <a:cs typeface="Tahoma" pitchFamily="34" charset="0"/>
              </a:rPr>
              <a:t/>
            </a:r>
            <a:br>
              <a:rPr lang="en-US" sz="4000" b="1" dirty="0">
                <a:solidFill>
                  <a:prstClr val="white"/>
                </a:solidFill>
                <a:effectLst>
                  <a:outerShdw blurRad="127000" dist="114300" dir="2400000" algn="tl" rotWithShape="0">
                    <a:prstClr val="black"/>
                  </a:outerShdw>
                </a:effectLst>
                <a:latin typeface="Tahoma" pitchFamily="34" charset="0"/>
                <a:cs typeface="Tahoma" pitchFamily="34" charset="0"/>
              </a:rPr>
            </a:br>
            <a:r>
              <a:rPr lang="en-US" sz="4400" b="1" i="1" spc="-100" dirty="0">
                <a:solidFill>
                  <a:prstClr val="white"/>
                </a:solidFill>
                <a:effectLst>
                  <a:outerShdw blurRad="127000" dist="114300" dir="2400000" algn="tl" rotWithShape="0">
                    <a:prstClr val="black"/>
                  </a:outerShdw>
                </a:effectLst>
                <a:latin typeface="Cambria" pitchFamily="18" charset="0"/>
                <a:cs typeface="Tahoma" pitchFamily="34" charset="0"/>
              </a:rPr>
              <a:t>Telling it like it is!</a:t>
            </a:r>
            <a:r>
              <a:rPr lang="en-US" sz="4000" b="1" dirty="0">
                <a:solidFill>
                  <a:prstClr val="white"/>
                </a:solidFill>
                <a:effectLst>
                  <a:outerShdw blurRad="127000" dist="114300" dir="2400000" algn="tl" rotWithShape="0">
                    <a:prstClr val="black"/>
                  </a:outerShdw>
                </a:effectLst>
                <a:latin typeface="Tahoma" pitchFamily="34" charset="0"/>
                <a:cs typeface="Tahoma" pitchFamily="34" charset="0"/>
              </a:rPr>
              <a:t> </a:t>
            </a:r>
          </a:p>
        </p:txBody>
      </p:sp>
    </p:spTree>
    <p:extLst>
      <p:ext uri="{BB962C8B-B14F-4D97-AF65-F5344CB8AC3E}">
        <p14:creationId xmlns:p14="http://schemas.microsoft.com/office/powerpoint/2010/main" val="897035749"/>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entr" presetSubtype="0" fill="hold" grpId="0" nodeType="clickEffect">
                                  <p:stCondLst>
                                    <p:cond delay="0"/>
                                  </p:stCondLst>
                                  <p:childTnLst>
                                    <p:set>
                                      <p:cBhvr>
                                        <p:cTn id="6" dur="1" fill="hold">
                                          <p:stCondLst>
                                            <p:cond delay="0"/>
                                          </p:stCondLst>
                                        </p:cTn>
                                        <p:tgtEl>
                                          <p:spTgt spid="1903619"/>
                                        </p:tgtEl>
                                        <p:attrNameLst>
                                          <p:attrName>style.visibility</p:attrName>
                                        </p:attrNameLst>
                                      </p:cBhvr>
                                      <p:to>
                                        <p:strVal val="visible"/>
                                      </p:to>
                                    </p:set>
                                    <p:animEffect transition="in" filter="fade">
                                      <p:cBhvr>
                                        <p:cTn id="7" dur="500"/>
                                        <p:tgtEl>
                                          <p:spTgt spid="1903619"/>
                                        </p:tgtEl>
                                      </p:cBhvr>
                                    </p:animEffect>
                                    <p:anim calcmode="lin" valueType="num">
                                      <p:cBhvr>
                                        <p:cTn id="8" dur="500" fill="hold"/>
                                        <p:tgtEl>
                                          <p:spTgt spid="1903619"/>
                                        </p:tgtEl>
                                        <p:attrNameLst>
                                          <p:attrName>ppt_x</p:attrName>
                                        </p:attrNameLst>
                                      </p:cBhvr>
                                      <p:tavLst>
                                        <p:tav tm="0">
                                          <p:val>
                                            <p:strVal val="#ppt_x"/>
                                          </p:val>
                                        </p:tav>
                                        <p:tav tm="100000">
                                          <p:val>
                                            <p:strVal val="#ppt_x"/>
                                          </p:val>
                                        </p:tav>
                                      </p:tavLst>
                                    </p:anim>
                                    <p:anim calcmode="lin" valueType="num">
                                      <p:cBhvr>
                                        <p:cTn id="9" dur="500" fill="hold"/>
                                        <p:tgtEl>
                                          <p:spTgt spid="1903619"/>
                                        </p:tgtEl>
                                        <p:attrNameLst>
                                          <p:attrName>ppt_y</p:attrName>
                                        </p:attrNameLst>
                                      </p:cBhvr>
                                      <p:tavLst>
                                        <p:tav tm="0">
                                          <p:val>
                                            <p:strVal val="#ppt_y+.05"/>
                                          </p:val>
                                        </p:tav>
                                        <p:tav tm="100000">
                                          <p:val>
                                            <p:strVal val="#ppt_y"/>
                                          </p:val>
                                        </p:tav>
                                      </p:tavLst>
                                    </p:anim>
                                  </p:childTnLst>
                                </p:cTn>
                              </p:par>
                              <p:par>
                                <p:cTn id="10" presetID="23" presetClass="entr" presetSubtype="16" fill="hold" nodeType="withEffect">
                                  <p:stCondLst>
                                    <p:cond delay="0"/>
                                  </p:stCondLst>
                                  <p:childTnLst>
                                    <p:set>
                                      <p:cBhvr>
                                        <p:cTn id="11" dur="1" fill="hold">
                                          <p:stCondLst>
                                            <p:cond delay="0"/>
                                          </p:stCondLst>
                                        </p:cTn>
                                        <p:tgtEl>
                                          <p:spTgt spid="1903624"/>
                                        </p:tgtEl>
                                        <p:attrNameLst>
                                          <p:attrName>style.visibility</p:attrName>
                                        </p:attrNameLst>
                                      </p:cBhvr>
                                      <p:to>
                                        <p:strVal val="visible"/>
                                      </p:to>
                                    </p:set>
                                    <p:anim calcmode="lin" valueType="num">
                                      <p:cBhvr>
                                        <p:cTn id="12" dur="500" fill="hold"/>
                                        <p:tgtEl>
                                          <p:spTgt spid="1903624"/>
                                        </p:tgtEl>
                                        <p:attrNameLst>
                                          <p:attrName>ppt_w</p:attrName>
                                        </p:attrNameLst>
                                      </p:cBhvr>
                                      <p:tavLst>
                                        <p:tav tm="0">
                                          <p:val>
                                            <p:fltVal val="0"/>
                                          </p:val>
                                        </p:tav>
                                        <p:tav tm="100000">
                                          <p:val>
                                            <p:strVal val="#ppt_w"/>
                                          </p:val>
                                        </p:tav>
                                      </p:tavLst>
                                    </p:anim>
                                    <p:anim calcmode="lin" valueType="num">
                                      <p:cBhvr>
                                        <p:cTn id="13" dur="500" fill="hold"/>
                                        <p:tgtEl>
                                          <p:spTgt spid="1903624"/>
                                        </p:tgtEl>
                                        <p:attrNameLst>
                                          <p:attrName>ppt_h</p:attrName>
                                        </p:attrNameLst>
                                      </p:cBhvr>
                                      <p:tavLst>
                                        <p:tav tm="0">
                                          <p:val>
                                            <p:fltVal val="0"/>
                                          </p:val>
                                        </p:tav>
                                        <p:tav tm="100000">
                                          <p:val>
                                            <p:strVal val="#ppt_h"/>
                                          </p:val>
                                        </p:tav>
                                      </p:tavLst>
                                    </p:anim>
                                  </p:childTnLst>
                                </p:cTn>
                              </p:par>
                              <p:par>
                                <p:cTn id="14" presetID="29" presetClass="exit" presetSubtype="0" fill="hold" nodeType="withEffect">
                                  <p:stCondLst>
                                    <p:cond delay="0"/>
                                  </p:stCondLst>
                                  <p:childTnLst>
                                    <p:anim calcmode="lin" valueType="num">
                                      <p:cBhvr>
                                        <p:cTn id="15" dur="1000"/>
                                        <p:tgtEl>
                                          <p:spTgt spid="1903626"/>
                                        </p:tgtEl>
                                        <p:attrNameLst>
                                          <p:attrName>ppt_x</p:attrName>
                                        </p:attrNameLst>
                                      </p:cBhvr>
                                      <p:tavLst>
                                        <p:tav tm="0">
                                          <p:val>
                                            <p:strVal val="ppt_x"/>
                                          </p:val>
                                        </p:tav>
                                        <p:tav tm="100000">
                                          <p:val>
                                            <p:strVal val="ppt_x-.2"/>
                                          </p:val>
                                        </p:tav>
                                      </p:tavLst>
                                    </p:anim>
                                    <p:anim calcmode="lin" valueType="num">
                                      <p:cBhvr>
                                        <p:cTn id="16" dur="1000"/>
                                        <p:tgtEl>
                                          <p:spTgt spid="1903626"/>
                                        </p:tgtEl>
                                        <p:attrNameLst>
                                          <p:attrName>ppt_y</p:attrName>
                                        </p:attrNameLst>
                                      </p:cBhvr>
                                      <p:tavLst>
                                        <p:tav tm="0">
                                          <p:val>
                                            <p:strVal val="ppt_y"/>
                                          </p:val>
                                        </p:tav>
                                        <p:tav tm="100000">
                                          <p:val>
                                            <p:strVal val="ppt_y"/>
                                          </p:val>
                                        </p:tav>
                                      </p:tavLst>
                                    </p:anim>
                                    <p:animEffect transition="out" filter="fade">
                                      <p:cBhvr>
                                        <p:cTn id="17" dur="1000"/>
                                        <p:tgtEl>
                                          <p:spTgt spid="1903626"/>
                                        </p:tgtEl>
                                      </p:cBhvr>
                                    </p:animEffect>
                                    <p:set>
                                      <p:cBhvr>
                                        <p:cTn id="18" dur="1" fill="hold">
                                          <p:stCondLst>
                                            <p:cond delay="999"/>
                                          </p:stCondLst>
                                        </p:cTn>
                                        <p:tgtEl>
                                          <p:spTgt spid="19036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90"/>
                                          </p:val>
                                        </p:tav>
                                        <p:tav tm="100000">
                                          <p:val>
                                            <p:fltVal val="0"/>
                                          </p:val>
                                        </p:tav>
                                      </p:tavLst>
                                    </p:anim>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3619"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Jonah" descr="jonah-whale-2.jpg"/>
          <p:cNvPicPr>
            <a:picLocks noChangeAspect="1"/>
          </p:cNvPicPr>
          <p:nvPr/>
        </p:nvPicPr>
        <p:blipFill>
          <a:blip r:embed="rId3"/>
          <a:stretch>
            <a:fillRect/>
          </a:stretch>
        </p:blipFill>
        <p:spPr>
          <a:xfrm rot="20763767">
            <a:off x="882613" y="51351"/>
            <a:ext cx="5203941" cy="6075251"/>
          </a:xfrm>
          <a:prstGeom prst="rect">
            <a:avLst/>
          </a:prstGeom>
          <a:noFill/>
          <a:effectLst>
            <a:softEdge rad="635000"/>
          </a:effectLst>
        </p:spPr>
      </p:pic>
      <p:pic>
        <p:nvPicPr>
          <p:cNvPr id="7" name="Picture 2" descr="jesus"/>
          <p:cNvPicPr>
            <a:picLocks noChangeAspect="1" noChangeArrowheads="1"/>
          </p:cNvPicPr>
          <p:nvPr/>
        </p:nvPicPr>
        <p:blipFill>
          <a:blip r:embed="rId4"/>
          <a:srcRect/>
          <a:stretch>
            <a:fillRect/>
          </a:stretch>
        </p:blipFill>
        <p:spPr bwMode="auto">
          <a:xfrm rot="272897">
            <a:off x="5450375" y="345397"/>
            <a:ext cx="5311234" cy="6439746"/>
          </a:xfrm>
          <a:prstGeom prst="rect">
            <a:avLst/>
          </a:prstGeom>
          <a:noFill/>
          <a:effectLst>
            <a:softEdge rad="635000"/>
          </a:effectLst>
        </p:spPr>
      </p:pic>
      <p:sp>
        <p:nvSpPr>
          <p:cNvPr id="2018314" name="Text Box 10" hidden="1"/>
          <p:cNvSpPr txBox="1">
            <a:spLocks noChangeArrowheads="1"/>
          </p:cNvSpPr>
          <p:nvPr/>
        </p:nvSpPr>
        <p:spPr bwMode="auto">
          <a:xfrm>
            <a:off x="1953399" y="1738336"/>
            <a:ext cx="8350920" cy="4047262"/>
          </a:xfrm>
          <a:prstGeom prst="rect">
            <a:avLst/>
          </a:prstGeom>
          <a:noFill/>
          <a:ln w="12700">
            <a:noFill/>
            <a:miter lim="800000"/>
            <a:headEnd type="none" w="sm" len="sm"/>
            <a:tailEnd type="none" w="sm" len="sm"/>
          </a:ln>
          <a:effectLst/>
        </p:spPr>
        <p:txBody>
          <a:bodyPr wrap="square">
            <a:spAutoFit/>
          </a:bodyPr>
          <a:lstStyle/>
          <a:p>
            <a:pPr marL="519113" indent="-519113">
              <a:lnSpc>
                <a:spcPct val="80000"/>
              </a:lnSpc>
              <a:spcBef>
                <a:spcPts val="3000"/>
              </a:spcBef>
              <a:buClr>
                <a:srgbClr val="FFC000"/>
              </a:buClr>
              <a:buSzPct val="110000"/>
              <a:buFont typeface="+mj-lt"/>
              <a:buAutoNum type="arabicPeriod"/>
              <a:defRPr/>
            </a:pPr>
            <a:r>
              <a:rPr lang="en-US" sz="4000" spc="-100" dirty="0">
                <a:effectLst>
                  <a:glow rad="63500">
                    <a:srgbClr val="000000">
                      <a:alpha val="40000"/>
                    </a:srgbClr>
                  </a:glow>
                  <a:outerShdw blurRad="63500" dist="50800" dir="2700000" algn="tl" rotWithShape="0">
                    <a:prstClr val="black"/>
                  </a:outerShdw>
                </a:effectLst>
                <a:latin typeface="Cambria" pitchFamily="18" charset="0"/>
              </a:rPr>
              <a:t>The miracle confirms the message.</a:t>
            </a:r>
          </a:p>
          <a:p>
            <a:pPr marL="519113" indent="-519113">
              <a:lnSpc>
                <a:spcPct val="80000"/>
              </a:lnSpc>
              <a:spcBef>
                <a:spcPts val="3000"/>
              </a:spcBef>
              <a:buClr>
                <a:srgbClr val="FFC000"/>
              </a:buClr>
              <a:buSzPct val="110000"/>
              <a:buFont typeface="+mj-lt"/>
              <a:buAutoNum type="arabicPeriod"/>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The sign confirms the sermon.</a:t>
            </a:r>
          </a:p>
          <a:p>
            <a:pPr marL="519113" indent="-519113">
              <a:lnSpc>
                <a:spcPct val="80000"/>
              </a:lnSpc>
              <a:spcBef>
                <a:spcPts val="3000"/>
              </a:spcBef>
              <a:buClr>
                <a:srgbClr val="FFC000"/>
              </a:buClr>
              <a:buSzPct val="110000"/>
              <a:buFont typeface="+mj-lt"/>
              <a:buAutoNum type="arabicPeriod"/>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Most Biblical miracles confirm:</a:t>
            </a:r>
          </a:p>
          <a:p>
            <a:pPr marL="862013" lvl="1" indent="-404813">
              <a:lnSpc>
                <a:spcPct val="80000"/>
              </a:lnSpc>
              <a:spcBef>
                <a:spcPts val="600"/>
              </a:spcBef>
              <a:buClr>
                <a:srgbClr val="FFC000"/>
              </a:buClr>
              <a:buSzPct val="110000"/>
              <a:buFont typeface="Cambria" pitchFamily="18" charset="0"/>
              <a:buChar char="»"/>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Moses</a:t>
            </a:r>
          </a:p>
          <a:p>
            <a:pPr marL="862013" lvl="1" indent="-404813">
              <a:lnSpc>
                <a:spcPct val="80000"/>
              </a:lnSpc>
              <a:spcBef>
                <a:spcPts val="600"/>
              </a:spcBef>
              <a:buClr>
                <a:srgbClr val="FFC000"/>
              </a:buClr>
              <a:buSzPct val="110000"/>
              <a:buFont typeface="Cambria" pitchFamily="18" charset="0"/>
              <a:buChar char="»"/>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Elijah &amp; Elisha</a:t>
            </a:r>
          </a:p>
          <a:p>
            <a:pPr marL="862013" lvl="1" indent="-404813">
              <a:lnSpc>
                <a:spcPct val="80000"/>
              </a:lnSpc>
              <a:spcBef>
                <a:spcPts val="600"/>
              </a:spcBef>
              <a:buClr>
                <a:srgbClr val="FFC000"/>
              </a:buClr>
              <a:buSzPct val="110000"/>
              <a:buFont typeface="Cambria" pitchFamily="18" charset="0"/>
              <a:buChar char="»"/>
              <a:defRPr/>
            </a:pPr>
            <a:r>
              <a:rPr lang="en-US" sz="4000" dirty="0">
                <a:effectLst>
                  <a:glow rad="63500">
                    <a:srgbClr val="000000">
                      <a:alpha val="40000"/>
                    </a:srgbClr>
                  </a:glow>
                  <a:outerShdw blurRad="63500" dist="50800" dir="2700000" algn="tl" rotWithShape="0">
                    <a:prstClr val="black"/>
                  </a:outerShdw>
                </a:effectLst>
                <a:latin typeface="Cambria" pitchFamily="18" charset="0"/>
              </a:rPr>
              <a:t>Jesus &amp; Apostles</a:t>
            </a:r>
          </a:p>
        </p:txBody>
      </p:sp>
      <p:sp>
        <p:nvSpPr>
          <p:cNvPr id="6" name="EVERY OTHER MIRACLE"/>
          <p:cNvSpPr txBox="1">
            <a:spLocks noChangeArrowheads="1"/>
          </p:cNvSpPr>
          <p:nvPr/>
        </p:nvSpPr>
        <p:spPr bwMode="auto">
          <a:xfrm>
            <a:off x="2119423" y="180753"/>
            <a:ext cx="7166344" cy="735914"/>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lvl="0" algn="ctr" eaLnBrk="1" hangingPunct="1">
              <a:lnSpc>
                <a:spcPct val="90000"/>
              </a:lnSpc>
              <a:defRPr/>
            </a:pPr>
            <a:r>
              <a:rPr lang="en-US" sz="4800" dirty="0">
                <a:ln w="11430"/>
                <a:solidFill>
                  <a:srgbClr val="FFC000"/>
                </a:solidFill>
                <a:effectLst>
                  <a:outerShdw blurRad="127000" dist="88900" dir="3000000" algn="tl">
                    <a:srgbClr val="000000"/>
                  </a:outerShdw>
                </a:effectLst>
                <a:latin typeface="Impact" pitchFamily="34" charset="0"/>
                <a:cs typeface="Tahoma" pitchFamily="34" charset="0"/>
              </a:rPr>
              <a:t>...EVERY OTHER MIRACLE </a:t>
            </a:r>
          </a:p>
        </p:txBody>
      </p:sp>
      <p:sp>
        <p:nvSpPr>
          <p:cNvPr id="8" name="is believable!"/>
          <p:cNvSpPr txBox="1">
            <a:spLocks noChangeArrowheads="1"/>
          </p:cNvSpPr>
          <p:nvPr/>
        </p:nvSpPr>
        <p:spPr bwMode="auto">
          <a:xfrm>
            <a:off x="5447414" y="669850"/>
            <a:ext cx="4540102" cy="37415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lvl="0" algn="ctr" eaLnBrk="1" hangingPunct="1">
              <a:lnSpc>
                <a:spcPct val="90000"/>
              </a:lnSpc>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is believable!</a:t>
            </a:r>
          </a:p>
        </p:txBody>
      </p:sp>
      <p:pic>
        <p:nvPicPr>
          <p:cNvPr id="10" name="Picture Ark" descr="noah-ark-water-answer-in-genesis.jpg"/>
          <p:cNvPicPr>
            <a:picLocks noChangeAspect="1"/>
          </p:cNvPicPr>
          <p:nvPr/>
        </p:nvPicPr>
        <p:blipFill>
          <a:blip r:embed="rId5" cstate="screen"/>
          <a:stretch>
            <a:fillRect/>
          </a:stretch>
        </p:blipFill>
        <p:spPr>
          <a:xfrm rot="403071">
            <a:off x="3031069" y="3229866"/>
            <a:ext cx="7298099" cy="3897185"/>
          </a:xfrm>
          <a:prstGeom prst="rect">
            <a:avLst/>
          </a:prstGeom>
          <a:noFill/>
          <a:effectLst>
            <a:softEdge rad="635000"/>
          </a:effectLst>
        </p:spPr>
      </p:pic>
      <p:grpSp>
        <p:nvGrpSpPr>
          <p:cNvPr id="2" name="Group 6"/>
          <p:cNvGrpSpPr>
            <a:grpSpLocks/>
          </p:cNvGrpSpPr>
          <p:nvPr/>
        </p:nvGrpSpPr>
        <p:grpSpPr bwMode="auto">
          <a:xfrm>
            <a:off x="4225257" y="2807594"/>
            <a:ext cx="3581489" cy="2615553"/>
            <a:chOff x="1871" y="1793"/>
            <a:chExt cx="1878" cy="1435"/>
          </a:xfrm>
        </p:grpSpPr>
        <p:sp>
          <p:nvSpPr>
            <p:cNvPr id="13" name="Line 8"/>
            <p:cNvSpPr>
              <a:spLocks noChangeShapeType="1"/>
            </p:cNvSpPr>
            <p:nvPr/>
          </p:nvSpPr>
          <p:spPr bwMode="auto">
            <a:xfrm flipH="1">
              <a:off x="3136" y="2067"/>
              <a:ext cx="613" cy="1161"/>
            </a:xfrm>
            <a:prstGeom prst="line">
              <a:avLst/>
            </a:prstGeom>
            <a:noFill/>
            <a:ln w="101600">
              <a:solidFill>
                <a:srgbClr val="FFC000"/>
              </a:solidFill>
              <a:round/>
              <a:headEnd type="none" w="sm" len="sm"/>
              <a:tailEnd type="triangle" w="med" len="med"/>
            </a:ln>
            <a:effectLst>
              <a:outerShdw blurRad="127000" dist="50800" dir="3000000" algn="ctr" rotWithShape="0">
                <a:srgbClr val="000000"/>
              </a:outerShdw>
            </a:effectLst>
          </p:spPr>
          <p:txBody>
            <a:bodyPr/>
            <a:lstStyle/>
            <a:p>
              <a:pPr algn="l" rtl="0" eaLnBrk="0" fontAlgn="base" hangingPunct="0">
                <a:spcBef>
                  <a:spcPct val="0"/>
                </a:spcBef>
                <a:spcAft>
                  <a:spcPct val="0"/>
                </a:spcAft>
                <a:defRPr/>
              </a:pPr>
              <a:endParaRPr lang="en-US" b="1">
                <a:solidFill>
                  <a:prstClr val="white"/>
                </a:solidFill>
                <a:latin typeface="Arial" charset="0"/>
              </a:endParaRPr>
            </a:p>
          </p:txBody>
        </p:sp>
        <p:sp>
          <p:nvSpPr>
            <p:cNvPr id="12" name="Line 7"/>
            <p:cNvSpPr>
              <a:spLocks noChangeShapeType="1"/>
            </p:cNvSpPr>
            <p:nvPr/>
          </p:nvSpPr>
          <p:spPr bwMode="auto">
            <a:xfrm flipH="1" flipV="1">
              <a:off x="1871" y="1793"/>
              <a:ext cx="1873" cy="271"/>
            </a:xfrm>
            <a:prstGeom prst="line">
              <a:avLst/>
            </a:prstGeom>
            <a:noFill/>
            <a:ln w="101600">
              <a:solidFill>
                <a:srgbClr val="FFC000"/>
              </a:solidFill>
              <a:round/>
              <a:headEnd type="oval" w="sm" len="sm"/>
              <a:tailEnd type="triangle" w="med" len="med"/>
            </a:ln>
            <a:effectLst>
              <a:outerShdw blurRad="127000" dist="50800" dir="5400000" algn="ctr" rotWithShape="0">
                <a:srgbClr val="000000"/>
              </a:outerShdw>
            </a:effectLst>
          </p:spPr>
          <p:txBody>
            <a:bodyPr/>
            <a:lstStyle/>
            <a:p>
              <a:pPr algn="l" rtl="0" eaLnBrk="0" fontAlgn="base" hangingPunct="0">
                <a:spcBef>
                  <a:spcPct val="0"/>
                </a:spcBef>
                <a:spcAft>
                  <a:spcPct val="0"/>
                </a:spcAft>
                <a:defRPr/>
              </a:pPr>
              <a:endParaRPr lang="en-US" b="1">
                <a:solidFill>
                  <a:prstClr val="white"/>
                </a:solidFill>
                <a:latin typeface="Arial" charset="0"/>
              </a:endParaRPr>
            </a:p>
          </p:txBody>
        </p:sp>
      </p:grpSp>
      <p:sp>
        <p:nvSpPr>
          <p:cNvPr id="11"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20832127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018314">
                                            <p:txEl>
                                              <p:pRg st="0" end="0"/>
                                            </p:txEl>
                                          </p:spTgt>
                                        </p:tgtEl>
                                        <p:attrNameLst>
                                          <p:attrName>style.visibility</p:attrName>
                                        </p:attrNameLst>
                                      </p:cBhvr>
                                      <p:to>
                                        <p:strVal val="visible"/>
                                      </p:to>
                                    </p:set>
                                    <p:animScale>
                                      <p:cBhvr>
                                        <p:cTn id="7" dur="1000" decel="50000" fill="hold">
                                          <p:stCondLst>
                                            <p:cond delay="0"/>
                                          </p:stCondLst>
                                        </p:cTn>
                                        <p:tgtEl>
                                          <p:spTgt spid="20183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018314">
                                            <p:txEl>
                                              <p:pRg st="0" end="0"/>
                                            </p:txEl>
                                          </p:spTgt>
                                        </p:tgtEl>
                                        <p:attrNameLst>
                                          <p:attrName>ppt_x</p:attrName>
                                          <p:attrName>ppt_y</p:attrName>
                                        </p:attrNameLst>
                                      </p:cBhvr>
                                    </p:animMotion>
                                    <p:animEffect transition="in" filter="fade">
                                      <p:cBhvr>
                                        <p:cTn id="9" dur="1000"/>
                                        <p:tgtEl>
                                          <p:spTgt spid="20183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2018314">
                                            <p:txEl>
                                              <p:pRg st="1" end="1"/>
                                            </p:txEl>
                                          </p:spTgt>
                                        </p:tgtEl>
                                        <p:attrNameLst>
                                          <p:attrName>style.visibility</p:attrName>
                                        </p:attrNameLst>
                                      </p:cBhvr>
                                      <p:to>
                                        <p:strVal val="visible"/>
                                      </p:to>
                                    </p:set>
                                    <p:animScale>
                                      <p:cBhvr>
                                        <p:cTn id="14" dur="1000" decel="50000" fill="hold">
                                          <p:stCondLst>
                                            <p:cond delay="0"/>
                                          </p:stCondLst>
                                        </p:cTn>
                                        <p:tgtEl>
                                          <p:spTgt spid="2018314">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018314">
                                            <p:txEl>
                                              <p:pRg st="1" end="1"/>
                                            </p:txEl>
                                          </p:spTgt>
                                        </p:tgtEl>
                                        <p:attrNameLst>
                                          <p:attrName>ppt_x</p:attrName>
                                          <p:attrName>ppt_y</p:attrName>
                                        </p:attrNameLst>
                                      </p:cBhvr>
                                    </p:animMotion>
                                    <p:animEffect transition="in" filter="fade">
                                      <p:cBhvr>
                                        <p:cTn id="16" dur="1000"/>
                                        <p:tgtEl>
                                          <p:spTgt spid="20183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2018314">
                                            <p:txEl>
                                              <p:pRg st="2" end="2"/>
                                            </p:txEl>
                                          </p:spTgt>
                                        </p:tgtEl>
                                        <p:attrNameLst>
                                          <p:attrName>style.visibility</p:attrName>
                                        </p:attrNameLst>
                                      </p:cBhvr>
                                      <p:to>
                                        <p:strVal val="visible"/>
                                      </p:to>
                                    </p:set>
                                    <p:animScale>
                                      <p:cBhvr>
                                        <p:cTn id="21" dur="1000" decel="50000" fill="hold">
                                          <p:stCondLst>
                                            <p:cond delay="0"/>
                                          </p:stCondLst>
                                        </p:cTn>
                                        <p:tgtEl>
                                          <p:spTgt spid="2018314">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2018314">
                                            <p:txEl>
                                              <p:pRg st="2" end="2"/>
                                            </p:txEl>
                                          </p:spTgt>
                                        </p:tgtEl>
                                        <p:attrNameLst>
                                          <p:attrName>ppt_x</p:attrName>
                                          <p:attrName>ppt_y</p:attrName>
                                        </p:attrNameLst>
                                      </p:cBhvr>
                                    </p:animMotion>
                                    <p:animEffect transition="in" filter="fade">
                                      <p:cBhvr>
                                        <p:cTn id="23" dur="1000"/>
                                        <p:tgtEl>
                                          <p:spTgt spid="2018314">
                                            <p:txEl>
                                              <p:pRg st="2" end="2"/>
                                            </p:txEl>
                                          </p:spTgt>
                                        </p:tgtEl>
                                      </p:cBhvr>
                                    </p:animEffect>
                                  </p:childTnLst>
                                </p:cTn>
                              </p:par>
                              <p:par>
                                <p:cTn id="24" presetID="47" presetClass="entr" presetSubtype="0" fill="hold" grpId="0" nodeType="withEffect">
                                  <p:stCondLst>
                                    <p:cond delay="0"/>
                                  </p:stCondLst>
                                  <p:childTnLst>
                                    <p:set>
                                      <p:cBhvr>
                                        <p:cTn id="25" dur="1" fill="hold">
                                          <p:stCondLst>
                                            <p:cond delay="0"/>
                                          </p:stCondLst>
                                        </p:cTn>
                                        <p:tgtEl>
                                          <p:spTgt spid="2018314">
                                            <p:txEl>
                                              <p:pRg st="3" end="3"/>
                                            </p:txEl>
                                          </p:spTgt>
                                        </p:tgtEl>
                                        <p:attrNameLst>
                                          <p:attrName>style.visibility</p:attrName>
                                        </p:attrNameLst>
                                      </p:cBhvr>
                                      <p:to>
                                        <p:strVal val="visible"/>
                                      </p:to>
                                    </p:set>
                                    <p:animEffect transition="in" filter="fade">
                                      <p:cBhvr>
                                        <p:cTn id="26" dur="1000"/>
                                        <p:tgtEl>
                                          <p:spTgt spid="2018314">
                                            <p:txEl>
                                              <p:pRg st="3" end="3"/>
                                            </p:txEl>
                                          </p:spTgt>
                                        </p:tgtEl>
                                      </p:cBhvr>
                                    </p:animEffect>
                                    <p:anim calcmode="lin" valueType="num">
                                      <p:cBhvr>
                                        <p:cTn id="27" dur="1000" fill="hold"/>
                                        <p:tgtEl>
                                          <p:spTgt spid="201831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2018314">
                                            <p:txEl>
                                              <p:pRg st="3" end="3"/>
                                            </p:txEl>
                                          </p:spTgt>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2018314">
                                            <p:txEl>
                                              <p:pRg st="4" end="4"/>
                                            </p:txEl>
                                          </p:spTgt>
                                        </p:tgtEl>
                                        <p:attrNameLst>
                                          <p:attrName>style.visibility</p:attrName>
                                        </p:attrNameLst>
                                      </p:cBhvr>
                                      <p:to>
                                        <p:strVal val="visible"/>
                                      </p:to>
                                    </p:set>
                                    <p:animEffect transition="in" filter="fade">
                                      <p:cBhvr>
                                        <p:cTn id="31" dur="1000"/>
                                        <p:tgtEl>
                                          <p:spTgt spid="2018314">
                                            <p:txEl>
                                              <p:pRg st="4" end="4"/>
                                            </p:txEl>
                                          </p:spTgt>
                                        </p:tgtEl>
                                      </p:cBhvr>
                                    </p:animEffect>
                                    <p:anim calcmode="lin" valueType="num">
                                      <p:cBhvr>
                                        <p:cTn id="32" dur="1000" fill="hold"/>
                                        <p:tgtEl>
                                          <p:spTgt spid="201831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2018314">
                                            <p:txEl>
                                              <p:pRg st="4" end="4"/>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018314">
                                            <p:txEl>
                                              <p:pRg st="5" end="5"/>
                                            </p:txEl>
                                          </p:spTgt>
                                        </p:tgtEl>
                                        <p:attrNameLst>
                                          <p:attrName>style.visibility</p:attrName>
                                        </p:attrNameLst>
                                      </p:cBhvr>
                                      <p:to>
                                        <p:strVal val="visible"/>
                                      </p:to>
                                    </p:set>
                                    <p:animEffect transition="in" filter="fade">
                                      <p:cBhvr>
                                        <p:cTn id="36" dur="1000"/>
                                        <p:tgtEl>
                                          <p:spTgt spid="2018314">
                                            <p:txEl>
                                              <p:pRg st="5" end="5"/>
                                            </p:txEl>
                                          </p:spTgt>
                                        </p:tgtEl>
                                      </p:cBhvr>
                                    </p:animEffect>
                                    <p:anim calcmode="lin" valueType="num">
                                      <p:cBhvr>
                                        <p:cTn id="37" dur="1000" fill="hold"/>
                                        <p:tgtEl>
                                          <p:spTgt spid="2018314">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2018314">
                                            <p:txEl>
                                              <p:pRg st="5" end="5"/>
                                            </p:txEl>
                                          </p:spTgt>
                                        </p:tgtEl>
                                        <p:attrNameLst>
                                          <p:attrName>ppt_y</p:attrName>
                                        </p:attrNameLst>
                                      </p:cBhvr>
                                      <p:tavLst>
                                        <p:tav tm="0">
                                          <p:val>
                                            <p:strVal val="#ppt_y-.1"/>
                                          </p:val>
                                        </p:tav>
                                        <p:tav tm="100000">
                                          <p:val>
                                            <p:strVal val="#ppt_y"/>
                                          </p:val>
                                        </p:tav>
                                      </p:tavLst>
                                    </p:anim>
                                  </p:childTnLst>
                                </p:cTn>
                              </p:par>
                              <p:par>
                                <p:cTn id="39" presetID="9" presetClass="emph" presetSubtype="0" nodeType="withEffect">
                                  <p:stCondLst>
                                    <p:cond delay="0"/>
                                  </p:stCondLst>
                                  <p:childTnLst>
                                    <p:set>
                                      <p:cBhvr rctx="PPT">
                                        <p:cTn id="40" dur="indefinite"/>
                                        <p:tgtEl>
                                          <p:spTgt spid="9"/>
                                        </p:tgtEl>
                                        <p:attrNameLst>
                                          <p:attrName>style.opacity</p:attrName>
                                        </p:attrNameLst>
                                      </p:cBhvr>
                                      <p:to>
                                        <p:strVal val="0.85"/>
                                      </p:to>
                                    </p:set>
                                    <p:animEffect filter="image" prLst="opacity: 0.85">
                                      <p:cBhvr rctx="IE">
                                        <p:cTn id="41" dur="indefinite"/>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right)">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831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A33E8171-969F-3B4C-8980-8B51F724A81E}"/>
              </a:ext>
            </a:extLst>
          </p:cNvPr>
          <p:cNvSpPr>
            <a:spLocks noGrp="1"/>
          </p:cNvSpPr>
          <p:nvPr>
            <p:ph sz="half" idx="2"/>
          </p:nvPr>
        </p:nvSpPr>
        <p:spPr/>
        <p:txBody>
          <a:bodyPr/>
          <a:lstStyle/>
          <a:p>
            <a:endParaRPr lang="en-US"/>
          </a:p>
        </p:txBody>
      </p:sp>
      <p:pic>
        <p:nvPicPr>
          <p:cNvPr id="5" name="Picture 2" descr="jesus">
            <a:extLst>
              <a:ext uri="{FF2B5EF4-FFF2-40B4-BE49-F238E27FC236}">
                <a16:creationId xmlns:a16="http://schemas.microsoft.com/office/drawing/2014/main" xmlns="" id="{6E30A751-05EC-C74E-9031-9976FB6D4503}"/>
              </a:ext>
            </a:extLst>
          </p:cNvPr>
          <p:cNvPicPr>
            <a:picLocks noChangeAspect="1" noChangeArrowheads="1"/>
          </p:cNvPicPr>
          <p:nvPr/>
        </p:nvPicPr>
        <p:blipFill>
          <a:blip r:embed="rId2"/>
          <a:srcRect/>
          <a:stretch>
            <a:fillRect/>
          </a:stretch>
        </p:blipFill>
        <p:spPr bwMode="auto">
          <a:xfrm rot="272897">
            <a:off x="5450375" y="345397"/>
            <a:ext cx="5311234" cy="6439746"/>
          </a:xfrm>
          <a:prstGeom prst="rect">
            <a:avLst/>
          </a:prstGeom>
          <a:noFill/>
          <a:effectLst>
            <a:softEdge rad="635000"/>
          </a:effectLst>
        </p:spPr>
      </p:pic>
      <p:sp>
        <p:nvSpPr>
          <p:cNvPr id="6" name="EVERY OTHER MIRACLE">
            <a:extLst>
              <a:ext uri="{FF2B5EF4-FFF2-40B4-BE49-F238E27FC236}">
                <a16:creationId xmlns:a16="http://schemas.microsoft.com/office/drawing/2014/main" xmlns="" id="{41480356-6142-334A-AF23-7C695ACCEB98}"/>
              </a:ext>
            </a:extLst>
          </p:cNvPr>
          <p:cNvSpPr txBox="1">
            <a:spLocks noChangeArrowheads="1"/>
          </p:cNvSpPr>
          <p:nvPr/>
        </p:nvSpPr>
        <p:spPr bwMode="auto">
          <a:xfrm>
            <a:off x="2119423" y="180753"/>
            <a:ext cx="7166344" cy="735914"/>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glow" dir="tl">
                <a:rot lat="0" lon="0" rev="5400000"/>
              </a:lightRig>
            </a:scene3d>
            <a:sp3d contourW="12700">
              <a:bevelT w="25400" h="25400"/>
              <a:contourClr>
                <a:srgbClr val="D26900"/>
              </a:contourClr>
            </a:sp3d>
          </a:bodyPr>
          <a:lstStyle/>
          <a:p>
            <a:pPr lvl="0" algn="ctr" eaLnBrk="1" hangingPunct="1">
              <a:lnSpc>
                <a:spcPct val="90000"/>
              </a:lnSpc>
              <a:defRPr/>
            </a:pPr>
            <a:r>
              <a:rPr lang="en-US" sz="4800" dirty="0">
                <a:ln w="11430"/>
                <a:solidFill>
                  <a:srgbClr val="FFC000"/>
                </a:solidFill>
                <a:effectLst>
                  <a:outerShdw blurRad="127000" dist="88900" dir="3000000" algn="tl">
                    <a:srgbClr val="000000"/>
                  </a:outerShdw>
                </a:effectLst>
                <a:latin typeface="Impact" pitchFamily="34" charset="0"/>
                <a:cs typeface="Tahoma" pitchFamily="34" charset="0"/>
              </a:rPr>
              <a:t>Are there examples of</a:t>
            </a:r>
          </a:p>
        </p:txBody>
      </p:sp>
      <p:sp>
        <p:nvSpPr>
          <p:cNvPr id="7" name="is believable!">
            <a:extLst>
              <a:ext uri="{FF2B5EF4-FFF2-40B4-BE49-F238E27FC236}">
                <a16:creationId xmlns:a16="http://schemas.microsoft.com/office/drawing/2014/main" xmlns="" id="{B1377C92-9998-CE45-AD94-76270EDA5263}"/>
              </a:ext>
            </a:extLst>
          </p:cNvPr>
          <p:cNvSpPr txBox="1">
            <a:spLocks noChangeArrowheads="1"/>
          </p:cNvSpPr>
          <p:nvPr/>
        </p:nvSpPr>
        <p:spPr bwMode="auto">
          <a:xfrm>
            <a:off x="5447414" y="669850"/>
            <a:ext cx="4540102" cy="374150"/>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lvl="0" algn="ctr" eaLnBrk="1" hangingPunct="1">
              <a:lnSpc>
                <a:spcPct val="90000"/>
              </a:lnSpc>
              <a:defRPr/>
            </a:pPr>
            <a:r>
              <a:rPr lang="en-US" sz="4800" dirty="0">
                <a:ln>
                  <a:solidFill>
                    <a:srgbClr val="000000"/>
                  </a:solidFill>
                </a:ln>
                <a:effectLst>
                  <a:outerShdw blurRad="88900" dist="88900" dir="3000000" algn="tl" rotWithShape="0">
                    <a:prstClr val="black"/>
                  </a:outerShdw>
                </a:effectLst>
                <a:latin typeface="Impact" pitchFamily="34" charset="0"/>
                <a:cs typeface="Tahoma" pitchFamily="34" charset="0"/>
              </a:rPr>
              <a:t>Modern day miracles?</a:t>
            </a:r>
          </a:p>
        </p:txBody>
      </p:sp>
      <p:pic>
        <p:nvPicPr>
          <p:cNvPr id="8" name="Picture 7">
            <a:extLst>
              <a:ext uri="{FF2B5EF4-FFF2-40B4-BE49-F238E27FC236}">
                <a16:creationId xmlns:a16="http://schemas.microsoft.com/office/drawing/2014/main" xmlns="" id="{39716A87-46AB-8F45-B8B6-9BD0A340C982}"/>
              </a:ext>
            </a:extLst>
          </p:cNvPr>
          <p:cNvPicPr>
            <a:picLocks noChangeAspect="1"/>
          </p:cNvPicPr>
          <p:nvPr/>
        </p:nvPicPr>
        <p:blipFill>
          <a:blip r:embed="rId3"/>
          <a:stretch>
            <a:fillRect/>
          </a:stretch>
        </p:blipFill>
        <p:spPr>
          <a:xfrm rot="21170477">
            <a:off x="707677" y="1406049"/>
            <a:ext cx="3436781" cy="4826000"/>
          </a:xfrm>
          <a:prstGeom prst="rect">
            <a:avLst/>
          </a:prstGeom>
        </p:spPr>
      </p:pic>
      <p:pic>
        <p:nvPicPr>
          <p:cNvPr id="9" name="Picture 8">
            <a:extLst>
              <a:ext uri="{FF2B5EF4-FFF2-40B4-BE49-F238E27FC236}">
                <a16:creationId xmlns:a16="http://schemas.microsoft.com/office/drawing/2014/main" xmlns="" id="{A18B3530-3577-5D4C-9F99-D8F738881A20}"/>
              </a:ext>
            </a:extLst>
          </p:cNvPr>
          <p:cNvPicPr>
            <a:picLocks noChangeAspect="1"/>
          </p:cNvPicPr>
          <p:nvPr/>
        </p:nvPicPr>
        <p:blipFill>
          <a:blip r:embed="rId4"/>
          <a:stretch>
            <a:fillRect/>
          </a:stretch>
        </p:blipFill>
        <p:spPr>
          <a:xfrm rot="731730">
            <a:off x="4555165" y="1470712"/>
            <a:ext cx="2927157" cy="4358640"/>
          </a:xfrm>
          <a:prstGeom prst="rect">
            <a:avLst/>
          </a:prstGeom>
        </p:spPr>
      </p:pic>
      <p:pic>
        <p:nvPicPr>
          <p:cNvPr id="10" name="Picture 9">
            <a:extLst>
              <a:ext uri="{FF2B5EF4-FFF2-40B4-BE49-F238E27FC236}">
                <a16:creationId xmlns:a16="http://schemas.microsoft.com/office/drawing/2014/main" xmlns="" id="{3510B2FC-72C4-4944-8E95-68B926B3C215}"/>
              </a:ext>
            </a:extLst>
          </p:cNvPr>
          <p:cNvPicPr>
            <a:picLocks noChangeAspect="1"/>
          </p:cNvPicPr>
          <p:nvPr/>
        </p:nvPicPr>
        <p:blipFill>
          <a:blip r:embed="rId5"/>
          <a:stretch>
            <a:fillRect/>
          </a:stretch>
        </p:blipFill>
        <p:spPr>
          <a:xfrm rot="21284403">
            <a:off x="8284548" y="1202926"/>
            <a:ext cx="3436165" cy="5270680"/>
          </a:xfrm>
          <a:prstGeom prst="rect">
            <a:avLst/>
          </a:prstGeom>
        </p:spPr>
      </p:pic>
    </p:spTree>
    <p:extLst>
      <p:ext uri="{BB962C8B-B14F-4D97-AF65-F5344CB8AC3E}">
        <p14:creationId xmlns:p14="http://schemas.microsoft.com/office/powerpoint/2010/main" val="266842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heckerboard(across)">
                                      <p:cBhvr>
                                        <p:cTn id="11" dur="500"/>
                                        <p:tgtEl>
                                          <p:spTgt spid="9"/>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45DE-0241-B243-A29D-65F36DBA7898}"/>
              </a:ext>
            </a:extLst>
          </p:cNvPr>
          <p:cNvSpPr>
            <a:spLocks noGrp="1"/>
          </p:cNvSpPr>
          <p:nvPr>
            <p:ph type="title"/>
          </p:nvPr>
        </p:nvSpPr>
        <p:spPr/>
        <p:txBody>
          <a:bodyPr/>
          <a:lstStyle/>
          <a:p>
            <a:endParaRPr lang="en-US" dirty="0"/>
          </a:p>
        </p:txBody>
      </p:sp>
      <p:graphicFrame>
        <p:nvGraphicFramePr>
          <p:cNvPr id="11" name="Content Placeholder 10">
            <a:extLst>
              <a:ext uri="{FF2B5EF4-FFF2-40B4-BE49-F238E27FC236}">
                <a16:creationId xmlns:a16="http://schemas.microsoft.com/office/drawing/2014/main" xmlns="" id="{6EE6B3BF-30D5-B64C-9339-692EF192DF9A}"/>
              </a:ext>
            </a:extLst>
          </p:cNvPr>
          <p:cNvGraphicFramePr>
            <a:graphicFrameLocks noGrp="1"/>
          </p:cNvGraphicFramePr>
          <p:nvPr>
            <p:ph idx="1"/>
            <p:extLst>
              <p:ext uri="{D42A27DB-BD31-4B8C-83A1-F6EECF244321}">
                <p14:modId xmlns:p14="http://schemas.microsoft.com/office/powerpoint/2010/main" val="2390087395"/>
              </p:ext>
            </p:extLst>
          </p:nvPr>
        </p:nvGraphicFramePr>
        <p:xfrm>
          <a:off x="3491346" y="2081261"/>
          <a:ext cx="7841673"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1581345615">
            <a:extLst>
              <a:ext uri="{FF2B5EF4-FFF2-40B4-BE49-F238E27FC236}">
                <a16:creationId xmlns:a16="http://schemas.microsoft.com/office/drawing/2014/main" xmlns="" id="{E48132BD-153A-9F4F-B5CB-C6046F503FD7}"/>
              </a:ext>
            </a:extLst>
          </p:cNvPr>
          <p:cNvPicPr>
            <a:picLocks noChangeAspect="1" noChangeArrowheads="1"/>
          </p:cNvPicPr>
          <p:nvPr/>
        </p:nvPicPr>
        <p:blipFill>
          <a:blip r:embed="rId7"/>
          <a:srcRect/>
          <a:stretch>
            <a:fillRect/>
          </a:stretch>
        </p:blipFill>
        <p:spPr bwMode="auto">
          <a:xfrm>
            <a:off x="249382" y="1852551"/>
            <a:ext cx="3241964" cy="4702628"/>
          </a:xfrm>
          <a:prstGeom prst="rect">
            <a:avLst/>
          </a:prstGeom>
          <a:noFill/>
          <a:ln w="28575">
            <a:noFill/>
            <a:miter lim="800000"/>
            <a:headEnd/>
            <a:tailEnd/>
          </a:ln>
          <a:effectLst>
            <a:outerShdw blurRad="76200" dir="13500000" sy="23000" kx="1200000" algn="br" rotWithShape="0">
              <a:prstClr val="black">
                <a:alpha val="45000"/>
              </a:prst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lumMod val="50000"/>
              </a:srgbClr>
            </a:contourClr>
          </a:sp3d>
        </p:spPr>
      </p:pic>
    </p:spTree>
    <p:extLst>
      <p:ext uri="{BB962C8B-B14F-4D97-AF65-F5344CB8AC3E}">
        <p14:creationId xmlns:p14="http://schemas.microsoft.com/office/powerpoint/2010/main" val="42137549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rot="21300000">
            <a:off x="1724967" y="994788"/>
            <a:ext cx="8450664" cy="5737609"/>
          </a:xfrm>
          <a:prstGeom prst="roundRect">
            <a:avLst>
              <a:gd name="adj" fmla="val 0"/>
            </a:avLst>
          </a:prstGeom>
          <a:blipFill dpi="0" rotWithShape="1">
            <a:blip r:embed="rId3">
              <a:alphaModFix amt="48000"/>
            </a:blip>
            <a:srcRect/>
            <a:stretch>
              <a:fillRect l="-1000" b="-3000"/>
            </a:stretch>
          </a:blipFill>
          <a:ln w="12700" cap="flat" cmpd="sng" algn="ctr">
            <a:solidFill>
              <a:schemeClr val="tx1"/>
            </a:solidFill>
            <a:prstDash val="solid"/>
            <a:round/>
            <a:headEnd type="none" w="sm" len="sm"/>
            <a:tailEnd type="none" w="sm" len="sm"/>
          </a:ln>
          <a:effectLst>
            <a:outerShdw dist="381000" dir="2700000" algn="tl" rotWithShape="0">
              <a:prstClr val="black"/>
            </a:outerShdw>
            <a:softEdge rad="317500"/>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sp>
        <p:nvSpPr>
          <p:cNvPr id="5" name="TWO QUESTIONS ?"/>
          <p:cNvSpPr txBox="1">
            <a:spLocks noChangeArrowheads="1"/>
          </p:cNvSpPr>
          <p:nvPr/>
        </p:nvSpPr>
        <p:spPr bwMode="auto">
          <a:xfrm>
            <a:off x="1752601" y="190919"/>
            <a:ext cx="8534400" cy="59695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scene3d>
            <a:sp3d extrusionH="44450" contourW="12700">
              <a:bevelT w="50800" h="25400"/>
              <a:extrusionClr>
                <a:schemeClr val="tx1"/>
              </a:extrusionClr>
              <a:contourClr>
                <a:srgbClr val="000000"/>
              </a:contourClr>
            </a:sp3d>
          </a:bodyPr>
          <a:lstStyle/>
          <a:p>
            <a:pPr algn="ctr" rtl="0" fontAlgn="base">
              <a:lnSpc>
                <a:spcPct val="90000"/>
              </a:lnSpc>
              <a:spcBef>
                <a:spcPct val="0"/>
              </a:spcBef>
              <a:spcAft>
                <a:spcPct val="0"/>
              </a:spcAft>
              <a:defRPr/>
            </a:pPr>
            <a:r>
              <a:rPr lang="en-US" sz="4800" b="1" dirty="0">
                <a:ln w="11430"/>
                <a:solidFill>
                  <a:srgbClr val="FA6500"/>
                </a:solidFill>
                <a:effectLst>
                  <a:outerShdw blurRad="127000" dist="114300" dir="3000000" algn="tl">
                    <a:srgbClr val="000000"/>
                  </a:outerShdw>
                </a:effectLst>
                <a:latin typeface="Impact" pitchFamily="34" charset="0"/>
                <a:cs typeface="Tahoma" pitchFamily="34" charset="0"/>
              </a:rPr>
              <a:t>TWO QUESTIONS</a:t>
            </a:r>
          </a:p>
        </p:txBody>
      </p:sp>
      <p:sp>
        <p:nvSpPr>
          <p:cNvPr id="6" name="Text Box 10"/>
          <p:cNvSpPr txBox="1">
            <a:spLocks noChangeArrowheads="1"/>
          </p:cNvSpPr>
          <p:nvPr/>
        </p:nvSpPr>
        <p:spPr bwMode="auto">
          <a:xfrm>
            <a:off x="2209801" y="1981200"/>
            <a:ext cx="7480931" cy="3677930"/>
          </a:xfrm>
          <a:prstGeom prst="rect">
            <a:avLst/>
          </a:prstGeom>
          <a:noFill/>
          <a:ln w="12700">
            <a:noFill/>
            <a:miter lim="800000"/>
            <a:headEnd type="none" w="sm" len="sm"/>
            <a:tailEnd type="none" w="sm" len="sm"/>
          </a:ln>
          <a:effectLst/>
        </p:spPr>
        <p:txBody>
          <a:bodyPr wrap="square">
            <a:spAutoFit/>
          </a:bodyPr>
          <a:lstStyle/>
          <a:p>
            <a:pPr marL="682625" indent="-682625">
              <a:lnSpc>
                <a:spcPct val="90000"/>
              </a:lnSpc>
              <a:spcBef>
                <a:spcPts val="4200"/>
              </a:spcBef>
              <a:defRPr/>
            </a:pPr>
            <a:r>
              <a:rPr lang="en-US" sz="4400" b="1" dirty="0">
                <a:solidFill>
                  <a:srgbClr val="FF822D"/>
                </a:solidFill>
                <a:effectLst>
                  <a:glow rad="101600">
                    <a:srgbClr val="000000">
                      <a:alpha val="40000"/>
                    </a:srgbClr>
                  </a:glow>
                  <a:outerShdw blurRad="50800" dist="63500" dir="2700000" algn="tl" rotWithShape="0">
                    <a:prstClr val="black"/>
                  </a:outerShdw>
                </a:effectLst>
                <a:latin typeface="Cambria" pitchFamily="18" charset="0"/>
              </a:rPr>
              <a:t>1.</a:t>
            </a:r>
            <a:r>
              <a:rPr lang="en-US" sz="4400" b="1" dirty="0">
                <a:solidFill>
                  <a:srgbClr val="FFFFFF"/>
                </a:solidFill>
                <a:effectLst>
                  <a:glow rad="101600">
                    <a:srgbClr val="000000">
                      <a:alpha val="40000"/>
                    </a:srgbClr>
                  </a:glow>
                  <a:outerShdw blurRad="50800" dist="63500" dir="2700000" algn="tl" rotWithShape="0">
                    <a:prstClr val="black"/>
                  </a:outerShdw>
                </a:effectLst>
                <a:latin typeface="Cambria" pitchFamily="18" charset="0"/>
              </a:rPr>
              <a:t>  </a:t>
            </a:r>
            <a:r>
              <a:rPr lang="en-US" sz="4400" dirty="0">
                <a:solidFill>
                  <a:srgbClr val="FFFFFF"/>
                </a:solidFill>
                <a:effectLst>
                  <a:glow rad="101600">
                    <a:srgbClr val="000000">
                      <a:alpha val="40000"/>
                    </a:srgbClr>
                  </a:glow>
                  <a:outerShdw blurRad="50800" dist="63500" dir="2700000" algn="tl" rotWithShape="0">
                    <a:prstClr val="black"/>
                  </a:outerShdw>
                </a:effectLst>
                <a:latin typeface="Cambria" pitchFamily="18" charset="0"/>
              </a:rPr>
              <a:t>Do we have an accurate copy of the original NT documents?</a:t>
            </a:r>
          </a:p>
          <a:p>
            <a:pPr marL="682625" indent="-682625">
              <a:lnSpc>
                <a:spcPct val="90000"/>
              </a:lnSpc>
              <a:spcBef>
                <a:spcPts val="4200"/>
              </a:spcBef>
              <a:defRPr/>
            </a:pPr>
            <a:r>
              <a:rPr lang="en-US" sz="4400" dirty="0" smtClean="0">
                <a:solidFill>
                  <a:srgbClr val="FF822D"/>
                </a:solidFill>
                <a:effectLst>
                  <a:glow rad="101600">
                    <a:srgbClr val="000000">
                      <a:alpha val="40000"/>
                    </a:srgbClr>
                  </a:glow>
                  <a:outerShdw blurRad="50800" dist="63500" dir="2700000" algn="tl" rotWithShape="0">
                    <a:prstClr val="black"/>
                  </a:outerShdw>
                </a:effectLst>
                <a:latin typeface="Cambria" pitchFamily="18" charset="0"/>
              </a:rPr>
              <a:t>2.</a:t>
            </a:r>
            <a:r>
              <a:rPr lang="en-US" sz="4400" dirty="0"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  Do the original NT documents tell the truth?</a:t>
            </a:r>
            <a:endParaRPr lang="en-US" sz="4400" b="1" i="1" dirty="0">
              <a:solidFill>
                <a:srgbClr val="FFFFFF"/>
              </a:solidFill>
              <a:effectLst>
                <a:glow rad="101600">
                  <a:srgbClr val="000000">
                    <a:alpha val="40000"/>
                  </a:srgbClr>
                </a:glow>
                <a:outerShdw blurRad="50800" dist="63500" dir="2700000" algn="tl" rotWithShape="0">
                  <a:prstClr val="black"/>
                </a:outerShdw>
              </a:effectLst>
              <a:latin typeface="Cambria" pitchFamily="18" charset="0"/>
            </a:endParaRPr>
          </a:p>
        </p:txBody>
      </p:sp>
      <p:sp>
        <p:nvSpPr>
          <p:cNvPr id="9" name="for investigating the reliability of the New Testament"/>
          <p:cNvSpPr txBox="1">
            <a:spLocks noChangeArrowheads="1"/>
          </p:cNvSpPr>
          <p:nvPr/>
        </p:nvSpPr>
        <p:spPr bwMode="auto">
          <a:xfrm>
            <a:off x="1981200" y="685800"/>
            <a:ext cx="7924800"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spc="-15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for investigating the reliability of the New Testament</a:t>
            </a:r>
            <a:endParaRPr lang="en-US" sz="4800" b="1" spc="-15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endParaRPr>
          </a:p>
        </p:txBody>
      </p:sp>
      <p:sp>
        <p:nvSpPr>
          <p:cNvPr id="8"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3166760908"/>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
                                            <p:txEl>
                                              <p:pRg st="0" end="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rot="21300000">
            <a:off x="1724967" y="994788"/>
            <a:ext cx="8450664" cy="5737609"/>
          </a:xfrm>
          <a:prstGeom prst="roundRect">
            <a:avLst>
              <a:gd name="adj" fmla="val 0"/>
            </a:avLst>
          </a:prstGeom>
          <a:blipFill dpi="0" rotWithShape="1">
            <a:blip r:embed="rId3">
              <a:alphaModFix amt="48000"/>
            </a:blip>
            <a:srcRect/>
            <a:stretch>
              <a:fillRect l="-1000" b="-3000"/>
            </a:stretch>
          </a:blipFill>
          <a:ln w="12700" cap="flat" cmpd="sng" algn="ctr">
            <a:solidFill>
              <a:schemeClr val="tx1"/>
            </a:solidFill>
            <a:prstDash val="solid"/>
            <a:round/>
            <a:headEnd type="none" w="sm" len="sm"/>
            <a:tailEnd type="none" w="sm" len="sm"/>
          </a:ln>
          <a:effectLst>
            <a:outerShdw dist="381000" dir="2700000" algn="tl" rotWithShape="0">
              <a:prstClr val="black"/>
            </a:outerShdw>
            <a:softEdge rad="317500"/>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sp>
        <p:nvSpPr>
          <p:cNvPr id="5" name="TWO QUESTIONS ?"/>
          <p:cNvSpPr txBox="1">
            <a:spLocks noChangeArrowheads="1"/>
          </p:cNvSpPr>
          <p:nvPr/>
        </p:nvSpPr>
        <p:spPr bwMode="auto">
          <a:xfrm>
            <a:off x="1752601" y="190919"/>
            <a:ext cx="8534400" cy="59695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scene3d>
            <a:sp3d extrusionH="44450" contourW="12700">
              <a:bevelT w="50800" h="25400"/>
              <a:extrusionClr>
                <a:schemeClr val="tx1"/>
              </a:extrusionClr>
              <a:contourClr>
                <a:srgbClr val="000000"/>
              </a:contourClr>
            </a:sp3d>
          </a:bodyPr>
          <a:lstStyle/>
          <a:p>
            <a:pPr algn="ctr" rtl="0" fontAlgn="base">
              <a:lnSpc>
                <a:spcPct val="90000"/>
              </a:lnSpc>
              <a:spcBef>
                <a:spcPct val="0"/>
              </a:spcBef>
              <a:spcAft>
                <a:spcPct val="0"/>
              </a:spcAft>
              <a:defRPr/>
            </a:pPr>
            <a:r>
              <a:rPr lang="en-US" sz="4800" b="1" dirty="0" smtClean="0">
                <a:ln w="11430"/>
                <a:solidFill>
                  <a:srgbClr val="FA6500"/>
                </a:solidFill>
                <a:effectLst>
                  <a:outerShdw blurRad="127000" dist="114300" dir="3000000" algn="tl">
                    <a:srgbClr val="000000"/>
                  </a:outerShdw>
                </a:effectLst>
                <a:latin typeface="Impact" pitchFamily="34" charset="0"/>
                <a:cs typeface="Tahoma" pitchFamily="34" charset="0"/>
              </a:rPr>
              <a:t>What is the New Testament?</a:t>
            </a:r>
            <a:endParaRPr lang="en-US" sz="4800" b="1" dirty="0">
              <a:ln w="11430"/>
              <a:solidFill>
                <a:srgbClr val="FA6500"/>
              </a:solidFill>
              <a:effectLst>
                <a:outerShdw blurRad="127000" dist="114300" dir="3000000" algn="tl">
                  <a:srgbClr val="000000"/>
                </a:outerShdw>
              </a:effectLst>
              <a:latin typeface="Impact" pitchFamily="34" charset="0"/>
              <a:cs typeface="Tahoma" pitchFamily="34" charset="0"/>
            </a:endParaRPr>
          </a:p>
        </p:txBody>
      </p:sp>
      <p:sp>
        <p:nvSpPr>
          <p:cNvPr id="6" name="Text Box 10"/>
          <p:cNvSpPr txBox="1">
            <a:spLocks noChangeArrowheads="1"/>
          </p:cNvSpPr>
          <p:nvPr/>
        </p:nvSpPr>
        <p:spPr bwMode="auto">
          <a:xfrm>
            <a:off x="778933" y="1234392"/>
            <a:ext cx="10718800" cy="5736955"/>
          </a:xfrm>
          <a:prstGeom prst="rect">
            <a:avLst/>
          </a:prstGeom>
          <a:noFill/>
          <a:ln w="12700">
            <a:noFill/>
            <a:miter lim="800000"/>
            <a:headEnd type="none" w="sm" len="sm"/>
            <a:tailEnd type="none" w="sm" len="sm"/>
          </a:ln>
          <a:effectLst/>
        </p:spPr>
        <p:txBody>
          <a:bodyPr wrap="square">
            <a:spAutoFit/>
          </a:bodyPr>
          <a:lstStyle/>
          <a:p>
            <a:pPr marL="682625" indent="-682625">
              <a:lnSpc>
                <a:spcPct val="90000"/>
              </a:lnSpc>
              <a:spcBef>
                <a:spcPts val="4200"/>
              </a:spcBef>
              <a:defRPr/>
            </a:pPr>
            <a:r>
              <a:rPr lang="en-US" sz="3600" dirty="0"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Twenty-seven individual, hand-written documents (autographs), abt. 12 different authors, written </a:t>
            </a:r>
            <a:r>
              <a:rPr lang="en-US" sz="3600" dirty="0">
                <a:solidFill>
                  <a:srgbClr val="FFFFFF"/>
                </a:solidFill>
                <a:effectLst>
                  <a:glow rad="101600">
                    <a:srgbClr val="000000">
                      <a:alpha val="40000"/>
                    </a:srgbClr>
                  </a:glow>
                  <a:outerShdw blurRad="50800" dist="63500" dir="2700000" algn="tl" rotWithShape="0">
                    <a:prstClr val="black"/>
                  </a:outerShdw>
                </a:effectLst>
                <a:latin typeface="Cambria" pitchFamily="18" charset="0"/>
              </a:rPr>
              <a:t>in </a:t>
            </a:r>
            <a:r>
              <a:rPr lang="en-US" sz="3600" dirty="0" err="1"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Koine</a:t>
            </a:r>
            <a:r>
              <a:rPr lang="en-US" sz="3600" dirty="0"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 Greek</a:t>
            </a:r>
          </a:p>
          <a:p>
            <a:pPr marL="682625" indent="-682625">
              <a:lnSpc>
                <a:spcPct val="90000"/>
              </a:lnSpc>
              <a:spcBef>
                <a:spcPts val="4200"/>
              </a:spcBef>
              <a:defRPr/>
            </a:pPr>
            <a:r>
              <a:rPr lang="en-US" sz="3600" dirty="0"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The Gospels &amp; Acts (Matt, Mark, Luke, John, Acts)</a:t>
            </a:r>
          </a:p>
          <a:p>
            <a:pPr marL="682625" indent="-682625">
              <a:lnSpc>
                <a:spcPct val="90000"/>
              </a:lnSpc>
              <a:spcBef>
                <a:spcPts val="4200"/>
              </a:spcBef>
              <a:defRPr/>
            </a:pPr>
            <a:r>
              <a:rPr lang="en-US" sz="3600" dirty="0"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Letters &amp; Epistles of Paul</a:t>
            </a:r>
          </a:p>
          <a:p>
            <a:pPr marL="682625" indent="-682625">
              <a:lnSpc>
                <a:spcPct val="90000"/>
              </a:lnSpc>
              <a:spcBef>
                <a:spcPts val="4200"/>
              </a:spcBef>
              <a:defRPr/>
            </a:pPr>
            <a:r>
              <a:rPr lang="en-US" sz="3600" dirty="0"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The General Epistles (James, Peter, John, Jude)</a:t>
            </a:r>
          </a:p>
          <a:p>
            <a:pPr marL="682625" indent="-682625">
              <a:lnSpc>
                <a:spcPct val="90000"/>
              </a:lnSpc>
              <a:spcBef>
                <a:spcPts val="4200"/>
              </a:spcBef>
              <a:defRPr/>
            </a:pPr>
            <a:endParaRPr lang="en-US" sz="3600" b="1" i="1" dirty="0">
              <a:solidFill>
                <a:srgbClr val="FFFFFF"/>
              </a:solidFill>
              <a:effectLst>
                <a:glow rad="101600">
                  <a:srgbClr val="000000">
                    <a:alpha val="40000"/>
                  </a:srgbClr>
                </a:glow>
                <a:outerShdw blurRad="50800" dist="63500" dir="2700000" algn="tl" rotWithShape="0">
                  <a:prstClr val="black"/>
                </a:outerShdw>
              </a:effectLst>
              <a:latin typeface="Cambria" pitchFamily="18" charset="0"/>
            </a:endParaRPr>
          </a:p>
        </p:txBody>
      </p:sp>
      <p:sp>
        <p:nvSpPr>
          <p:cNvPr id="8"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869511215"/>
      </p:ext>
    </p:extLst>
  </p:cSld>
  <p:clrMapOvr>
    <a:masterClrMapping/>
  </p:clrMapOvr>
  <p:transition>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rot="21300000">
            <a:off x="1724967" y="994788"/>
            <a:ext cx="8450664" cy="5737609"/>
          </a:xfrm>
          <a:prstGeom prst="roundRect">
            <a:avLst>
              <a:gd name="adj" fmla="val 0"/>
            </a:avLst>
          </a:prstGeom>
          <a:blipFill dpi="0" rotWithShape="1">
            <a:blip r:embed="rId3">
              <a:alphaModFix amt="48000"/>
            </a:blip>
            <a:srcRect/>
            <a:stretch>
              <a:fillRect l="-1000" b="-3000"/>
            </a:stretch>
          </a:blipFill>
          <a:ln w="12700" cap="flat" cmpd="sng" algn="ctr">
            <a:solidFill>
              <a:schemeClr val="tx1"/>
            </a:solidFill>
            <a:prstDash val="solid"/>
            <a:round/>
            <a:headEnd type="none" w="sm" len="sm"/>
            <a:tailEnd type="none" w="sm" len="sm"/>
          </a:ln>
          <a:effectLst>
            <a:outerShdw dist="381000" dir="2700000" algn="tl" rotWithShape="0">
              <a:prstClr val="black"/>
            </a:outerShdw>
            <a:softEdge rad="317500"/>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sp>
        <p:nvSpPr>
          <p:cNvPr id="5" name="TWO QUESTIONS ?"/>
          <p:cNvSpPr txBox="1">
            <a:spLocks noChangeArrowheads="1"/>
          </p:cNvSpPr>
          <p:nvPr/>
        </p:nvSpPr>
        <p:spPr bwMode="auto">
          <a:xfrm>
            <a:off x="1752601" y="190919"/>
            <a:ext cx="8534400" cy="59695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scene3d>
            <a:sp3d extrusionH="44450" contourW="12700">
              <a:bevelT w="50800" h="25400"/>
              <a:extrusionClr>
                <a:schemeClr val="tx1"/>
              </a:extrusionClr>
              <a:contourClr>
                <a:srgbClr val="000000"/>
              </a:contourClr>
            </a:sp3d>
          </a:bodyPr>
          <a:lstStyle/>
          <a:p>
            <a:pPr algn="ctr" rtl="0" fontAlgn="base">
              <a:lnSpc>
                <a:spcPct val="90000"/>
              </a:lnSpc>
              <a:spcBef>
                <a:spcPct val="0"/>
              </a:spcBef>
              <a:spcAft>
                <a:spcPct val="0"/>
              </a:spcAft>
              <a:defRPr/>
            </a:pPr>
            <a:r>
              <a:rPr lang="en-US" sz="4800" b="1" dirty="0" smtClean="0">
                <a:ln w="11430"/>
                <a:solidFill>
                  <a:srgbClr val="FA6500"/>
                </a:solidFill>
                <a:effectLst>
                  <a:outerShdw blurRad="127000" dist="114300" dir="3000000" algn="tl">
                    <a:srgbClr val="000000"/>
                  </a:outerShdw>
                </a:effectLst>
                <a:latin typeface="Impact" pitchFamily="34" charset="0"/>
                <a:cs typeface="Tahoma" pitchFamily="34" charset="0"/>
              </a:rPr>
              <a:t>What is the New Testament?</a:t>
            </a:r>
            <a:endParaRPr lang="en-US" sz="4800" b="1" dirty="0">
              <a:ln w="11430"/>
              <a:solidFill>
                <a:srgbClr val="FA6500"/>
              </a:solidFill>
              <a:effectLst>
                <a:outerShdw blurRad="127000" dist="114300" dir="3000000" algn="tl">
                  <a:srgbClr val="000000"/>
                </a:outerShdw>
              </a:effectLst>
              <a:latin typeface="Impact" pitchFamily="34" charset="0"/>
              <a:cs typeface="Tahoma" pitchFamily="34" charset="0"/>
            </a:endParaRPr>
          </a:p>
        </p:txBody>
      </p:sp>
      <p:sp>
        <p:nvSpPr>
          <p:cNvPr id="6" name="Text Box 10"/>
          <p:cNvSpPr txBox="1">
            <a:spLocks noChangeArrowheads="1"/>
          </p:cNvSpPr>
          <p:nvPr/>
        </p:nvSpPr>
        <p:spPr bwMode="auto">
          <a:xfrm>
            <a:off x="778933" y="1234392"/>
            <a:ext cx="10718800" cy="3662541"/>
          </a:xfrm>
          <a:prstGeom prst="rect">
            <a:avLst/>
          </a:prstGeom>
          <a:noFill/>
          <a:ln w="12700">
            <a:noFill/>
            <a:miter lim="800000"/>
            <a:headEnd type="none" w="sm" len="sm"/>
            <a:tailEnd type="none" w="sm" len="sm"/>
          </a:ln>
          <a:effectLst/>
        </p:spPr>
        <p:txBody>
          <a:bodyPr wrap="square">
            <a:spAutoFit/>
          </a:bodyPr>
          <a:lstStyle/>
          <a:p>
            <a:pPr marL="682625" indent="-682625">
              <a:lnSpc>
                <a:spcPct val="90000"/>
              </a:lnSpc>
              <a:spcBef>
                <a:spcPts val="4200"/>
              </a:spcBef>
              <a:defRPr/>
            </a:pPr>
            <a:r>
              <a:rPr lang="en-US" sz="3600" b="1" i="1" dirty="0"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Thousands of hand-written copies were made and in circulation in the Mediterranean region</a:t>
            </a:r>
          </a:p>
          <a:p>
            <a:pPr marL="682625" indent="-682625">
              <a:lnSpc>
                <a:spcPct val="90000"/>
              </a:lnSpc>
              <a:spcBef>
                <a:spcPts val="4200"/>
              </a:spcBef>
              <a:defRPr/>
            </a:pPr>
            <a:r>
              <a:rPr lang="en-US" sz="3600" b="1" i="1" dirty="0"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We do not have the originals...</a:t>
            </a:r>
            <a:r>
              <a:rPr lang="en-US" sz="3600" b="1" i="1" dirty="0">
                <a:solidFill>
                  <a:srgbClr val="FFFFFF"/>
                </a:solidFill>
                <a:effectLst>
                  <a:glow rad="101600">
                    <a:srgbClr val="000000">
                      <a:alpha val="40000"/>
                    </a:srgbClr>
                  </a:glow>
                  <a:outerShdw blurRad="50800" dist="63500" dir="2700000" algn="tl" rotWithShape="0">
                    <a:prstClr val="black"/>
                  </a:outerShdw>
                </a:effectLst>
                <a:latin typeface="Cambria" pitchFamily="18" charset="0"/>
              </a:rPr>
              <a:t> </a:t>
            </a:r>
            <a:r>
              <a:rPr lang="en-US" sz="3600" b="1" i="1" dirty="0"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                                                             									</a:t>
            </a:r>
            <a:r>
              <a:rPr lang="mr-IN" sz="3600" b="1" i="1" dirty="0"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a:t>
            </a:r>
            <a:r>
              <a:rPr lang="en-US" sz="3600" b="1" i="1" dirty="0" smtClean="0">
                <a:solidFill>
                  <a:srgbClr val="FFFFFF"/>
                </a:solidFill>
                <a:effectLst>
                  <a:glow rad="101600">
                    <a:srgbClr val="000000">
                      <a:alpha val="40000"/>
                    </a:srgbClr>
                  </a:glow>
                  <a:outerShdw blurRad="50800" dist="63500" dir="2700000" algn="tl" rotWithShape="0">
                    <a:prstClr val="black"/>
                  </a:outerShdw>
                </a:effectLst>
                <a:latin typeface="Cambria" pitchFamily="18" charset="0"/>
              </a:rPr>
              <a:t>but this is actually ok!</a:t>
            </a:r>
          </a:p>
          <a:p>
            <a:pPr marL="682625" indent="-682625">
              <a:lnSpc>
                <a:spcPct val="90000"/>
              </a:lnSpc>
              <a:spcBef>
                <a:spcPts val="4200"/>
              </a:spcBef>
              <a:defRPr/>
            </a:pPr>
            <a:endParaRPr lang="en-US" sz="3600" b="1" i="1" dirty="0">
              <a:solidFill>
                <a:srgbClr val="FFFFFF"/>
              </a:solidFill>
              <a:effectLst>
                <a:glow rad="101600">
                  <a:srgbClr val="000000">
                    <a:alpha val="40000"/>
                  </a:srgbClr>
                </a:glow>
                <a:outerShdw blurRad="50800" dist="63500" dir="2700000" algn="tl" rotWithShape="0">
                  <a:prstClr val="black"/>
                </a:outerShdw>
              </a:effectLst>
              <a:latin typeface="Cambria" pitchFamily="18" charset="0"/>
            </a:endParaRPr>
          </a:p>
        </p:txBody>
      </p:sp>
      <p:sp>
        <p:nvSpPr>
          <p:cNvPr id="8"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1911189451"/>
      </p:ext>
    </p:extLst>
  </p:cSld>
  <p:clrMapOvr>
    <a:masterClrMapping/>
  </p:clrMapOvr>
  <p:transition>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nuscript-new-testament-codex.jpg"/>
          <p:cNvPicPr>
            <a:picLocks noChangeAspect="1"/>
          </p:cNvPicPr>
          <p:nvPr/>
        </p:nvPicPr>
        <p:blipFill>
          <a:blip r:embed="rId3"/>
          <a:srcRect/>
          <a:stretch>
            <a:fillRect/>
          </a:stretch>
        </p:blipFill>
        <p:spPr>
          <a:xfrm rot="21180000">
            <a:off x="2181987" y="303307"/>
            <a:ext cx="7828026" cy="6254019"/>
          </a:xfrm>
          <a:prstGeom prst="rect">
            <a:avLst/>
          </a:prstGeom>
          <a:noFill/>
          <a:effectLst>
            <a:outerShdw blurRad="88900" dist="127000" dir="3000000" algn="tl" rotWithShape="0">
              <a:prstClr val="black"/>
            </a:outerShdw>
            <a:softEdge rad="31750"/>
          </a:effectLst>
        </p:spPr>
      </p:pic>
      <p:sp>
        <p:nvSpPr>
          <p:cNvPr id="30" name="TWO QUESTIONS ?"/>
          <p:cNvSpPr txBox="1">
            <a:spLocks noChangeArrowheads="1"/>
          </p:cNvSpPr>
          <p:nvPr/>
        </p:nvSpPr>
        <p:spPr bwMode="auto">
          <a:xfrm>
            <a:off x="1927761" y="170121"/>
            <a:ext cx="7243948" cy="581831"/>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spc="-100" dirty="0">
                <a:ln w="11430"/>
                <a:solidFill>
                  <a:srgbClr val="FA6500"/>
                </a:solidFill>
                <a:effectLst>
                  <a:outerShdw blurRad="127000" dist="114300" dir="3000000" algn="tl">
                    <a:srgbClr val="000000"/>
                  </a:outerShdw>
                  <a:reflection blurRad="6350" stA="50000" endA="300" endPos="50000" dist="29997" dir="5400000" sy="-100000" algn="bl" rotWithShape="0"/>
                </a:effectLst>
                <a:latin typeface="Impact" pitchFamily="34" charset="0"/>
                <a:cs typeface="Tahoma" pitchFamily="34" charset="0"/>
              </a:rPr>
              <a:t>HOW DO WE KNOW WE HAVE</a:t>
            </a:r>
          </a:p>
        </p:txBody>
      </p:sp>
      <p:sp>
        <p:nvSpPr>
          <p:cNvPr id="41" name="Text Box"/>
          <p:cNvSpPr txBox="1">
            <a:spLocks noChangeArrowheads="1"/>
          </p:cNvSpPr>
          <p:nvPr/>
        </p:nvSpPr>
        <p:spPr bwMode="auto">
          <a:xfrm>
            <a:off x="626533" y="1240733"/>
            <a:ext cx="10837334" cy="4912114"/>
          </a:xfrm>
          <a:prstGeom prst="rect">
            <a:avLst/>
          </a:prstGeom>
          <a:noFill/>
          <a:ln w="12700">
            <a:noFill/>
            <a:miter lim="800000"/>
            <a:headEnd type="none" w="sm" len="sm"/>
            <a:tailEnd type="none" w="sm" len="sm"/>
          </a:ln>
          <a:effectLst/>
        </p:spPr>
        <p:txBody>
          <a:bodyPr wrap="square" lIns="0" tIns="0" rIns="0" bIns="0">
            <a:spAutoFit/>
          </a:bodyPr>
          <a:lstStyle/>
          <a:p>
            <a:pPr marL="628650" indent="-628650">
              <a:lnSpc>
                <a:spcPct val="80000"/>
              </a:lnSpc>
              <a:spcBef>
                <a:spcPts val="1800"/>
              </a:spcBef>
              <a:spcAft>
                <a:spcPts val="600"/>
              </a:spcAft>
              <a:buClr>
                <a:srgbClr val="FA6500"/>
              </a:buClr>
              <a:buSzPct val="110000"/>
              <a:buFont typeface="+mj-lt"/>
              <a:buAutoNum type="arabicPeriod"/>
              <a:defRPr/>
            </a:pPr>
            <a:r>
              <a:rPr lang="en-US" sz="36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EARLY: 43% of 8,000 NT verses are in Manuscripts earlier than 225 AD  </a:t>
            </a:r>
          </a:p>
          <a:p>
            <a:pPr marL="628650" indent="-628650">
              <a:lnSpc>
                <a:spcPct val="80000"/>
              </a:lnSpc>
              <a:spcBef>
                <a:spcPts val="1800"/>
              </a:spcBef>
              <a:spcAft>
                <a:spcPts val="600"/>
              </a:spcAft>
              <a:buClr>
                <a:srgbClr val="FA6500"/>
              </a:buClr>
              <a:buSzPct val="110000"/>
              <a:buFont typeface="+mj-lt"/>
              <a:buAutoNum type="arabicPeriod"/>
              <a:defRPr/>
            </a:pPr>
            <a:r>
              <a:rPr lang="en-US" sz="36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MANY: Over 5,700 Greek &amp; 19,000 manuscripts in other languages (total Greek manuscripts stack over a mile high compared to 4 feet for classical Greek authors). </a:t>
            </a:r>
          </a:p>
          <a:p>
            <a:pPr marL="628650" indent="-628650">
              <a:lnSpc>
                <a:spcPct val="80000"/>
              </a:lnSpc>
              <a:spcBef>
                <a:spcPts val="1800"/>
              </a:spcBef>
              <a:spcAft>
                <a:spcPts val="600"/>
              </a:spcAft>
              <a:buClr>
                <a:srgbClr val="FA6500"/>
              </a:buClr>
              <a:buSzPct val="110000"/>
              <a:buFont typeface="+mj-lt"/>
              <a:buAutoNum type="arabicPeriod"/>
              <a:defRPr/>
            </a:pPr>
            <a:r>
              <a:rPr lang="en-US" sz="36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COOROBORATED: Over 36,000 quotations from early church  fathers</a:t>
            </a:r>
          </a:p>
          <a:p>
            <a:pPr marL="628650" indent="-628650">
              <a:lnSpc>
                <a:spcPct val="80000"/>
              </a:lnSpc>
              <a:spcBef>
                <a:spcPts val="1800"/>
              </a:spcBef>
              <a:spcAft>
                <a:spcPts val="600"/>
              </a:spcAft>
              <a:buClr>
                <a:srgbClr val="FA6500"/>
              </a:buClr>
              <a:buSzPct val="110000"/>
              <a:buFont typeface="+mj-lt"/>
              <a:buAutoNum type="arabicPeriod"/>
              <a:defRPr/>
            </a:pPr>
            <a:r>
              <a:rPr lang="en-US" sz="36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COPIED: 99.5% accurate </a:t>
            </a:r>
          </a:p>
        </p:txBody>
      </p:sp>
      <p:sp>
        <p:nvSpPr>
          <p:cNvPr id="43" name="Are Usually Confusions Or Denials"/>
          <p:cNvSpPr txBox="1">
            <a:spLocks noChangeArrowheads="1"/>
          </p:cNvSpPr>
          <p:nvPr/>
        </p:nvSpPr>
        <p:spPr bwMode="auto">
          <a:xfrm>
            <a:off x="2901538" y="639779"/>
            <a:ext cx="7350826"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w="6350">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an accurate copy of the original NT?</a:t>
            </a:r>
          </a:p>
        </p:txBody>
      </p:sp>
    </p:spTree>
    <p:extLst>
      <p:ext uri="{BB962C8B-B14F-4D97-AF65-F5344CB8AC3E}">
        <p14:creationId xmlns:p14="http://schemas.microsoft.com/office/powerpoint/2010/main" val="2139076488"/>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65"/>
                                      </p:to>
                                    </p:set>
                                    <p:animEffect filter="image" prLst="opacity: 0.65">
                                      <p:cBhvr rctx="IE">
                                        <p:cTn id="7" dur="indefinite"/>
                                        <p:tgtEl>
                                          <p:spTgt spid="5"/>
                                        </p:tgtEl>
                                      </p:cBhvr>
                                    </p:animEffect>
                                  </p:childTnLst>
                                </p:cTn>
                              </p:par>
                            </p:childTnLst>
                          </p:cTn>
                        </p:par>
                        <p:par>
                          <p:cTn id="8" fill="hold">
                            <p:stCondLst>
                              <p:cond delay="0"/>
                            </p:stCondLst>
                            <p:childTnLst>
                              <p:par>
                                <p:cTn id="9" presetID="52" presetClass="entr" presetSubtype="0" fill="hold" grpId="0" nodeType="after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Scale>
                                      <p:cBhvr>
                                        <p:cTn id="11" dur="1000" decel="50000" fill="hold">
                                          <p:stCondLst>
                                            <p:cond delay="0"/>
                                          </p:stCondLst>
                                        </p:cTn>
                                        <p:tgtEl>
                                          <p:spTgt spid="4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41">
                                            <p:txEl>
                                              <p:pRg st="0" end="0"/>
                                            </p:txEl>
                                          </p:spTgt>
                                        </p:tgtEl>
                                        <p:attrNameLst>
                                          <p:attrName>ppt_x</p:attrName>
                                          <p:attrName>ppt_y</p:attrName>
                                        </p:attrNameLst>
                                      </p:cBhvr>
                                    </p:animMotion>
                                    <p:animEffect transition="in" filter="fade">
                                      <p:cBhvr>
                                        <p:cTn id="13" dur="1000"/>
                                        <p:tgtEl>
                                          <p:spTgt spid="4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2" presetClass="entr" presetSubtype="0" fill="hold" grpId="0" nodeType="clickEffect">
                                  <p:stCondLst>
                                    <p:cond delay="0"/>
                                  </p:stCondLst>
                                  <p:childTnLst>
                                    <p:set>
                                      <p:cBhvr>
                                        <p:cTn id="17" dur="1" fill="hold">
                                          <p:stCondLst>
                                            <p:cond delay="0"/>
                                          </p:stCondLst>
                                        </p:cTn>
                                        <p:tgtEl>
                                          <p:spTgt spid="41">
                                            <p:txEl>
                                              <p:pRg st="1" end="1"/>
                                            </p:txEl>
                                          </p:spTgt>
                                        </p:tgtEl>
                                        <p:attrNameLst>
                                          <p:attrName>style.visibility</p:attrName>
                                        </p:attrNameLst>
                                      </p:cBhvr>
                                      <p:to>
                                        <p:strVal val="visible"/>
                                      </p:to>
                                    </p:set>
                                    <p:animScale>
                                      <p:cBhvr>
                                        <p:cTn id="18" dur="1000" decel="50000" fill="hold">
                                          <p:stCondLst>
                                            <p:cond delay="0"/>
                                          </p:stCondLst>
                                        </p:cTn>
                                        <p:tgtEl>
                                          <p:spTgt spid="41">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41">
                                            <p:txEl>
                                              <p:pRg st="1" end="1"/>
                                            </p:txEl>
                                          </p:spTgt>
                                        </p:tgtEl>
                                        <p:attrNameLst>
                                          <p:attrName>ppt_x</p:attrName>
                                          <p:attrName>ppt_y</p:attrName>
                                        </p:attrNameLst>
                                      </p:cBhvr>
                                    </p:animMotion>
                                    <p:animEffect transition="in" filter="fade">
                                      <p:cBhvr>
                                        <p:cTn id="20" dur="1000"/>
                                        <p:tgtEl>
                                          <p:spTgt spid="4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2" presetClass="entr" presetSubtype="0" fill="hold" grpId="0" nodeType="clickEffect">
                                  <p:stCondLst>
                                    <p:cond delay="0"/>
                                  </p:stCondLst>
                                  <p:childTnLst>
                                    <p:set>
                                      <p:cBhvr>
                                        <p:cTn id="24" dur="1" fill="hold">
                                          <p:stCondLst>
                                            <p:cond delay="0"/>
                                          </p:stCondLst>
                                        </p:cTn>
                                        <p:tgtEl>
                                          <p:spTgt spid="41">
                                            <p:txEl>
                                              <p:pRg st="2" end="2"/>
                                            </p:txEl>
                                          </p:spTgt>
                                        </p:tgtEl>
                                        <p:attrNameLst>
                                          <p:attrName>style.visibility</p:attrName>
                                        </p:attrNameLst>
                                      </p:cBhvr>
                                      <p:to>
                                        <p:strVal val="visible"/>
                                      </p:to>
                                    </p:set>
                                    <p:animScale>
                                      <p:cBhvr>
                                        <p:cTn id="25" dur="1000" decel="50000" fill="hold">
                                          <p:stCondLst>
                                            <p:cond delay="0"/>
                                          </p:stCondLst>
                                        </p:cTn>
                                        <p:tgtEl>
                                          <p:spTgt spid="41">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41">
                                            <p:txEl>
                                              <p:pRg st="2" end="2"/>
                                            </p:txEl>
                                          </p:spTgt>
                                        </p:tgtEl>
                                        <p:attrNameLst>
                                          <p:attrName>ppt_x</p:attrName>
                                          <p:attrName>ppt_y</p:attrName>
                                        </p:attrNameLst>
                                      </p:cBhvr>
                                    </p:animMotion>
                                    <p:animEffect transition="in" filter="fade">
                                      <p:cBhvr>
                                        <p:cTn id="27" dur="1000"/>
                                        <p:tgtEl>
                                          <p:spTgt spid="4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2" presetClass="entr" presetSubtype="0" fill="hold" grpId="0" nodeType="clickEffect">
                                  <p:stCondLst>
                                    <p:cond delay="0"/>
                                  </p:stCondLst>
                                  <p:childTnLst>
                                    <p:set>
                                      <p:cBhvr>
                                        <p:cTn id="31" dur="1" fill="hold">
                                          <p:stCondLst>
                                            <p:cond delay="0"/>
                                          </p:stCondLst>
                                        </p:cTn>
                                        <p:tgtEl>
                                          <p:spTgt spid="41">
                                            <p:txEl>
                                              <p:pRg st="3" end="3"/>
                                            </p:txEl>
                                          </p:spTgt>
                                        </p:tgtEl>
                                        <p:attrNameLst>
                                          <p:attrName>style.visibility</p:attrName>
                                        </p:attrNameLst>
                                      </p:cBhvr>
                                      <p:to>
                                        <p:strVal val="visible"/>
                                      </p:to>
                                    </p:set>
                                    <p:animScale>
                                      <p:cBhvr>
                                        <p:cTn id="32" dur="1000" decel="50000" fill="hold">
                                          <p:stCondLst>
                                            <p:cond delay="0"/>
                                          </p:stCondLst>
                                        </p:cTn>
                                        <p:tgtEl>
                                          <p:spTgt spid="41">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41">
                                            <p:txEl>
                                              <p:pRg st="3" end="3"/>
                                            </p:txEl>
                                          </p:spTgt>
                                        </p:tgtEl>
                                        <p:attrNameLst>
                                          <p:attrName>ppt_x</p:attrName>
                                          <p:attrName>ppt_y</p:attrName>
                                        </p:attrNameLst>
                                      </p:cBhvr>
                                    </p:animMotion>
                                    <p:animEffect transition="in" filter="fade">
                                      <p:cBhvr>
                                        <p:cTn id="34" dur="1000"/>
                                        <p:tgtEl>
                                          <p:spTgt spid="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Rectangle 20"/>
          <p:cNvSpPr/>
          <p:nvPr/>
        </p:nvSpPr>
        <p:spPr>
          <a:xfrm>
            <a:off x="0" y="0"/>
            <a:ext cx="12192000" cy="6858000"/>
          </a:xfrm>
          <a:prstGeom prst="rect">
            <a:avLst/>
          </a:prstGeom>
          <a:blipFill dpi="0" rotWithShape="1">
            <a:blip r:embed="rId3">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1795" name="Rectangle 3"/>
          <p:cNvSpPr>
            <a:spLocks noGrp="1" noChangeArrowheads="1"/>
          </p:cNvSpPr>
          <p:nvPr>
            <p:ph type="body" idx="4294967295"/>
          </p:nvPr>
        </p:nvSpPr>
        <p:spPr>
          <a:xfrm>
            <a:off x="1666501" y="4045526"/>
            <a:ext cx="8977745" cy="2590800"/>
          </a:xfrm>
          <a:effectLst/>
        </p:spPr>
        <p:txBody>
          <a:bodyPr>
            <a:normAutofit fontScale="77500" lnSpcReduction="20000"/>
          </a:bodyPr>
          <a:lstStyle/>
          <a:p>
            <a:pPr>
              <a:lnSpc>
                <a:spcPct val="90000"/>
              </a:lnSpc>
              <a:spcBef>
                <a:spcPts val="600"/>
              </a:spcBef>
              <a:buNone/>
              <a:defRPr/>
            </a:pPr>
            <a:r>
              <a:rPr lang="en-US" sz="2600" b="1" spc="-100" dirty="0">
                <a:effectLst>
                  <a:glow rad="63500">
                    <a:srgbClr val="000000">
                      <a:alpha val="40000"/>
                    </a:srgbClr>
                  </a:glow>
                  <a:outerShdw blurRad="63500" dist="63500" dir="2700000" algn="tl" rotWithShape="0">
                    <a:prstClr val="black"/>
                  </a:outerShdw>
                </a:effectLst>
                <a:latin typeface="Calibri" pitchFamily="34" charset="0"/>
              </a:rPr>
              <a:t>Copy 1:  God is </a:t>
            </a:r>
            <a:r>
              <a:rPr lang="en-US" sz="2600" dirty="0">
                <a:effectLst>
                  <a:glow rad="63500">
                    <a:srgbClr val="000000">
                      <a:alpha val="40000"/>
                    </a:srgbClr>
                  </a:glow>
                  <a:outerShdw blurRad="63500" dist="63500" dir="2700000" algn="tl" rotWithShape="0">
                    <a:prstClr val="black"/>
                  </a:outerShdw>
                </a:effectLst>
                <a:latin typeface="Calibri" pitchFamily="34" charset="0"/>
              </a:rPr>
              <a:t>#</a:t>
            </a:r>
            <a:r>
              <a:rPr lang="en-US" sz="2600" b="1" dirty="0" err="1">
                <a:effectLst>
                  <a:glow rad="63500">
                    <a:srgbClr val="000000">
                      <a:alpha val="40000"/>
                    </a:srgbClr>
                  </a:glow>
                  <a:outerShdw blurRad="63500" dist="63500" dir="2700000" algn="tl" rotWithShape="0">
                    <a:prstClr val="black"/>
                  </a:outerShdw>
                </a:effectLst>
                <a:latin typeface="Calibri" pitchFamily="34" charset="0"/>
              </a:rPr>
              <a:t>ust</a:t>
            </a:r>
            <a:r>
              <a:rPr lang="en-US" sz="2600" b="1" spc="-100" dirty="0">
                <a:effectLst>
                  <a:glow rad="63500">
                    <a:srgbClr val="000000">
                      <a:alpha val="40000"/>
                    </a:srgbClr>
                  </a:glow>
                  <a:outerShdw blurRad="63500" dist="63500" dir="2700000" algn="tl" rotWithShape="0">
                    <a:prstClr val="black"/>
                  </a:outerShdw>
                </a:effectLst>
                <a:latin typeface="Calibri" pitchFamily="34" charset="0"/>
              </a:rPr>
              <a:t> and the justifier of the one who has faith in Jesus.</a:t>
            </a:r>
          </a:p>
          <a:p>
            <a:pPr>
              <a:lnSpc>
                <a:spcPct val="90000"/>
              </a:lnSpc>
              <a:spcBef>
                <a:spcPts val="600"/>
              </a:spcBef>
              <a:buNone/>
              <a:defRPr/>
            </a:pPr>
            <a:r>
              <a:rPr lang="en-US" sz="2600" b="1" spc="-100" dirty="0">
                <a:effectLst>
                  <a:glow rad="63500">
                    <a:srgbClr val="000000">
                      <a:alpha val="40000"/>
                    </a:srgbClr>
                  </a:glow>
                  <a:outerShdw blurRad="63500" dist="63500" dir="2700000" algn="tl" rotWithShape="0">
                    <a:prstClr val="black"/>
                  </a:outerShdw>
                </a:effectLst>
                <a:latin typeface="Calibri" pitchFamily="34" charset="0"/>
              </a:rPr>
              <a:t>Copy 2:  God is </a:t>
            </a:r>
            <a:r>
              <a:rPr lang="en-US" sz="2600" b="1" dirty="0" err="1">
                <a:effectLst>
                  <a:glow rad="63500">
                    <a:srgbClr val="000000">
                      <a:alpha val="40000"/>
                    </a:srgbClr>
                  </a:glow>
                  <a:outerShdw blurRad="63500" dist="63500" dir="2700000" algn="tl" rotWithShape="0">
                    <a:prstClr val="black"/>
                  </a:outerShdw>
                </a:effectLst>
                <a:latin typeface="Calibri" pitchFamily="34" charset="0"/>
              </a:rPr>
              <a:t>j</a:t>
            </a:r>
            <a:r>
              <a:rPr lang="en-US" sz="2600" dirty="0" err="1">
                <a:effectLst>
                  <a:glow rad="63500">
                    <a:srgbClr val="000000">
                      <a:alpha val="40000"/>
                    </a:srgbClr>
                  </a:glow>
                  <a:outerShdw blurRad="63500" dist="63500" dir="2700000" algn="tl" rotWithShape="0">
                    <a:prstClr val="black"/>
                  </a:outerShdw>
                </a:effectLst>
                <a:latin typeface="Calibri" pitchFamily="34" charset="0"/>
              </a:rPr>
              <a:t>#</a:t>
            </a:r>
            <a:r>
              <a:rPr lang="en-US" sz="2600" b="1" dirty="0" err="1">
                <a:effectLst>
                  <a:glow rad="63500">
                    <a:srgbClr val="000000">
                      <a:alpha val="40000"/>
                    </a:srgbClr>
                  </a:glow>
                  <a:outerShdw blurRad="63500" dist="63500" dir="2700000" algn="tl" rotWithShape="0">
                    <a:prstClr val="black"/>
                  </a:outerShdw>
                </a:effectLst>
                <a:latin typeface="Calibri" pitchFamily="34" charset="0"/>
              </a:rPr>
              <a:t>st</a:t>
            </a:r>
            <a:r>
              <a:rPr lang="en-US" sz="2600" b="1" dirty="0">
                <a:effectLst>
                  <a:glow rad="63500">
                    <a:srgbClr val="000000">
                      <a:alpha val="40000"/>
                    </a:srgbClr>
                  </a:glow>
                  <a:outerShdw blurRad="63500" dist="63500" dir="2700000" algn="tl" rotWithShape="0">
                    <a:prstClr val="black"/>
                  </a:outerShdw>
                </a:effectLst>
                <a:latin typeface="Calibri" pitchFamily="34" charset="0"/>
              </a:rPr>
              <a:t> </a:t>
            </a:r>
            <a:r>
              <a:rPr lang="en-US" sz="2600" b="1" spc="-100" dirty="0">
                <a:effectLst>
                  <a:glow rad="63500">
                    <a:srgbClr val="000000">
                      <a:alpha val="40000"/>
                    </a:srgbClr>
                  </a:glow>
                  <a:outerShdw blurRad="63500" dist="63500" dir="2700000" algn="tl" rotWithShape="0">
                    <a:prstClr val="black"/>
                  </a:outerShdw>
                </a:effectLst>
                <a:latin typeface="Calibri" pitchFamily="34" charset="0"/>
              </a:rPr>
              <a:t>and the justifier of the one who has faith in Jesus.</a:t>
            </a:r>
          </a:p>
          <a:p>
            <a:pPr>
              <a:lnSpc>
                <a:spcPct val="90000"/>
              </a:lnSpc>
              <a:spcBef>
                <a:spcPts val="600"/>
              </a:spcBef>
              <a:buNone/>
              <a:defRPr/>
            </a:pPr>
            <a:r>
              <a:rPr lang="en-US" sz="2600" b="1" spc="-100" dirty="0">
                <a:effectLst>
                  <a:glow rad="63500">
                    <a:srgbClr val="000000">
                      <a:alpha val="40000"/>
                    </a:srgbClr>
                  </a:glow>
                  <a:outerShdw blurRad="63500" dist="63500" dir="2700000" algn="tl" rotWithShape="0">
                    <a:prstClr val="black"/>
                  </a:outerShdw>
                </a:effectLst>
                <a:latin typeface="Calibri" pitchFamily="34" charset="0"/>
              </a:rPr>
              <a:t>Copy 3:  God is </a:t>
            </a:r>
            <a:r>
              <a:rPr lang="en-US" sz="2600" b="1" dirty="0" err="1">
                <a:effectLst>
                  <a:glow rad="63500">
                    <a:srgbClr val="000000">
                      <a:alpha val="40000"/>
                    </a:srgbClr>
                  </a:glow>
                  <a:outerShdw blurRad="63500" dist="63500" dir="2700000" algn="tl" rotWithShape="0">
                    <a:prstClr val="black"/>
                  </a:outerShdw>
                </a:effectLst>
                <a:latin typeface="Calibri" pitchFamily="34" charset="0"/>
              </a:rPr>
              <a:t>ju</a:t>
            </a:r>
            <a:r>
              <a:rPr lang="en-US" sz="2600" dirty="0" err="1">
                <a:effectLst>
                  <a:glow rad="63500">
                    <a:srgbClr val="000000">
                      <a:alpha val="40000"/>
                    </a:srgbClr>
                  </a:glow>
                  <a:outerShdw blurRad="63500" dist="63500" dir="2700000" algn="tl" rotWithShape="0">
                    <a:prstClr val="black"/>
                  </a:outerShdw>
                </a:effectLst>
                <a:latin typeface="Calibri" pitchFamily="34" charset="0"/>
              </a:rPr>
              <a:t>#</a:t>
            </a:r>
            <a:r>
              <a:rPr lang="en-US" sz="2600" b="1" dirty="0" err="1">
                <a:effectLst>
                  <a:glow rad="63500">
                    <a:srgbClr val="000000">
                      <a:alpha val="40000"/>
                    </a:srgbClr>
                  </a:glow>
                  <a:outerShdw blurRad="63500" dist="63500" dir="2700000" algn="tl" rotWithShape="0">
                    <a:prstClr val="black"/>
                  </a:outerShdw>
                </a:effectLst>
                <a:latin typeface="Calibri" pitchFamily="34" charset="0"/>
              </a:rPr>
              <a:t>t</a:t>
            </a:r>
            <a:r>
              <a:rPr lang="en-US" sz="2600" b="1" spc="-100" dirty="0">
                <a:effectLst>
                  <a:glow rad="63500">
                    <a:srgbClr val="000000">
                      <a:alpha val="40000"/>
                    </a:srgbClr>
                  </a:glow>
                  <a:outerShdw blurRad="63500" dist="63500" dir="2700000" algn="tl" rotWithShape="0">
                    <a:prstClr val="black"/>
                  </a:outerShdw>
                </a:effectLst>
                <a:latin typeface="Calibri" pitchFamily="34" charset="0"/>
              </a:rPr>
              <a:t> and the justifier of the one who has faith in Jesus.</a:t>
            </a:r>
          </a:p>
          <a:p>
            <a:pPr>
              <a:lnSpc>
                <a:spcPct val="90000"/>
              </a:lnSpc>
              <a:spcBef>
                <a:spcPts val="600"/>
              </a:spcBef>
              <a:buNone/>
              <a:defRPr/>
            </a:pPr>
            <a:r>
              <a:rPr lang="en-US" sz="2600" b="1" spc="-100" dirty="0">
                <a:effectLst>
                  <a:glow rad="63500">
                    <a:srgbClr val="000000">
                      <a:alpha val="40000"/>
                    </a:srgbClr>
                  </a:glow>
                  <a:outerShdw blurRad="63500" dist="63500" dir="2700000" algn="tl" rotWithShape="0">
                    <a:prstClr val="black"/>
                  </a:outerShdw>
                </a:effectLst>
                <a:latin typeface="Calibri" pitchFamily="34" charset="0"/>
              </a:rPr>
              <a:t>Copy 4:  God is </a:t>
            </a:r>
            <a:r>
              <a:rPr lang="en-US" sz="2600" b="1" dirty="0">
                <a:effectLst>
                  <a:glow rad="63500">
                    <a:srgbClr val="000000">
                      <a:alpha val="40000"/>
                    </a:srgbClr>
                  </a:glow>
                  <a:outerShdw blurRad="63500" dist="63500" dir="2700000" algn="tl" rotWithShape="0">
                    <a:prstClr val="black"/>
                  </a:outerShdw>
                </a:effectLst>
                <a:latin typeface="Calibri" pitchFamily="34" charset="0"/>
              </a:rPr>
              <a:t>jus</a:t>
            </a:r>
            <a:r>
              <a:rPr lang="en-US" sz="2600" dirty="0">
                <a:effectLst>
                  <a:glow rad="63500">
                    <a:srgbClr val="000000">
                      <a:alpha val="40000"/>
                    </a:srgbClr>
                  </a:glow>
                  <a:outerShdw blurRad="63500" dist="63500" dir="2700000" algn="tl" rotWithShape="0">
                    <a:prstClr val="black"/>
                  </a:outerShdw>
                </a:effectLst>
                <a:latin typeface="Calibri" pitchFamily="34" charset="0"/>
              </a:rPr>
              <a:t>#</a:t>
            </a:r>
            <a:r>
              <a:rPr lang="en-US" sz="2600" b="1" spc="-100" dirty="0">
                <a:effectLst>
                  <a:glow rad="63500">
                    <a:srgbClr val="000000">
                      <a:alpha val="40000"/>
                    </a:srgbClr>
                  </a:glow>
                  <a:outerShdw blurRad="63500" dist="63500" dir="2700000" algn="tl" rotWithShape="0">
                    <a:prstClr val="black"/>
                  </a:outerShdw>
                </a:effectLst>
                <a:latin typeface="Calibri" pitchFamily="34" charset="0"/>
              </a:rPr>
              <a:t> and the justifier of the one who has faith in Jesus.</a:t>
            </a:r>
          </a:p>
          <a:p>
            <a:pPr>
              <a:lnSpc>
                <a:spcPct val="90000"/>
              </a:lnSpc>
              <a:spcBef>
                <a:spcPts val="600"/>
              </a:spcBef>
              <a:buNone/>
              <a:defRPr/>
            </a:pPr>
            <a:r>
              <a:rPr lang="en-US" sz="2600" b="1" spc="-100" dirty="0">
                <a:effectLst>
                  <a:glow rad="63500">
                    <a:srgbClr val="000000">
                      <a:alpha val="40000"/>
                    </a:srgbClr>
                  </a:glow>
                  <a:outerShdw blurRad="63500" dist="63500" dir="2700000" algn="tl" rotWithShape="0">
                    <a:prstClr val="black"/>
                  </a:outerShdw>
                </a:effectLst>
                <a:latin typeface="Calibri" pitchFamily="34" charset="0"/>
              </a:rPr>
              <a:t>Original:  God is </a:t>
            </a:r>
            <a:r>
              <a:rPr lang="en-US" sz="2600" b="1" dirty="0">
                <a:effectLst>
                  <a:glow rad="63500">
                    <a:srgbClr val="000000">
                      <a:alpha val="40000"/>
                    </a:srgbClr>
                  </a:glow>
                  <a:outerShdw blurRad="63500" dist="63500" dir="2700000" algn="tl" rotWithShape="0">
                    <a:prstClr val="black"/>
                  </a:outerShdw>
                </a:effectLst>
                <a:latin typeface="Calibri" pitchFamily="34" charset="0"/>
              </a:rPr>
              <a:t>just</a:t>
            </a:r>
            <a:r>
              <a:rPr lang="en-US" sz="2600" b="1" spc="-100" dirty="0">
                <a:effectLst>
                  <a:glow rad="63500">
                    <a:srgbClr val="000000">
                      <a:alpha val="40000"/>
                    </a:srgbClr>
                  </a:glow>
                  <a:outerShdw blurRad="63500" dist="63500" dir="2700000" algn="tl" rotWithShape="0">
                    <a:prstClr val="black"/>
                  </a:outerShdw>
                </a:effectLst>
                <a:latin typeface="Calibri" pitchFamily="34" charset="0"/>
              </a:rPr>
              <a:t> and the justifier of the one who has faith in Jesus.</a:t>
            </a:r>
          </a:p>
          <a:p>
            <a:pPr marL="0" indent="0" algn="ctr">
              <a:lnSpc>
                <a:spcPct val="90000"/>
              </a:lnSpc>
              <a:spcBef>
                <a:spcPts val="1200"/>
              </a:spcBef>
              <a:buNone/>
              <a:defRPr/>
            </a:pPr>
            <a:r>
              <a:rPr lang="en-US" sz="2600" dirty="0">
                <a:effectLst>
                  <a:glow rad="63500">
                    <a:srgbClr val="000000">
                      <a:alpha val="40000"/>
                    </a:srgbClr>
                  </a:glow>
                  <a:outerShdw blurRad="63500" dist="63500" dir="2700000" algn="tl" rotWithShape="0">
                    <a:prstClr val="black"/>
                  </a:outerShdw>
                </a:effectLst>
                <a:latin typeface="Impact" pitchFamily="34" charset="0"/>
              </a:rPr>
              <a:t>The NT Documents Have </a:t>
            </a:r>
            <a:r>
              <a:rPr lang="en-US" sz="2600" u="sng" dirty="0">
                <a:effectLst>
                  <a:glow rad="63500">
                    <a:srgbClr val="000000">
                      <a:alpha val="40000"/>
                    </a:srgbClr>
                  </a:glow>
                  <a:outerShdw blurRad="63500" dist="63500" dir="2700000" algn="tl" rotWithShape="0">
                    <a:prstClr val="black"/>
                  </a:outerShdw>
                </a:effectLst>
                <a:latin typeface="Impact" pitchFamily="34" charset="0"/>
              </a:rPr>
              <a:t>Far Fewer</a:t>
            </a:r>
            <a:r>
              <a:rPr lang="en-US" sz="2600" dirty="0">
                <a:effectLst>
                  <a:glow rad="63500">
                    <a:srgbClr val="000000">
                      <a:alpha val="40000"/>
                    </a:srgbClr>
                  </a:glow>
                  <a:outerShdw blurRad="63500" dist="63500" dir="2700000" algn="tl" rotWithShape="0">
                    <a:prstClr val="black"/>
                  </a:outerShdw>
                </a:effectLst>
                <a:latin typeface="Impact" pitchFamily="34" charset="0"/>
              </a:rPr>
              <a:t> Variations Than This Example</a:t>
            </a:r>
          </a:p>
        </p:txBody>
      </p:sp>
      <p:pic>
        <p:nvPicPr>
          <p:cNvPr id="149508" name="Picture 4"/>
          <p:cNvPicPr>
            <a:picLocks noChangeAspect="1" noChangeArrowheads="1"/>
          </p:cNvPicPr>
          <p:nvPr/>
        </p:nvPicPr>
        <p:blipFill>
          <a:blip r:embed="rId4"/>
          <a:srcRect/>
          <a:stretch>
            <a:fillRect/>
          </a:stretch>
        </p:blipFill>
        <p:spPr bwMode="auto">
          <a:xfrm>
            <a:off x="8683013" y="2010377"/>
            <a:ext cx="1487124" cy="1413675"/>
          </a:xfrm>
          <a:prstGeom prst="rect">
            <a:avLst/>
          </a:prstGeom>
          <a:noFill/>
          <a:ln w="12700">
            <a:noFill/>
            <a:miter lim="800000"/>
            <a:headEnd type="none" w="sm" len="sm"/>
            <a:tailEnd type="none" w="sm" len="sm"/>
          </a:ln>
        </p:spPr>
      </p:pic>
      <p:pic>
        <p:nvPicPr>
          <p:cNvPr id="149509" name="Picture 5"/>
          <p:cNvPicPr>
            <a:picLocks noChangeAspect="1" noChangeArrowheads="1"/>
          </p:cNvPicPr>
          <p:nvPr/>
        </p:nvPicPr>
        <p:blipFill>
          <a:blip r:embed="rId4"/>
          <a:srcRect/>
          <a:stretch>
            <a:fillRect/>
          </a:stretch>
        </p:blipFill>
        <p:spPr bwMode="auto">
          <a:xfrm>
            <a:off x="6930413" y="2010377"/>
            <a:ext cx="1487124" cy="1413675"/>
          </a:xfrm>
          <a:prstGeom prst="rect">
            <a:avLst/>
          </a:prstGeom>
          <a:noFill/>
          <a:ln w="12700">
            <a:noFill/>
            <a:miter lim="800000"/>
            <a:headEnd type="none" w="sm" len="sm"/>
            <a:tailEnd type="none" w="sm" len="sm"/>
          </a:ln>
        </p:spPr>
      </p:pic>
      <p:pic>
        <p:nvPicPr>
          <p:cNvPr id="149510" name="Picture 6"/>
          <p:cNvPicPr>
            <a:picLocks noChangeAspect="1" noChangeArrowheads="1"/>
          </p:cNvPicPr>
          <p:nvPr/>
        </p:nvPicPr>
        <p:blipFill>
          <a:blip r:embed="rId4"/>
          <a:srcRect/>
          <a:stretch>
            <a:fillRect/>
          </a:stretch>
        </p:blipFill>
        <p:spPr bwMode="auto">
          <a:xfrm>
            <a:off x="3653813" y="2010377"/>
            <a:ext cx="1487124" cy="1413675"/>
          </a:xfrm>
          <a:prstGeom prst="rect">
            <a:avLst/>
          </a:prstGeom>
          <a:noFill/>
          <a:ln w="12700">
            <a:noFill/>
            <a:miter lim="800000"/>
            <a:headEnd type="none" w="sm" len="sm"/>
            <a:tailEnd type="none" w="sm" len="sm"/>
          </a:ln>
        </p:spPr>
      </p:pic>
      <p:pic>
        <p:nvPicPr>
          <p:cNvPr id="149511" name="Picture 7"/>
          <p:cNvPicPr>
            <a:picLocks noChangeAspect="1" noChangeArrowheads="1"/>
          </p:cNvPicPr>
          <p:nvPr/>
        </p:nvPicPr>
        <p:blipFill>
          <a:blip r:embed="rId4"/>
          <a:srcRect/>
          <a:stretch>
            <a:fillRect/>
          </a:stretch>
        </p:blipFill>
        <p:spPr bwMode="auto">
          <a:xfrm>
            <a:off x="1977413" y="2010377"/>
            <a:ext cx="1487124" cy="1413675"/>
          </a:xfrm>
          <a:prstGeom prst="rect">
            <a:avLst/>
          </a:prstGeom>
          <a:noFill/>
          <a:ln w="12700">
            <a:noFill/>
            <a:miter lim="800000"/>
            <a:headEnd type="none" w="sm" len="sm"/>
            <a:tailEnd type="none" w="sm" len="sm"/>
          </a:ln>
        </p:spPr>
      </p:pic>
      <p:sp>
        <p:nvSpPr>
          <p:cNvPr id="149512" name="AutoShape 8"/>
          <p:cNvSpPr>
            <a:spLocks noChangeArrowheads="1"/>
          </p:cNvSpPr>
          <p:nvPr/>
        </p:nvSpPr>
        <p:spPr bwMode="auto">
          <a:xfrm>
            <a:off x="5105400" y="2438400"/>
            <a:ext cx="1905000" cy="762000"/>
          </a:xfrm>
          <a:custGeom>
            <a:avLst/>
            <a:gdLst>
              <a:gd name="T0" fmla="*/ 2147483647 w 21600"/>
              <a:gd name="T1" fmla="*/ 0 h 21600"/>
              <a:gd name="T2" fmla="*/ 0 w 21600"/>
              <a:gd name="T3" fmla="*/ 677394331 h 21600"/>
              <a:gd name="T4" fmla="*/ 2147483647 w 21600"/>
              <a:gd name="T5" fmla="*/ 812837806 h 21600"/>
              <a:gd name="T6" fmla="*/ 2147483647 w 21600"/>
              <a:gd name="T7" fmla="*/ 677394331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close/>
              </a:path>
            </a:pathLst>
          </a:custGeom>
          <a:solidFill>
            <a:srgbClr val="0000FF"/>
          </a:solidFill>
          <a:ln w="12700">
            <a:solidFill>
              <a:schemeClr val="tx1"/>
            </a:solidFill>
            <a:miter lim="800000"/>
            <a:headEnd type="none" w="sm" len="sm"/>
            <a:tailEnd type="none" w="sm" len="sm"/>
          </a:ln>
        </p:spPr>
        <p:txBody>
          <a:bodyPr wrap="none" anchor="ctr"/>
          <a:lstStyle/>
          <a:p>
            <a:endParaRPr lang="en-US">
              <a:solidFill>
                <a:srgbClr val="FFFFFF"/>
              </a:solidFill>
            </a:endParaRPr>
          </a:p>
        </p:txBody>
      </p:sp>
      <p:pic>
        <p:nvPicPr>
          <p:cNvPr id="149513" name="Picture 9"/>
          <p:cNvPicPr>
            <a:picLocks noChangeAspect="1" noChangeArrowheads="1"/>
          </p:cNvPicPr>
          <p:nvPr/>
        </p:nvPicPr>
        <p:blipFill>
          <a:blip r:embed="rId4"/>
          <a:srcRect/>
          <a:stretch>
            <a:fillRect/>
          </a:stretch>
        </p:blipFill>
        <p:spPr bwMode="auto">
          <a:xfrm>
            <a:off x="5254013" y="1095977"/>
            <a:ext cx="1487124" cy="1413675"/>
          </a:xfrm>
          <a:prstGeom prst="rect">
            <a:avLst/>
          </a:prstGeom>
          <a:noFill/>
          <a:ln w="12700">
            <a:noFill/>
            <a:miter lim="800000"/>
            <a:headEnd type="none" w="sm" len="sm"/>
            <a:tailEnd type="none" w="sm" len="sm"/>
          </a:ln>
        </p:spPr>
      </p:pic>
      <p:sp>
        <p:nvSpPr>
          <p:cNvPr id="149514" name="Text Box 10"/>
          <p:cNvSpPr txBox="1">
            <a:spLocks noChangeArrowheads="1"/>
          </p:cNvSpPr>
          <p:nvPr/>
        </p:nvSpPr>
        <p:spPr bwMode="auto">
          <a:xfrm>
            <a:off x="2009900" y="3505200"/>
            <a:ext cx="1447800" cy="523220"/>
          </a:xfrm>
          <a:prstGeom prst="rect">
            <a:avLst/>
          </a:prstGeom>
          <a:noFill/>
          <a:ln w="12700">
            <a:noFill/>
            <a:miter lim="800000"/>
            <a:headEnd type="none" w="sm" len="sm"/>
            <a:tailEnd type="none" w="sm" len="sm"/>
          </a:ln>
        </p:spPr>
        <p:txBody>
          <a:bodyPr>
            <a:spAutoFit/>
          </a:bodyPr>
          <a:lstStyle/>
          <a:p>
            <a:pPr algn="ctr">
              <a:spcBef>
                <a:spcPct val="50000"/>
              </a:spcBef>
            </a:pPr>
            <a:r>
              <a:rPr lang="en-US" sz="2800" dirty="0">
                <a:solidFill>
                  <a:srgbClr val="33CCCC"/>
                </a:solidFill>
                <a:effectLst>
                  <a:outerShdw blurRad="63500" dist="76200" dir="2700000" algn="tl" rotWithShape="0">
                    <a:prstClr val="black"/>
                  </a:outerShdw>
                </a:effectLst>
                <a:latin typeface="Impact" pitchFamily="34" charset="0"/>
              </a:rPr>
              <a:t>COPY 1</a:t>
            </a:r>
          </a:p>
        </p:txBody>
      </p:sp>
      <p:sp>
        <p:nvSpPr>
          <p:cNvPr id="149515" name="Text Box 11"/>
          <p:cNvSpPr txBox="1">
            <a:spLocks noChangeArrowheads="1"/>
          </p:cNvSpPr>
          <p:nvPr/>
        </p:nvSpPr>
        <p:spPr bwMode="auto">
          <a:xfrm>
            <a:off x="8720450" y="3505200"/>
            <a:ext cx="1447800" cy="523220"/>
          </a:xfrm>
          <a:prstGeom prst="rect">
            <a:avLst/>
          </a:prstGeom>
          <a:noFill/>
          <a:ln w="12700">
            <a:noFill/>
            <a:miter lim="800000"/>
            <a:headEnd type="none" w="sm" len="sm"/>
            <a:tailEnd type="none" w="sm" len="sm"/>
          </a:ln>
        </p:spPr>
        <p:txBody>
          <a:bodyPr>
            <a:spAutoFit/>
          </a:bodyPr>
          <a:lstStyle/>
          <a:p>
            <a:pPr algn="ctr">
              <a:spcBef>
                <a:spcPct val="50000"/>
              </a:spcBef>
            </a:pPr>
            <a:r>
              <a:rPr lang="en-US" sz="2800" dirty="0">
                <a:solidFill>
                  <a:srgbClr val="33CCCC"/>
                </a:solidFill>
                <a:effectLst>
                  <a:outerShdw blurRad="63500" dist="76200" dir="2700000" algn="tl" rotWithShape="0">
                    <a:prstClr val="black"/>
                  </a:outerShdw>
                </a:effectLst>
                <a:latin typeface="Impact" pitchFamily="34" charset="0"/>
              </a:rPr>
              <a:t>COPY 4</a:t>
            </a:r>
          </a:p>
        </p:txBody>
      </p:sp>
      <p:sp>
        <p:nvSpPr>
          <p:cNvPr id="149516" name="Text Box 12"/>
          <p:cNvSpPr txBox="1">
            <a:spLocks noChangeArrowheads="1"/>
          </p:cNvSpPr>
          <p:nvPr/>
        </p:nvSpPr>
        <p:spPr bwMode="auto">
          <a:xfrm>
            <a:off x="7003475" y="3505200"/>
            <a:ext cx="1447800" cy="523220"/>
          </a:xfrm>
          <a:prstGeom prst="rect">
            <a:avLst/>
          </a:prstGeom>
          <a:noFill/>
          <a:ln w="12700">
            <a:noFill/>
            <a:miter lim="800000"/>
            <a:headEnd type="none" w="sm" len="sm"/>
            <a:tailEnd type="none" w="sm" len="sm"/>
          </a:ln>
        </p:spPr>
        <p:txBody>
          <a:bodyPr>
            <a:spAutoFit/>
          </a:bodyPr>
          <a:lstStyle/>
          <a:p>
            <a:pPr algn="ctr">
              <a:spcBef>
                <a:spcPct val="50000"/>
              </a:spcBef>
            </a:pPr>
            <a:r>
              <a:rPr lang="en-US" sz="2800" dirty="0">
                <a:solidFill>
                  <a:srgbClr val="33CCCC"/>
                </a:solidFill>
                <a:effectLst>
                  <a:outerShdw blurRad="63500" dist="76200" dir="2700000" algn="tl" rotWithShape="0">
                    <a:prstClr val="black"/>
                  </a:outerShdw>
                </a:effectLst>
                <a:latin typeface="Impact" pitchFamily="34" charset="0"/>
              </a:rPr>
              <a:t>COPY 3</a:t>
            </a:r>
          </a:p>
        </p:txBody>
      </p:sp>
      <p:sp>
        <p:nvSpPr>
          <p:cNvPr id="149517" name="Text Box 13"/>
          <p:cNvSpPr txBox="1">
            <a:spLocks noChangeArrowheads="1"/>
          </p:cNvSpPr>
          <p:nvPr/>
        </p:nvSpPr>
        <p:spPr bwMode="auto">
          <a:xfrm>
            <a:off x="3715000" y="3505200"/>
            <a:ext cx="1447800" cy="523220"/>
          </a:xfrm>
          <a:prstGeom prst="rect">
            <a:avLst/>
          </a:prstGeom>
          <a:noFill/>
          <a:ln w="12700">
            <a:noFill/>
            <a:miter lim="800000"/>
            <a:headEnd type="none" w="sm" len="sm"/>
            <a:tailEnd type="none" w="sm" len="sm"/>
          </a:ln>
        </p:spPr>
        <p:txBody>
          <a:bodyPr>
            <a:spAutoFit/>
          </a:bodyPr>
          <a:lstStyle/>
          <a:p>
            <a:pPr algn="ctr">
              <a:spcBef>
                <a:spcPct val="50000"/>
              </a:spcBef>
            </a:pPr>
            <a:r>
              <a:rPr lang="en-US" sz="2800" dirty="0">
                <a:solidFill>
                  <a:srgbClr val="33CCCC"/>
                </a:solidFill>
                <a:effectLst>
                  <a:outerShdw blurRad="63500" dist="76200" dir="2700000" algn="tl" rotWithShape="0">
                    <a:prstClr val="black"/>
                  </a:outerShdw>
                </a:effectLst>
                <a:latin typeface="Impact" pitchFamily="34" charset="0"/>
              </a:rPr>
              <a:t>COPY 2</a:t>
            </a:r>
          </a:p>
        </p:txBody>
      </p:sp>
      <p:sp>
        <p:nvSpPr>
          <p:cNvPr id="149518" name="Text Box 14"/>
          <p:cNvSpPr txBox="1">
            <a:spLocks noChangeArrowheads="1"/>
          </p:cNvSpPr>
          <p:nvPr/>
        </p:nvSpPr>
        <p:spPr bwMode="auto">
          <a:xfrm>
            <a:off x="2770910" y="838201"/>
            <a:ext cx="2563091" cy="790345"/>
          </a:xfrm>
          <a:prstGeom prst="rect">
            <a:avLst/>
          </a:prstGeom>
          <a:noFill/>
          <a:ln w="12700">
            <a:noFill/>
            <a:miter lim="800000"/>
            <a:headEnd type="none" w="sm" len="sm"/>
            <a:tailEnd type="none" w="sm" len="sm"/>
          </a:ln>
        </p:spPr>
        <p:txBody>
          <a:bodyPr wrap="square">
            <a:spAutoFit/>
          </a:bodyPr>
          <a:lstStyle/>
          <a:p>
            <a:pPr algn="ctr">
              <a:lnSpc>
                <a:spcPct val="80000"/>
              </a:lnSpc>
            </a:pPr>
            <a:r>
              <a:rPr lang="en-US" sz="2800" dirty="0">
                <a:solidFill>
                  <a:srgbClr val="FFFFFF"/>
                </a:solidFill>
                <a:effectLst>
                  <a:glow rad="63500">
                    <a:srgbClr val="000000">
                      <a:alpha val="40000"/>
                    </a:srgbClr>
                  </a:glow>
                  <a:outerShdw blurRad="50800" dist="38100" dir="2700000" algn="tl" rotWithShape="0">
                    <a:prstClr val="black">
                      <a:alpha val="40000"/>
                    </a:prstClr>
                  </a:outerShdw>
                </a:effectLst>
                <a:latin typeface="Calibri" pitchFamily="34" charset="0"/>
              </a:rPr>
              <a:t>ORIGINAL</a:t>
            </a:r>
          </a:p>
          <a:p>
            <a:pPr algn="ctr">
              <a:lnSpc>
                <a:spcPct val="80000"/>
              </a:lnSpc>
            </a:pPr>
            <a:r>
              <a:rPr lang="en-US" sz="2800" dirty="0">
                <a:solidFill>
                  <a:srgbClr val="FFFFFF"/>
                </a:solidFill>
                <a:effectLst>
                  <a:glow rad="63500">
                    <a:srgbClr val="000000">
                      <a:alpha val="40000"/>
                    </a:srgbClr>
                  </a:glow>
                  <a:outerShdw blurRad="50800" dist="38100" dir="2700000" algn="tl" rotWithShape="0">
                    <a:prstClr val="black">
                      <a:alpha val="40000"/>
                    </a:prstClr>
                  </a:outerShdw>
                </a:effectLst>
                <a:latin typeface="Calibri" pitchFamily="34" charset="0"/>
              </a:rPr>
              <a:t>MANUSCRIPT</a:t>
            </a:r>
          </a:p>
        </p:txBody>
      </p:sp>
      <p:grpSp>
        <p:nvGrpSpPr>
          <p:cNvPr id="2" name="Group 15" hidden="1"/>
          <p:cNvGrpSpPr>
            <a:grpSpLocks/>
          </p:cNvGrpSpPr>
          <p:nvPr/>
        </p:nvGrpSpPr>
        <p:grpSpPr bwMode="auto">
          <a:xfrm>
            <a:off x="5334000" y="1092530"/>
            <a:ext cx="1371600" cy="1422070"/>
            <a:chOff x="2400" y="528"/>
            <a:chExt cx="864" cy="1056"/>
          </a:xfrm>
        </p:grpSpPr>
        <p:sp>
          <p:nvSpPr>
            <p:cNvPr id="149520" name="Line 16"/>
            <p:cNvSpPr>
              <a:spLocks noChangeShapeType="1"/>
            </p:cNvSpPr>
            <p:nvPr/>
          </p:nvSpPr>
          <p:spPr bwMode="auto">
            <a:xfrm>
              <a:off x="2400" y="528"/>
              <a:ext cx="864" cy="1056"/>
            </a:xfrm>
            <a:prstGeom prst="line">
              <a:avLst/>
            </a:prstGeom>
            <a:noFill/>
            <a:ln w="76200">
              <a:solidFill>
                <a:srgbClr val="FF0000"/>
              </a:solidFill>
              <a:round/>
              <a:headEnd/>
              <a:tailEnd/>
            </a:ln>
          </p:spPr>
          <p:txBody>
            <a:bodyPr/>
            <a:lstStyle/>
            <a:p>
              <a:endParaRPr lang="en-US">
                <a:solidFill>
                  <a:srgbClr val="FFFFFF"/>
                </a:solidFill>
              </a:endParaRPr>
            </a:p>
          </p:txBody>
        </p:sp>
        <p:sp>
          <p:nvSpPr>
            <p:cNvPr id="149521" name="Line 17"/>
            <p:cNvSpPr>
              <a:spLocks noChangeShapeType="1"/>
            </p:cNvSpPr>
            <p:nvPr/>
          </p:nvSpPr>
          <p:spPr bwMode="auto">
            <a:xfrm flipV="1">
              <a:off x="2448" y="528"/>
              <a:ext cx="720" cy="1056"/>
            </a:xfrm>
            <a:prstGeom prst="line">
              <a:avLst/>
            </a:prstGeom>
            <a:noFill/>
            <a:ln w="76200">
              <a:solidFill>
                <a:srgbClr val="FF0000"/>
              </a:solidFill>
              <a:round/>
              <a:headEnd/>
              <a:tailEnd/>
            </a:ln>
          </p:spPr>
          <p:txBody>
            <a:bodyPr/>
            <a:lstStyle/>
            <a:p>
              <a:endParaRPr lang="en-US">
                <a:solidFill>
                  <a:srgbClr val="FFFFFF"/>
                </a:solidFill>
              </a:endParaRPr>
            </a:p>
          </p:txBody>
        </p:sp>
      </p:grpSp>
      <p:sp>
        <p:nvSpPr>
          <p:cNvPr id="18" name="TWO QUESTIONS ?"/>
          <p:cNvSpPr txBox="1">
            <a:spLocks noChangeArrowheads="1"/>
          </p:cNvSpPr>
          <p:nvPr/>
        </p:nvSpPr>
        <p:spPr bwMode="auto">
          <a:xfrm>
            <a:off x="1844634" y="170121"/>
            <a:ext cx="8478982" cy="581831"/>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spc="-100" dirty="0">
                <a:ln w="11430"/>
                <a:solidFill>
                  <a:srgbClr val="FA6500"/>
                </a:solidFill>
                <a:effectLst>
                  <a:outerShdw blurRad="127000" dist="114300" dir="3000000" algn="tl">
                    <a:srgbClr val="000000"/>
                  </a:outerShdw>
                  <a:reflection blurRad="6350" stA="50000" endA="300" endPos="50000" dist="29997" dir="5400000" sy="-100000" algn="bl" rotWithShape="0"/>
                </a:effectLst>
                <a:latin typeface="Impact" pitchFamily="34" charset="0"/>
                <a:cs typeface="Tahoma" pitchFamily="34" charset="0"/>
              </a:rPr>
              <a:t> How do we know what the original said?</a:t>
            </a:r>
          </a:p>
        </p:txBody>
      </p:sp>
      <p:sp>
        <p:nvSpPr>
          <p:cNvPr id="19" name="&quot;No&quot; Symbol 18"/>
          <p:cNvSpPr/>
          <p:nvPr/>
        </p:nvSpPr>
        <p:spPr>
          <a:xfrm>
            <a:off x="5181600" y="973776"/>
            <a:ext cx="1662546" cy="1662546"/>
          </a:xfrm>
          <a:prstGeom prst="noSmoking">
            <a:avLst>
              <a:gd name="adj" fmla="val 5887"/>
            </a:avLst>
          </a:prstGeom>
          <a:solidFill>
            <a:srgbClr val="FF0000"/>
          </a:solidFill>
          <a:ln>
            <a:noFill/>
          </a:ln>
          <a:effectLst>
            <a:outerShdw blurRad="76200" dist="50800" dir="2700000" algn="tl"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82849502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2" presetClass="entr" presetSubtype="0" fill="hold" grpId="0" nodeType="clickEffect">
                                  <p:stCondLst>
                                    <p:cond delay="0"/>
                                  </p:stCondLst>
                                  <p:childTnLst>
                                    <p:set>
                                      <p:cBhvr>
                                        <p:cTn id="19" dur="1" fill="hold">
                                          <p:stCondLst>
                                            <p:cond delay="0"/>
                                          </p:stCondLst>
                                        </p:cTn>
                                        <p:tgtEl>
                                          <p:spTgt spid="1441795">
                                            <p:txEl>
                                              <p:pRg st="0" end="0"/>
                                            </p:txEl>
                                          </p:spTgt>
                                        </p:tgtEl>
                                        <p:attrNameLst>
                                          <p:attrName>style.visibility</p:attrName>
                                        </p:attrNameLst>
                                      </p:cBhvr>
                                      <p:to>
                                        <p:strVal val="visible"/>
                                      </p:to>
                                    </p:set>
                                    <p:animScale>
                                      <p:cBhvr>
                                        <p:cTn id="20" dur="1000" decel="50000" fill="hold">
                                          <p:stCondLst>
                                            <p:cond delay="0"/>
                                          </p:stCondLst>
                                        </p:cTn>
                                        <p:tgtEl>
                                          <p:spTgt spid="144179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441795">
                                            <p:txEl>
                                              <p:pRg st="0" end="0"/>
                                            </p:txEl>
                                          </p:spTgt>
                                        </p:tgtEl>
                                        <p:attrNameLst>
                                          <p:attrName>ppt_x</p:attrName>
                                          <p:attrName>ppt_y</p:attrName>
                                        </p:attrNameLst>
                                      </p:cBhvr>
                                    </p:animMotion>
                                    <p:animEffect transition="in" filter="fade">
                                      <p:cBhvr>
                                        <p:cTn id="22" dur="1000"/>
                                        <p:tgtEl>
                                          <p:spTgt spid="144179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2" presetClass="entr" presetSubtype="0" fill="hold" grpId="0" nodeType="clickEffect">
                                  <p:stCondLst>
                                    <p:cond delay="0"/>
                                  </p:stCondLst>
                                  <p:childTnLst>
                                    <p:set>
                                      <p:cBhvr>
                                        <p:cTn id="26" dur="1" fill="hold">
                                          <p:stCondLst>
                                            <p:cond delay="0"/>
                                          </p:stCondLst>
                                        </p:cTn>
                                        <p:tgtEl>
                                          <p:spTgt spid="1441795">
                                            <p:txEl>
                                              <p:pRg st="1" end="1"/>
                                            </p:txEl>
                                          </p:spTgt>
                                        </p:tgtEl>
                                        <p:attrNameLst>
                                          <p:attrName>style.visibility</p:attrName>
                                        </p:attrNameLst>
                                      </p:cBhvr>
                                      <p:to>
                                        <p:strVal val="visible"/>
                                      </p:to>
                                    </p:set>
                                    <p:animScale>
                                      <p:cBhvr>
                                        <p:cTn id="27" dur="1000" decel="50000" fill="hold">
                                          <p:stCondLst>
                                            <p:cond delay="0"/>
                                          </p:stCondLst>
                                        </p:cTn>
                                        <p:tgtEl>
                                          <p:spTgt spid="1441795">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441795">
                                            <p:txEl>
                                              <p:pRg st="1" end="1"/>
                                            </p:txEl>
                                          </p:spTgt>
                                        </p:tgtEl>
                                        <p:attrNameLst>
                                          <p:attrName>ppt_x</p:attrName>
                                          <p:attrName>ppt_y</p:attrName>
                                        </p:attrNameLst>
                                      </p:cBhvr>
                                    </p:animMotion>
                                    <p:animEffect transition="in" filter="fade">
                                      <p:cBhvr>
                                        <p:cTn id="29" dur="1000"/>
                                        <p:tgtEl>
                                          <p:spTgt spid="1441795">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childTnLst>
                                    <p:set>
                                      <p:cBhvr>
                                        <p:cTn id="33" dur="1" fill="hold">
                                          <p:stCondLst>
                                            <p:cond delay="0"/>
                                          </p:stCondLst>
                                        </p:cTn>
                                        <p:tgtEl>
                                          <p:spTgt spid="1441795">
                                            <p:txEl>
                                              <p:pRg st="2" end="2"/>
                                            </p:txEl>
                                          </p:spTgt>
                                        </p:tgtEl>
                                        <p:attrNameLst>
                                          <p:attrName>style.visibility</p:attrName>
                                        </p:attrNameLst>
                                      </p:cBhvr>
                                      <p:to>
                                        <p:strVal val="visible"/>
                                      </p:to>
                                    </p:set>
                                    <p:animScale>
                                      <p:cBhvr>
                                        <p:cTn id="34" dur="1000" decel="50000" fill="hold">
                                          <p:stCondLst>
                                            <p:cond delay="0"/>
                                          </p:stCondLst>
                                        </p:cTn>
                                        <p:tgtEl>
                                          <p:spTgt spid="1441795">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441795">
                                            <p:txEl>
                                              <p:pRg st="2" end="2"/>
                                            </p:txEl>
                                          </p:spTgt>
                                        </p:tgtEl>
                                        <p:attrNameLst>
                                          <p:attrName>ppt_x</p:attrName>
                                          <p:attrName>ppt_y</p:attrName>
                                        </p:attrNameLst>
                                      </p:cBhvr>
                                    </p:animMotion>
                                    <p:animEffect transition="in" filter="fade">
                                      <p:cBhvr>
                                        <p:cTn id="36" dur="1000"/>
                                        <p:tgtEl>
                                          <p:spTgt spid="1441795">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2" presetClass="entr" presetSubtype="0" fill="hold" grpId="0" nodeType="clickEffect">
                                  <p:stCondLst>
                                    <p:cond delay="0"/>
                                  </p:stCondLst>
                                  <p:childTnLst>
                                    <p:set>
                                      <p:cBhvr>
                                        <p:cTn id="40" dur="1" fill="hold">
                                          <p:stCondLst>
                                            <p:cond delay="0"/>
                                          </p:stCondLst>
                                        </p:cTn>
                                        <p:tgtEl>
                                          <p:spTgt spid="1441795">
                                            <p:txEl>
                                              <p:pRg st="3" end="3"/>
                                            </p:txEl>
                                          </p:spTgt>
                                        </p:tgtEl>
                                        <p:attrNameLst>
                                          <p:attrName>style.visibility</p:attrName>
                                        </p:attrNameLst>
                                      </p:cBhvr>
                                      <p:to>
                                        <p:strVal val="visible"/>
                                      </p:to>
                                    </p:set>
                                    <p:animScale>
                                      <p:cBhvr>
                                        <p:cTn id="41" dur="1000" decel="50000" fill="hold">
                                          <p:stCondLst>
                                            <p:cond delay="0"/>
                                          </p:stCondLst>
                                        </p:cTn>
                                        <p:tgtEl>
                                          <p:spTgt spid="1441795">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1441795">
                                            <p:txEl>
                                              <p:pRg st="3" end="3"/>
                                            </p:txEl>
                                          </p:spTgt>
                                        </p:tgtEl>
                                        <p:attrNameLst>
                                          <p:attrName>ppt_x</p:attrName>
                                          <p:attrName>ppt_y</p:attrName>
                                        </p:attrNameLst>
                                      </p:cBhvr>
                                    </p:animMotion>
                                    <p:animEffect transition="in" filter="fade">
                                      <p:cBhvr>
                                        <p:cTn id="43" dur="1000"/>
                                        <p:tgtEl>
                                          <p:spTgt spid="1441795">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2" presetClass="entr" presetSubtype="0" fill="hold" grpId="0" nodeType="clickEffect">
                                  <p:stCondLst>
                                    <p:cond delay="0"/>
                                  </p:stCondLst>
                                  <p:childTnLst>
                                    <p:set>
                                      <p:cBhvr>
                                        <p:cTn id="47" dur="1" fill="hold">
                                          <p:stCondLst>
                                            <p:cond delay="0"/>
                                          </p:stCondLst>
                                        </p:cTn>
                                        <p:tgtEl>
                                          <p:spTgt spid="1441795">
                                            <p:txEl>
                                              <p:pRg st="4" end="4"/>
                                            </p:txEl>
                                          </p:spTgt>
                                        </p:tgtEl>
                                        <p:attrNameLst>
                                          <p:attrName>style.visibility</p:attrName>
                                        </p:attrNameLst>
                                      </p:cBhvr>
                                      <p:to>
                                        <p:strVal val="visible"/>
                                      </p:to>
                                    </p:set>
                                    <p:animScale>
                                      <p:cBhvr>
                                        <p:cTn id="48" dur="1000" decel="50000" fill="hold">
                                          <p:stCondLst>
                                            <p:cond delay="0"/>
                                          </p:stCondLst>
                                        </p:cTn>
                                        <p:tgtEl>
                                          <p:spTgt spid="1441795">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1441795">
                                            <p:txEl>
                                              <p:pRg st="4" end="4"/>
                                            </p:txEl>
                                          </p:spTgt>
                                        </p:tgtEl>
                                        <p:attrNameLst>
                                          <p:attrName>ppt_x</p:attrName>
                                          <p:attrName>ppt_y</p:attrName>
                                        </p:attrNameLst>
                                      </p:cBhvr>
                                    </p:animMotion>
                                    <p:animEffect transition="in" filter="fade">
                                      <p:cBhvr>
                                        <p:cTn id="50" dur="1000"/>
                                        <p:tgtEl>
                                          <p:spTgt spid="1441795">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3" presetClass="entr" presetSubtype="32" fill="hold" grpId="0" nodeType="clickEffect">
                                  <p:stCondLst>
                                    <p:cond delay="0"/>
                                  </p:stCondLst>
                                  <p:childTnLst>
                                    <p:set>
                                      <p:cBhvr>
                                        <p:cTn id="54" dur="1" fill="hold">
                                          <p:stCondLst>
                                            <p:cond delay="0"/>
                                          </p:stCondLst>
                                        </p:cTn>
                                        <p:tgtEl>
                                          <p:spTgt spid="1441795">
                                            <p:txEl>
                                              <p:pRg st="5" end="5"/>
                                            </p:txEl>
                                          </p:spTgt>
                                        </p:tgtEl>
                                        <p:attrNameLst>
                                          <p:attrName>style.visibility</p:attrName>
                                        </p:attrNameLst>
                                      </p:cBhvr>
                                      <p:to>
                                        <p:strVal val="visible"/>
                                      </p:to>
                                    </p:set>
                                    <p:anim calcmode="lin" valueType="num">
                                      <p:cBhvr>
                                        <p:cTn id="55" dur="500" fill="hold"/>
                                        <p:tgtEl>
                                          <p:spTgt spid="1441795">
                                            <p:txEl>
                                              <p:pRg st="5" end="5"/>
                                            </p:txEl>
                                          </p:spTgt>
                                        </p:tgtEl>
                                        <p:attrNameLst>
                                          <p:attrName>ppt_w</p:attrName>
                                        </p:attrNameLst>
                                      </p:cBhvr>
                                      <p:tavLst>
                                        <p:tav tm="0">
                                          <p:val>
                                            <p:strVal val="4*#ppt_w"/>
                                          </p:val>
                                        </p:tav>
                                        <p:tav tm="100000">
                                          <p:val>
                                            <p:strVal val="#ppt_w"/>
                                          </p:val>
                                        </p:tav>
                                      </p:tavLst>
                                    </p:anim>
                                    <p:anim calcmode="lin" valueType="num">
                                      <p:cBhvr>
                                        <p:cTn id="56" dur="500" fill="hold"/>
                                        <p:tgtEl>
                                          <p:spTgt spid="1441795">
                                            <p:txEl>
                                              <p:pRg st="5" end="5"/>
                                            </p:txEl>
                                          </p:spTgt>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1795" grpId="0" build="p"/>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rot="21300000">
            <a:off x="1724967" y="994788"/>
            <a:ext cx="8450664" cy="5737609"/>
          </a:xfrm>
          <a:prstGeom prst="roundRect">
            <a:avLst>
              <a:gd name="adj" fmla="val 0"/>
            </a:avLst>
          </a:prstGeom>
          <a:blipFill dpi="0" rotWithShape="1">
            <a:blip r:embed="rId3">
              <a:alphaModFix amt="48000"/>
            </a:blip>
            <a:srcRect/>
            <a:stretch>
              <a:fillRect l="-1000" b="-3000"/>
            </a:stretch>
          </a:blipFill>
          <a:ln w="12700" cap="flat" cmpd="sng" algn="ctr">
            <a:solidFill>
              <a:schemeClr val="tx1"/>
            </a:solidFill>
            <a:prstDash val="solid"/>
            <a:round/>
            <a:headEnd type="none" w="sm" len="sm"/>
            <a:tailEnd type="none" w="sm" len="sm"/>
          </a:ln>
          <a:effectLst>
            <a:outerShdw dist="381000" dir="2700000" algn="tl" rotWithShape="0">
              <a:prstClr val="black"/>
            </a:outerShdw>
            <a:softEdge rad="317500"/>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sp>
        <p:nvSpPr>
          <p:cNvPr id="5" name="TWO QUESTIONS ?"/>
          <p:cNvSpPr txBox="1">
            <a:spLocks noChangeArrowheads="1"/>
          </p:cNvSpPr>
          <p:nvPr/>
        </p:nvSpPr>
        <p:spPr bwMode="auto">
          <a:xfrm>
            <a:off x="1752601" y="190919"/>
            <a:ext cx="8534400" cy="59695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scene3d>
            <a:sp3d extrusionH="44450" contourW="12700">
              <a:bevelT w="50800" h="25400"/>
              <a:extrusionClr>
                <a:schemeClr val="tx1"/>
              </a:extrusionClr>
              <a:contourClr>
                <a:srgbClr val="000000"/>
              </a:contourClr>
            </a:sp3d>
          </a:bodyPr>
          <a:lstStyle/>
          <a:p>
            <a:pPr algn="ctr" rtl="0" fontAlgn="base">
              <a:lnSpc>
                <a:spcPct val="90000"/>
              </a:lnSpc>
              <a:spcBef>
                <a:spcPct val="0"/>
              </a:spcBef>
              <a:spcAft>
                <a:spcPct val="0"/>
              </a:spcAft>
              <a:defRPr/>
            </a:pPr>
            <a:r>
              <a:rPr lang="en-US" sz="4800" b="1" dirty="0">
                <a:ln w="11430"/>
                <a:solidFill>
                  <a:srgbClr val="FA6500"/>
                </a:solidFill>
                <a:effectLst>
                  <a:outerShdw blurRad="127000" dist="114300" dir="3000000" algn="tl">
                    <a:srgbClr val="000000"/>
                  </a:outerShdw>
                </a:effectLst>
                <a:latin typeface="Impact" pitchFamily="34" charset="0"/>
                <a:cs typeface="Tahoma" pitchFamily="34" charset="0"/>
              </a:rPr>
              <a:t>TWO QUESTIONS</a:t>
            </a:r>
          </a:p>
        </p:txBody>
      </p:sp>
      <p:sp>
        <p:nvSpPr>
          <p:cNvPr id="6" name="Text Box 10"/>
          <p:cNvSpPr txBox="1">
            <a:spLocks noChangeArrowheads="1"/>
          </p:cNvSpPr>
          <p:nvPr/>
        </p:nvSpPr>
        <p:spPr bwMode="auto">
          <a:xfrm>
            <a:off x="2209801" y="1981200"/>
            <a:ext cx="7480931" cy="3677930"/>
          </a:xfrm>
          <a:prstGeom prst="rect">
            <a:avLst/>
          </a:prstGeom>
          <a:noFill/>
          <a:ln w="12700">
            <a:noFill/>
            <a:miter lim="800000"/>
            <a:headEnd type="none" w="sm" len="sm"/>
            <a:tailEnd type="none" w="sm" len="sm"/>
          </a:ln>
          <a:effectLst/>
        </p:spPr>
        <p:txBody>
          <a:bodyPr wrap="square">
            <a:spAutoFit/>
          </a:bodyPr>
          <a:lstStyle/>
          <a:p>
            <a:pPr marL="682625" indent="-682625">
              <a:lnSpc>
                <a:spcPct val="90000"/>
              </a:lnSpc>
              <a:spcBef>
                <a:spcPts val="4200"/>
              </a:spcBef>
              <a:defRPr/>
            </a:pPr>
            <a:r>
              <a:rPr lang="en-US" sz="4400" b="1" dirty="0">
                <a:solidFill>
                  <a:srgbClr val="FF822D"/>
                </a:solidFill>
                <a:effectLst>
                  <a:glow rad="101600">
                    <a:srgbClr val="000000">
                      <a:alpha val="40000"/>
                    </a:srgbClr>
                  </a:glow>
                  <a:outerShdw blurRad="50800" dist="63500" dir="2700000" algn="tl" rotWithShape="0">
                    <a:prstClr val="black"/>
                  </a:outerShdw>
                </a:effectLst>
                <a:latin typeface="Cambria" pitchFamily="18" charset="0"/>
              </a:rPr>
              <a:t>1.</a:t>
            </a:r>
            <a:r>
              <a:rPr lang="en-US" sz="4400" b="1" dirty="0">
                <a:solidFill>
                  <a:srgbClr val="FFFFFF"/>
                </a:solidFill>
                <a:effectLst>
                  <a:glow rad="101600">
                    <a:srgbClr val="000000">
                      <a:alpha val="40000"/>
                    </a:srgbClr>
                  </a:glow>
                  <a:outerShdw blurRad="50800" dist="63500" dir="2700000" algn="tl" rotWithShape="0">
                    <a:prstClr val="black"/>
                  </a:outerShdw>
                </a:effectLst>
                <a:latin typeface="Cambria" pitchFamily="18" charset="0"/>
              </a:rPr>
              <a:t>  </a:t>
            </a:r>
            <a:r>
              <a:rPr lang="en-US" sz="4400" dirty="0">
                <a:solidFill>
                  <a:srgbClr val="FFFFFF"/>
                </a:solidFill>
                <a:effectLst>
                  <a:glow rad="101600">
                    <a:srgbClr val="000000">
                      <a:alpha val="40000"/>
                    </a:srgbClr>
                  </a:glow>
                  <a:outerShdw blurRad="50800" dist="63500" dir="2700000" algn="tl" rotWithShape="0">
                    <a:prstClr val="black"/>
                  </a:outerShdw>
                </a:effectLst>
                <a:latin typeface="Cambria" pitchFamily="18" charset="0"/>
              </a:rPr>
              <a:t>Do we have an accurate copy of the original NT documents?</a:t>
            </a:r>
          </a:p>
          <a:p>
            <a:pPr marL="682625" indent="-682625">
              <a:lnSpc>
                <a:spcPct val="90000"/>
              </a:lnSpc>
              <a:spcBef>
                <a:spcPts val="4200"/>
              </a:spcBef>
              <a:defRPr/>
            </a:pPr>
            <a:r>
              <a:rPr lang="en-US" sz="4400" dirty="0">
                <a:solidFill>
                  <a:srgbClr val="FF822D"/>
                </a:solidFill>
                <a:effectLst>
                  <a:glow rad="101600">
                    <a:srgbClr val="000000">
                      <a:alpha val="40000"/>
                    </a:srgbClr>
                  </a:glow>
                  <a:outerShdw blurRad="50800" dist="63500" dir="2700000" algn="tl" rotWithShape="0">
                    <a:prstClr val="black"/>
                  </a:outerShdw>
                </a:effectLst>
                <a:latin typeface="Cambria" pitchFamily="18" charset="0"/>
              </a:rPr>
              <a:t>2.</a:t>
            </a:r>
            <a:r>
              <a:rPr lang="en-US" sz="4400" dirty="0">
                <a:solidFill>
                  <a:srgbClr val="FFFFFF"/>
                </a:solidFill>
                <a:effectLst>
                  <a:glow rad="101600">
                    <a:srgbClr val="000000">
                      <a:alpha val="40000"/>
                    </a:srgbClr>
                  </a:glow>
                  <a:outerShdw blurRad="50800" dist="63500" dir="2700000" algn="tl" rotWithShape="0">
                    <a:prstClr val="black"/>
                  </a:outerShdw>
                </a:effectLst>
                <a:latin typeface="Cambria" pitchFamily="18" charset="0"/>
              </a:rPr>
              <a:t>  </a:t>
            </a:r>
            <a:r>
              <a:rPr lang="en-US" sz="4400" dirty="0">
                <a:solidFill>
                  <a:schemeClr val="accent1">
                    <a:lumMod val="75000"/>
                  </a:schemeClr>
                </a:solidFill>
                <a:effectLst>
                  <a:glow rad="101600">
                    <a:srgbClr val="000000">
                      <a:alpha val="40000"/>
                    </a:srgbClr>
                  </a:glow>
                  <a:outerShdw blurRad="50800" dist="63500" dir="2700000" algn="tl" rotWithShape="0">
                    <a:prstClr val="black"/>
                  </a:outerShdw>
                </a:effectLst>
                <a:latin typeface="Cambria" pitchFamily="18" charset="0"/>
              </a:rPr>
              <a:t>Do the original NT documents tell the truth?</a:t>
            </a:r>
            <a:endParaRPr lang="en-US" sz="4400" b="1" i="1" dirty="0">
              <a:solidFill>
                <a:schemeClr val="accent1">
                  <a:lumMod val="75000"/>
                </a:schemeClr>
              </a:solidFill>
              <a:effectLst>
                <a:glow rad="101600">
                  <a:srgbClr val="000000">
                    <a:alpha val="40000"/>
                  </a:srgbClr>
                </a:glow>
                <a:outerShdw blurRad="50800" dist="63500" dir="2700000" algn="tl" rotWithShape="0">
                  <a:prstClr val="black"/>
                </a:outerShdw>
              </a:effectLst>
              <a:latin typeface="Cambria" pitchFamily="18" charset="0"/>
            </a:endParaRPr>
          </a:p>
        </p:txBody>
      </p:sp>
      <p:sp>
        <p:nvSpPr>
          <p:cNvPr id="9" name="for investigating the reliability of the New Testament"/>
          <p:cNvSpPr txBox="1">
            <a:spLocks noChangeArrowheads="1"/>
          </p:cNvSpPr>
          <p:nvPr/>
        </p:nvSpPr>
        <p:spPr bwMode="auto">
          <a:xfrm>
            <a:off x="1981200" y="685800"/>
            <a:ext cx="7924800"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spc="-15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for investigating the reliability of the New Testament</a:t>
            </a:r>
            <a:endParaRPr lang="en-US" sz="4800" b="1" spc="-15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endParaRPr>
          </a:p>
        </p:txBody>
      </p:sp>
      <p:sp>
        <p:nvSpPr>
          <p:cNvPr id="8"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54181130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6">
                                            <p:txEl>
                                              <p:pRg st="1" end="1"/>
                                            </p:txEl>
                                          </p:spTgt>
                                        </p:tgtEl>
                                        <p:attrNameLst>
                                          <p:attrName>style.color</p:attrName>
                                        </p:attrNameLst>
                                      </p:cBhvr>
                                      <p:to>
                                        <a:srgbClr val="FF6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nuscript-new-testament-codex.jpg"/>
          <p:cNvPicPr>
            <a:picLocks noChangeAspect="1"/>
          </p:cNvPicPr>
          <p:nvPr/>
        </p:nvPicPr>
        <p:blipFill>
          <a:blip r:embed="rId3"/>
          <a:srcRect/>
          <a:stretch>
            <a:fillRect/>
          </a:stretch>
        </p:blipFill>
        <p:spPr>
          <a:xfrm rot="21180000">
            <a:off x="2014299" y="15927"/>
            <a:ext cx="8163404" cy="6521962"/>
          </a:xfrm>
          <a:prstGeom prst="rect">
            <a:avLst/>
          </a:prstGeom>
          <a:noFill/>
          <a:effectLst>
            <a:outerShdw blurRad="88900" dist="127000" dir="3000000" algn="tl" rotWithShape="0">
              <a:prstClr val="black"/>
            </a:outerShdw>
            <a:softEdge rad="31750"/>
          </a:effectLst>
        </p:spPr>
      </p:pic>
      <p:sp>
        <p:nvSpPr>
          <p:cNvPr id="5" name="SCIENTIFIC EVIDENCE THAT"/>
          <p:cNvSpPr txBox="1">
            <a:spLocks noChangeArrowheads="1"/>
          </p:cNvSpPr>
          <p:nvPr/>
        </p:nvSpPr>
        <p:spPr bwMode="auto">
          <a:xfrm>
            <a:off x="1905000" y="190919"/>
            <a:ext cx="7391400" cy="59695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scene3d>
            <a:sp3d extrusionH="44450" contourW="12700">
              <a:bevelT w="50800" h="25400"/>
              <a:extrusionClr>
                <a:schemeClr val="tx1"/>
              </a:extrusionClr>
              <a:contourClr>
                <a:srgbClr val="000000"/>
              </a:contourClr>
            </a:sp3d>
          </a:bodyPr>
          <a:lstStyle/>
          <a:p>
            <a:pPr algn="ctr" rtl="0" fontAlgn="base">
              <a:lnSpc>
                <a:spcPct val="90000"/>
              </a:lnSpc>
              <a:spcBef>
                <a:spcPct val="0"/>
              </a:spcBef>
              <a:spcAft>
                <a:spcPct val="0"/>
              </a:spcAft>
              <a:defRPr/>
            </a:pPr>
            <a:r>
              <a:rPr lang="en-US" sz="4800" b="1" dirty="0">
                <a:ln w="11430"/>
                <a:solidFill>
                  <a:srgbClr val="FA6500"/>
                </a:solidFill>
                <a:effectLst>
                  <a:outerShdw blurRad="127000" dist="114300" dir="3000000" algn="tl">
                    <a:srgbClr val="000000"/>
                  </a:outerShdw>
                </a:effectLst>
                <a:latin typeface="Impact" pitchFamily="34" charset="0"/>
                <a:cs typeface="Tahoma" pitchFamily="34" charset="0"/>
              </a:rPr>
              <a:t>THE SIX E’s</a:t>
            </a:r>
          </a:p>
        </p:txBody>
      </p:sp>
      <p:sp>
        <p:nvSpPr>
          <p:cNvPr id="6" name="Text Box 10"/>
          <p:cNvSpPr txBox="1">
            <a:spLocks noChangeArrowheads="1"/>
          </p:cNvSpPr>
          <p:nvPr/>
        </p:nvSpPr>
        <p:spPr bwMode="auto">
          <a:xfrm>
            <a:off x="2355535" y="1447801"/>
            <a:ext cx="7480931" cy="4902881"/>
          </a:xfrm>
          <a:prstGeom prst="rect">
            <a:avLst/>
          </a:prstGeom>
          <a:noFill/>
          <a:ln w="12700">
            <a:noFill/>
            <a:miter lim="800000"/>
            <a:headEnd type="none" w="sm" len="sm"/>
            <a:tailEnd type="none" w="sm" len="sm"/>
          </a:ln>
          <a:effectLst/>
        </p:spPr>
        <p:txBody>
          <a:bodyPr wrap="square">
            <a:spAutoFit/>
          </a:bodyPr>
          <a:lstStyle/>
          <a:p>
            <a:pPr marL="742950" indent="-742950">
              <a:lnSpc>
                <a:spcPct val="90000"/>
              </a:lnSpc>
              <a:spcBef>
                <a:spcPts val="1800"/>
              </a:spcBef>
              <a:buClr>
                <a:schemeClr val="bg1"/>
              </a:buClr>
              <a:buSzPct val="105000"/>
              <a:buAutoNum type="arabicPeriod"/>
              <a:defRPr/>
            </a:pPr>
            <a:r>
              <a:rPr lang="en-US" sz="4400" u="sng" dirty="0">
                <a:solidFill>
                  <a:srgbClr val="FF8837"/>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arly Testimony</a:t>
            </a:r>
          </a:p>
          <a:p>
            <a:pPr marL="742950" indent="-742950">
              <a:lnSpc>
                <a:spcPct val="90000"/>
              </a:lnSpc>
              <a:spcBef>
                <a:spcPts val="1800"/>
              </a:spcBef>
              <a:buClr>
                <a:schemeClr val="bg1"/>
              </a:buClr>
              <a:buSzPct val="105000"/>
              <a:buAutoNum type="arabicPeriod"/>
              <a:defRPr/>
            </a:pPr>
            <a:r>
              <a:rPr lang="en-US" sz="4400" u="sng" dirty="0">
                <a:solidFill>
                  <a:srgbClr val="FF8837"/>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yewitness Testimony</a:t>
            </a:r>
          </a:p>
          <a:p>
            <a:pPr marL="742950" indent="-742950">
              <a:lnSpc>
                <a:spcPct val="90000"/>
              </a:lnSpc>
              <a:spcBef>
                <a:spcPts val="1800"/>
              </a:spcBef>
              <a:buClr>
                <a:schemeClr val="bg1"/>
              </a:buClr>
              <a:buSzPct val="105000"/>
              <a:buFont typeface="+mj-lt"/>
              <a:buAutoNum type="arabicPeriod"/>
              <a:defRPr/>
            </a:pPr>
            <a:r>
              <a:rPr lang="en-US" sz="4400" u="sng" dirty="0">
                <a:solidFill>
                  <a:srgbClr val="FF8837"/>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mbarrassing Testimony</a:t>
            </a:r>
          </a:p>
          <a:p>
            <a:pPr marL="742950" indent="-742950">
              <a:lnSpc>
                <a:spcPct val="90000"/>
              </a:lnSpc>
              <a:spcBef>
                <a:spcPts val="1800"/>
              </a:spcBef>
              <a:buClr>
                <a:schemeClr val="bg1"/>
              </a:buClr>
              <a:buSzPct val="105000"/>
              <a:buFont typeface="+mj-lt"/>
              <a:buAutoNum type="arabicPeriod"/>
              <a:defRPr/>
            </a:pPr>
            <a:r>
              <a:rPr lang="en-US" sz="4400" u="sng" dirty="0">
                <a:solidFill>
                  <a:srgbClr val="FF8837"/>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xcruciating Testimony</a:t>
            </a:r>
          </a:p>
          <a:p>
            <a:pPr marL="742950" indent="-742950">
              <a:lnSpc>
                <a:spcPct val="90000"/>
              </a:lnSpc>
              <a:spcBef>
                <a:spcPts val="1800"/>
              </a:spcBef>
              <a:buClr>
                <a:schemeClr val="bg1"/>
              </a:buClr>
              <a:buSzPct val="105000"/>
              <a:buFont typeface="+mj-lt"/>
              <a:buAutoNum type="arabicPeriod"/>
              <a:defRPr/>
            </a:pPr>
            <a:r>
              <a:rPr lang="en-US" sz="4400" u="sng" dirty="0">
                <a:solidFill>
                  <a:srgbClr val="FF8837"/>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xpected Testimony</a:t>
            </a:r>
          </a:p>
          <a:p>
            <a:pPr marL="742950" indent="-742950">
              <a:lnSpc>
                <a:spcPct val="90000"/>
              </a:lnSpc>
              <a:spcBef>
                <a:spcPts val="1800"/>
              </a:spcBef>
              <a:buClr>
                <a:schemeClr val="bg1"/>
              </a:buClr>
              <a:buSzPct val="105000"/>
              <a:buFont typeface="+mj-lt"/>
              <a:buAutoNum type="arabicPeriod"/>
              <a:defRPr/>
            </a:pPr>
            <a:r>
              <a:rPr lang="en-US" sz="4400" u="sng" dirty="0">
                <a:solidFill>
                  <a:srgbClr val="FF8837"/>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xtra-Biblical Testimony</a:t>
            </a:r>
            <a:endParaRPr lang="en-US" sz="4400" b="1" i="1" dirty="0">
              <a:solidFill>
                <a:srgbClr val="FFFFFF"/>
              </a:solidFill>
              <a:effectLst>
                <a:glow rad="101600">
                  <a:srgbClr val="402F14">
                    <a:alpha val="40000"/>
                  </a:srgbClr>
                </a:glow>
                <a:outerShdw blurRad="50800" dist="63500" dir="2700000" algn="tl" rotWithShape="0">
                  <a:prstClr val="black"/>
                </a:outerShdw>
              </a:effectLst>
              <a:latin typeface="Cambria" pitchFamily="18" charset="0"/>
            </a:endParaRPr>
          </a:p>
        </p:txBody>
      </p:sp>
      <p:sp>
        <p:nvSpPr>
          <p:cNvPr id="9" name="Are Usually Confusions Or Denials"/>
          <p:cNvSpPr txBox="1">
            <a:spLocks noChangeArrowheads="1"/>
          </p:cNvSpPr>
          <p:nvPr/>
        </p:nvSpPr>
        <p:spPr bwMode="auto">
          <a:xfrm>
            <a:off x="3429000" y="703104"/>
            <a:ext cx="6781800"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evidence the NT is true</a:t>
            </a:r>
            <a:endParaRPr lang="en-US" sz="4800" b="1"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endParaRPr>
          </a:p>
        </p:txBody>
      </p:sp>
      <p:sp>
        <p:nvSpPr>
          <p:cNvPr id="7"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1292852508"/>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45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anim calcmode="lin" valueType="num">
                                      <p:cBhvr>
                                        <p:cTn id="1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7" dur="450"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18" dur="50" accel="100000" fill="hold">
                                          <p:stCondLst>
                                            <p:cond delay="450"/>
                                          </p:stCondLst>
                                        </p:cTn>
                                        <p:tgtEl>
                                          <p:spTgt spid="6">
                                            <p:txEl>
                                              <p:pRg st="1" end="1"/>
                                            </p:txEl>
                                          </p:spTgt>
                                        </p:tgtEl>
                                        <p:attrNameLst>
                                          <p:attrName>ppt_y</p:attrName>
                                        </p:attrNameLst>
                                      </p:cBhvr>
                                      <p:tavLst>
                                        <p:tav tm="0">
                                          <p:val>
                                            <p:strVal val="#ppt_y-.03"/>
                                          </p:val>
                                        </p:tav>
                                        <p:tav tm="100000">
                                          <p:val>
                                            <p:strVal val="#ppt_y"/>
                                          </p:val>
                                        </p:tav>
                                      </p:tavLst>
                                    </p:anim>
                                  </p:childTnLst>
                                </p:cTn>
                              </p:par>
                              <p:par>
                                <p:cTn id="19" presetID="9" presetClass="emph" presetSubtype="0" nodeType="withEffect">
                                  <p:stCondLst>
                                    <p:cond delay="0"/>
                                  </p:stCondLst>
                                  <p:childTnLst>
                                    <p:set>
                                      <p:cBhvr rctx="PPT">
                                        <p:cTn id="20" dur="indefinite"/>
                                        <p:tgtEl>
                                          <p:spTgt spid="12"/>
                                        </p:tgtEl>
                                        <p:attrNameLst>
                                          <p:attrName>style.opacity</p:attrName>
                                        </p:attrNameLst>
                                      </p:cBhvr>
                                      <p:to>
                                        <p:strVal val="0.65"/>
                                      </p:to>
                                    </p:set>
                                    <p:animEffect filter="image" prLst="opacity: 0.65">
                                      <p:cBhvr rctx="IE">
                                        <p:cTn id="21" dur="indefinite"/>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500"/>
                                        <p:tgtEl>
                                          <p:spTgt spid="6">
                                            <p:txEl>
                                              <p:pRg st="2" end="2"/>
                                            </p:txEl>
                                          </p:spTgt>
                                        </p:tgtEl>
                                      </p:cBhvr>
                                    </p:animEffect>
                                    <p:anim calcmode="lin" valueType="num">
                                      <p:cBhvr>
                                        <p:cTn id="2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450"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29" dur="50" accel="100000" fill="hold">
                                          <p:stCondLst>
                                            <p:cond delay="450"/>
                                          </p:stCondLst>
                                        </p:cTn>
                                        <p:tgtEl>
                                          <p:spTgt spid="6">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7" presetClass="entr" presetSubtype="0" fill="hold" grpId="0"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500"/>
                                        <p:tgtEl>
                                          <p:spTgt spid="6">
                                            <p:txEl>
                                              <p:pRg st="3" end="3"/>
                                            </p:txEl>
                                          </p:spTgt>
                                        </p:tgtEl>
                                      </p:cBhvr>
                                    </p:animEffect>
                                    <p:anim calcmode="lin" valueType="num">
                                      <p:cBhvr>
                                        <p:cTn id="3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6" dur="450" decel="100000" fill="hold"/>
                                        <p:tgtEl>
                                          <p:spTgt spid="6">
                                            <p:txEl>
                                              <p:pRg st="3" end="3"/>
                                            </p:txEl>
                                          </p:spTgt>
                                        </p:tgtEl>
                                        <p:attrNameLst>
                                          <p:attrName>ppt_y</p:attrName>
                                        </p:attrNameLst>
                                      </p:cBhvr>
                                      <p:tavLst>
                                        <p:tav tm="0">
                                          <p:val>
                                            <p:strVal val="#ppt_y+1"/>
                                          </p:val>
                                        </p:tav>
                                        <p:tav tm="100000">
                                          <p:val>
                                            <p:strVal val="#ppt_y-.03"/>
                                          </p:val>
                                        </p:tav>
                                      </p:tavLst>
                                    </p:anim>
                                    <p:anim calcmode="lin" valueType="num">
                                      <p:cBhvr>
                                        <p:cTn id="37" dur="50" accel="100000" fill="hold">
                                          <p:stCondLst>
                                            <p:cond delay="450"/>
                                          </p:stCondLst>
                                        </p:cTn>
                                        <p:tgtEl>
                                          <p:spTgt spid="6">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7" presetClass="entr" presetSubtype="0" fill="hold" grpId="0" nodeType="click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animEffect transition="in" filter="fade">
                                      <p:cBhvr>
                                        <p:cTn id="42" dur="500"/>
                                        <p:tgtEl>
                                          <p:spTgt spid="6">
                                            <p:txEl>
                                              <p:pRg st="4" end="4"/>
                                            </p:txEl>
                                          </p:spTgt>
                                        </p:tgtEl>
                                      </p:cBhvr>
                                    </p:animEffect>
                                    <p:anim calcmode="lin" valueType="num">
                                      <p:cBhvr>
                                        <p:cTn id="4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4" dur="450" decel="100000" fill="hold"/>
                                        <p:tgtEl>
                                          <p:spTgt spid="6">
                                            <p:txEl>
                                              <p:pRg st="4" end="4"/>
                                            </p:txEl>
                                          </p:spTgt>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6">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7" presetClass="entr" presetSubtype="0" fill="hold" grpId="0" nodeType="clickEffect">
                                  <p:stCondLst>
                                    <p:cond delay="0"/>
                                  </p:stCondLst>
                                  <p:childTnLst>
                                    <p:set>
                                      <p:cBhvr>
                                        <p:cTn id="49" dur="1" fill="hold">
                                          <p:stCondLst>
                                            <p:cond delay="0"/>
                                          </p:stCondLst>
                                        </p:cTn>
                                        <p:tgtEl>
                                          <p:spTgt spid="6">
                                            <p:txEl>
                                              <p:pRg st="5" end="5"/>
                                            </p:txEl>
                                          </p:spTgt>
                                        </p:tgtEl>
                                        <p:attrNameLst>
                                          <p:attrName>style.visibility</p:attrName>
                                        </p:attrNameLst>
                                      </p:cBhvr>
                                      <p:to>
                                        <p:strVal val="visible"/>
                                      </p:to>
                                    </p:set>
                                    <p:animEffect transition="in" filter="fade">
                                      <p:cBhvr>
                                        <p:cTn id="50" dur="500"/>
                                        <p:tgtEl>
                                          <p:spTgt spid="6">
                                            <p:txEl>
                                              <p:pRg st="5" end="5"/>
                                            </p:txEl>
                                          </p:spTgt>
                                        </p:tgtEl>
                                      </p:cBhvr>
                                    </p:animEffect>
                                    <p:anim calcmode="lin" valueType="num">
                                      <p:cBhvr>
                                        <p:cTn id="5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52" dur="450" decel="100000" fill="hold"/>
                                        <p:tgtEl>
                                          <p:spTgt spid="6">
                                            <p:txEl>
                                              <p:pRg st="5" end="5"/>
                                            </p:txEl>
                                          </p:spTgt>
                                        </p:tgtEl>
                                        <p:attrNameLst>
                                          <p:attrName>ppt_y</p:attrName>
                                        </p:attrNameLst>
                                      </p:cBhvr>
                                      <p:tavLst>
                                        <p:tav tm="0">
                                          <p:val>
                                            <p:strVal val="#ppt_y+1"/>
                                          </p:val>
                                        </p:tav>
                                        <p:tav tm="100000">
                                          <p:val>
                                            <p:strVal val="#ppt_y-.03"/>
                                          </p:val>
                                        </p:tav>
                                      </p:tavLst>
                                    </p:anim>
                                    <p:anim calcmode="lin" valueType="num">
                                      <p:cBhvr>
                                        <p:cTn id="53" dur="50" accel="100000" fill="hold">
                                          <p:stCondLst>
                                            <p:cond delay="450"/>
                                          </p:stCondLst>
                                        </p:cTn>
                                        <p:tgtEl>
                                          <p:spTgt spid="6">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 presetClass="emph" presetSubtype="2" fill="hold" nodeType="clickEffect">
                                  <p:stCondLst>
                                    <p:cond delay="0"/>
                                  </p:stCondLst>
                                  <p:childTnLst>
                                    <p:animClr clrSpc="rgb" dir="cw">
                                      <p:cBhvr override="childStyle">
                                        <p:cTn id="57" dur="500" fill="hold"/>
                                        <p:tgtEl>
                                          <p:spTgt spid="6">
                                            <p:txEl>
                                              <p:pRg st="0" end="0"/>
                                            </p:txEl>
                                          </p:spTgt>
                                        </p:tgtEl>
                                        <p:attrNameLst>
                                          <p:attrName>style.color</p:attrName>
                                        </p:attrNameLst>
                                      </p:cBhvr>
                                      <p:to>
                                        <a:srgbClr val="FF6600"/>
                                      </p:to>
                                    </p:animClr>
                                  </p:childTnLst>
                                </p:cTn>
                              </p:par>
                            </p:childTnLst>
                          </p:cTn>
                        </p:par>
                      </p:childTnLst>
                    </p:cTn>
                  </p:par>
                  <p:par>
                    <p:cTn id="58" fill="hold">
                      <p:stCondLst>
                        <p:cond delay="indefinite"/>
                      </p:stCondLst>
                      <p:childTnLst>
                        <p:par>
                          <p:cTn id="59" fill="hold">
                            <p:stCondLst>
                              <p:cond delay="0"/>
                            </p:stCondLst>
                            <p:childTnLst>
                              <p:par>
                                <p:cTn id="60" presetID="3" presetClass="emph" presetSubtype="2" fill="hold" nodeType="clickEffect">
                                  <p:stCondLst>
                                    <p:cond delay="0"/>
                                  </p:stCondLst>
                                  <p:childTnLst>
                                    <p:animClr clrSpc="rgb" dir="cw">
                                      <p:cBhvr override="childStyle">
                                        <p:cTn id="61" dur="500" fill="hold"/>
                                        <p:tgtEl>
                                          <p:spTgt spid="6">
                                            <p:txEl>
                                              <p:pRg st="1" end="1"/>
                                            </p:txEl>
                                          </p:spTgt>
                                        </p:tgtEl>
                                        <p:attrNameLst>
                                          <p:attrName>style.color</p:attrName>
                                        </p:attrNameLst>
                                      </p:cBhvr>
                                      <p:to>
                                        <a:srgbClr val="FF6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Starfield" descr="space-starfield-galaxy-star-universe.jpg"/>
          <p:cNvPicPr>
            <a:picLocks noChangeAspect="1"/>
          </p:cNvPicPr>
          <p:nvPr/>
        </p:nvPicPr>
        <p:blipFill>
          <a:blip r:embed="rId3" cstate="screen">
            <a:lum bright="-10000"/>
          </a:blip>
          <a:srcRect l="-2246"/>
          <a:stretch>
            <a:fillRect/>
          </a:stretch>
        </p:blipFill>
        <p:spPr>
          <a:xfrm>
            <a:off x="2771775" y="3124200"/>
            <a:ext cx="6648450" cy="2438400"/>
          </a:xfrm>
          <a:prstGeom prst="roundRect">
            <a:avLst>
              <a:gd name="adj" fmla="val 0"/>
            </a:avLst>
          </a:prstGeom>
          <a:effectLst>
            <a:glow rad="228600">
              <a:srgbClr val="FF6600">
                <a:alpha val="40000"/>
              </a:srgbClr>
            </a:glow>
          </a:effectLst>
        </p:spPr>
      </p:pic>
      <p:sp>
        <p:nvSpPr>
          <p:cNvPr id="1905666" name="Opposite ideas cannot both be true"/>
          <p:cNvSpPr txBox="1">
            <a:spLocks noChangeArrowheads="1"/>
          </p:cNvSpPr>
          <p:nvPr/>
        </p:nvSpPr>
        <p:spPr bwMode="auto">
          <a:xfrm>
            <a:off x="1524000" y="1764253"/>
            <a:ext cx="9144000" cy="1032735"/>
          </a:xfrm>
          <a:prstGeom prst="rect">
            <a:avLst/>
          </a:prstGeom>
          <a:solidFill>
            <a:srgbClr val="000000">
              <a:alpha val="40000"/>
            </a:srgbClr>
          </a:solidFill>
          <a:ln w="76200">
            <a:noFill/>
            <a:miter lim="800000"/>
            <a:headEnd/>
            <a:tailEnd/>
          </a:ln>
          <a:effectLst/>
        </p:spPr>
        <p:txBody>
          <a:bodyPr/>
          <a:lstStyle/>
          <a:p>
            <a:pPr algn="ctr">
              <a:lnSpc>
                <a:spcPct val="85000"/>
              </a:lnSpc>
              <a:defRPr/>
            </a:pPr>
            <a:r>
              <a:rPr lang="en-US" sz="3600" dirty="0">
                <a:effectLst>
                  <a:outerShdw blurRad="127000" dist="76200" dir="2700000" algn="tl" rotWithShape="0">
                    <a:prstClr val="black"/>
                  </a:outerShdw>
                </a:effectLst>
                <a:latin typeface="Tahoma" pitchFamily="34" charset="0"/>
                <a:cs typeface="Tahoma" pitchFamily="34" charset="0"/>
              </a:rPr>
              <a:t>Opposite ideas cannot both be true </a:t>
            </a:r>
          </a:p>
          <a:p>
            <a:pPr algn="ctr">
              <a:lnSpc>
                <a:spcPct val="85000"/>
              </a:lnSpc>
              <a:defRPr/>
            </a:pPr>
            <a:r>
              <a:rPr lang="en-US" sz="3600" dirty="0">
                <a:effectLst>
                  <a:outerShdw blurRad="127000" dist="76200" dir="2700000" algn="tl" rotWithShape="0">
                    <a:prstClr val="black"/>
                  </a:outerShdw>
                </a:effectLst>
                <a:latin typeface="Tahoma" pitchFamily="34" charset="0"/>
                <a:cs typeface="Tahoma" pitchFamily="34" charset="0"/>
              </a:rPr>
              <a:t>at the same time and in the same sense.</a:t>
            </a:r>
          </a:p>
        </p:txBody>
      </p:sp>
      <p:pic>
        <p:nvPicPr>
          <p:cNvPr id="46085" name="Picture Round earth" descr="world-s">
            <a:hlinkClick r:id="rId4"/>
          </p:cNvPr>
          <p:cNvPicPr>
            <a:picLocks noChangeAspect="1" noChangeArrowheads="1"/>
          </p:cNvPicPr>
          <p:nvPr/>
        </p:nvPicPr>
        <p:blipFill>
          <a:blip r:embed="rId5" cstate="screen"/>
          <a:stretch>
            <a:fillRect/>
          </a:stretch>
        </p:blipFill>
        <p:spPr bwMode="auto">
          <a:xfrm>
            <a:off x="3276600" y="3276600"/>
            <a:ext cx="2133600" cy="2133600"/>
          </a:xfrm>
          <a:prstGeom prst="rect">
            <a:avLst/>
          </a:prstGeom>
          <a:noFill/>
          <a:ln w="9525">
            <a:noFill/>
            <a:miter lim="800000"/>
            <a:headEnd/>
            <a:tailEnd/>
          </a:ln>
          <a:effectLst>
            <a:glow rad="228600">
              <a:srgbClr val="000000">
                <a:alpha val="40000"/>
              </a:srgbClr>
            </a:glow>
          </a:effectLst>
        </p:spPr>
      </p:pic>
      <p:sp>
        <p:nvSpPr>
          <p:cNvPr id="1905671" name="The Earth is Round"/>
          <p:cNvSpPr txBox="1">
            <a:spLocks noChangeArrowheads="1"/>
          </p:cNvSpPr>
          <p:nvPr/>
        </p:nvSpPr>
        <p:spPr bwMode="auto">
          <a:xfrm>
            <a:off x="2514600" y="5791200"/>
            <a:ext cx="3352800" cy="990400"/>
          </a:xfrm>
          <a:prstGeom prst="rect">
            <a:avLst/>
          </a:prstGeom>
          <a:noFill/>
          <a:ln w="9525">
            <a:noFill/>
            <a:miter lim="800000"/>
            <a:headEnd/>
            <a:tailEnd/>
          </a:ln>
          <a:effectLst/>
        </p:spPr>
        <p:txBody>
          <a:bodyPr lIns="92075" tIns="46038" rIns="92075" bIns="46038">
            <a:spAutoFit/>
          </a:bodyPr>
          <a:lstStyle/>
          <a:p>
            <a:pPr algn="ctr">
              <a:lnSpc>
                <a:spcPct val="80000"/>
              </a:lnSpc>
              <a:spcBef>
                <a:spcPct val="50000"/>
              </a:spcBef>
              <a:buClr>
                <a:schemeClr val="tx2"/>
              </a:buClr>
              <a:defRPr/>
            </a:pPr>
            <a:r>
              <a:rPr lang="en-US" sz="3600" cap="small" dirty="0">
                <a:effectLst>
                  <a:outerShdw blurRad="101600" dist="63500" dir="3000000" algn="tl" rotWithShape="0">
                    <a:prstClr val="black">
                      <a:alpha val="90000"/>
                    </a:prstClr>
                  </a:outerShdw>
                </a:effectLst>
              </a:rPr>
              <a:t>The Earth is Round</a:t>
            </a:r>
          </a:p>
        </p:txBody>
      </p:sp>
      <p:sp>
        <p:nvSpPr>
          <p:cNvPr id="1905672" name="The Earth is NOT Round"/>
          <p:cNvSpPr txBox="1">
            <a:spLocks noChangeArrowheads="1"/>
          </p:cNvSpPr>
          <p:nvPr/>
        </p:nvSpPr>
        <p:spPr bwMode="auto">
          <a:xfrm>
            <a:off x="6477000" y="5791200"/>
            <a:ext cx="3124200" cy="990400"/>
          </a:xfrm>
          <a:prstGeom prst="rect">
            <a:avLst/>
          </a:prstGeom>
          <a:noFill/>
          <a:ln w="9525">
            <a:noFill/>
            <a:miter lim="800000"/>
            <a:headEnd/>
            <a:tailEnd/>
          </a:ln>
          <a:effectLst/>
        </p:spPr>
        <p:txBody>
          <a:bodyPr lIns="92075" tIns="46038" rIns="92075" bIns="46038">
            <a:spAutoFit/>
          </a:bodyPr>
          <a:lstStyle/>
          <a:p>
            <a:pPr algn="ctr">
              <a:lnSpc>
                <a:spcPct val="80000"/>
              </a:lnSpc>
              <a:spcBef>
                <a:spcPct val="50000"/>
              </a:spcBef>
              <a:buClr>
                <a:schemeClr val="tx2"/>
              </a:buClr>
              <a:defRPr/>
            </a:pPr>
            <a:r>
              <a:rPr lang="en-US" sz="3600" cap="small" dirty="0">
                <a:effectLst>
                  <a:outerShdw blurRad="101600" dist="63500" dir="3000000" algn="tl" rotWithShape="0">
                    <a:prstClr val="black">
                      <a:alpha val="90000"/>
                    </a:prstClr>
                  </a:outerShdw>
                </a:effectLst>
              </a:rPr>
              <a:t>The Earth is NOT Round </a:t>
            </a:r>
          </a:p>
        </p:txBody>
      </p:sp>
      <p:sp>
        <p:nvSpPr>
          <p:cNvPr id="9" name="THE LAW OF NON-CONTRADICTION"/>
          <p:cNvSpPr>
            <a:spLocks noChangeArrowheads="1"/>
          </p:cNvSpPr>
          <p:nvPr/>
        </p:nvSpPr>
        <p:spPr bwMode="auto">
          <a:xfrm>
            <a:off x="1676400" y="152401"/>
            <a:ext cx="8839200" cy="9071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1117600" indent="-1117600" algn="ctr">
              <a:defRPr/>
            </a:pPr>
            <a:r>
              <a:rPr lang="en-US" sz="4800" cap="small" spc="200" dirty="0">
                <a:solidFill>
                  <a:srgbClr val="FFC000"/>
                </a:solidFill>
                <a:effectLst>
                  <a:outerShdw blurRad="127000" dist="101600" dir="2700000" algn="tl" rotWithShape="0">
                    <a:prstClr val="black"/>
                  </a:outerShdw>
                </a:effectLst>
                <a:latin typeface="Impact" pitchFamily="34" charset="0"/>
                <a:ea typeface="+mj-ea"/>
                <a:cs typeface="+mj-cs"/>
              </a:rPr>
              <a:t>THE LAW OF NON-CONTRADICTION </a:t>
            </a:r>
          </a:p>
        </p:txBody>
      </p:sp>
      <p:sp>
        <p:nvSpPr>
          <p:cNvPr id="1905667" name="Helps Us Discover What is False"/>
          <p:cNvSpPr>
            <a:spLocks noChangeArrowheads="1"/>
          </p:cNvSpPr>
          <p:nvPr/>
        </p:nvSpPr>
        <p:spPr bwMode="auto">
          <a:xfrm>
            <a:off x="2880774" y="762000"/>
            <a:ext cx="6468437" cy="707886"/>
          </a:xfrm>
          <a:prstGeom prst="rect">
            <a:avLst/>
          </a:prstGeom>
          <a:noFill/>
          <a:ln w="12700">
            <a:noFill/>
            <a:miter lim="800000"/>
            <a:headEnd type="none" w="sm" len="sm"/>
            <a:tailEnd type="none" w="sm" len="sm"/>
          </a:ln>
          <a:effectLst/>
        </p:spPr>
        <p:txBody>
          <a:bodyPr wrap="none">
            <a:spAutoFit/>
          </a:bodyPr>
          <a:lstStyle/>
          <a:p>
            <a:pPr algn="ctr">
              <a:defRPr/>
            </a:pPr>
            <a:r>
              <a:rPr lang="en-US" sz="4000" cap="small" dirty="0">
                <a:effectLst>
                  <a:outerShdw blurRad="101600" dist="88900" dir="3000000" algn="tl" rotWithShape="0">
                    <a:prstClr val="black"/>
                  </a:outerShdw>
                </a:effectLst>
                <a:latin typeface="+mj-lt"/>
              </a:rPr>
              <a:t>Helps Us Discover What is False</a:t>
            </a:r>
          </a:p>
        </p:txBody>
      </p:sp>
      <p:sp>
        <p:nvSpPr>
          <p:cNvPr id="11" name="Picture Square Earth"/>
          <p:cNvSpPr/>
          <p:nvPr/>
        </p:nvSpPr>
        <p:spPr bwMode="auto">
          <a:xfrm>
            <a:off x="6858000" y="3352800"/>
            <a:ext cx="2029192" cy="1882448"/>
          </a:xfrm>
          <a:prstGeom prst="rect">
            <a:avLst/>
          </a:prstGeom>
          <a:blipFill dpi="0" rotWithShape="1">
            <a:blip r:embed="rId6" cstate="screen"/>
            <a:srcRect/>
            <a:stretch>
              <a:fillRect l="-23000" t="-23000" r="-23000" b="-23000"/>
            </a:stretch>
          </a:blipFill>
          <a:ln w="12700" cap="flat" cmpd="sng" algn="ctr">
            <a:noFill/>
            <a:prstDash val="solid"/>
            <a:round/>
            <a:headEnd type="none" w="sm" len="sm"/>
            <a:tailEnd type="none" w="sm" len="sm"/>
          </a:ln>
          <a:effectLst>
            <a:glow rad="228600">
              <a:srgbClr val="000000">
                <a:alpha val="40000"/>
              </a:srgbClr>
            </a:glow>
            <a:outerShdw blurRad="50800" dist="38100" dir="2700000" algn="tl" rotWithShape="0">
              <a:prstClr val="black">
                <a:alpha val="40000"/>
              </a:prstClr>
            </a:outerShdw>
          </a:effectLst>
          <a:scene3d>
            <a:camera prst="perspectiveHeroicExtremeLeftFacing"/>
            <a:lightRig rig="threePt" dir="t"/>
          </a:scene3d>
          <a:sp3d z="38100">
            <a:bevelT prst="angle"/>
          </a:sp3d>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spTree>
    <p:extLst>
      <p:ext uri="{BB962C8B-B14F-4D97-AF65-F5344CB8AC3E}">
        <p14:creationId xmlns:p14="http://schemas.microsoft.com/office/powerpoint/2010/main" val="1124867039"/>
      </p:ext>
    </p:extLst>
  </p:cSld>
  <p:clrMapOvr>
    <a:masterClrMapping/>
  </p:clrMapOvr>
  <p:transition spd="med">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905666"/>
                                        </p:tgtEl>
                                        <p:attrNameLst>
                                          <p:attrName>style.visibility</p:attrName>
                                        </p:attrNameLst>
                                      </p:cBhvr>
                                      <p:to>
                                        <p:strVal val="visible"/>
                                      </p:to>
                                    </p:set>
                                    <p:animEffect transition="in" filter="fade">
                                      <p:cBhvr>
                                        <p:cTn id="7" dur="1000"/>
                                        <p:tgtEl>
                                          <p:spTgt spid="1905666"/>
                                        </p:tgtEl>
                                      </p:cBhvr>
                                    </p:animEffect>
                                    <p:anim calcmode="lin" valueType="num">
                                      <p:cBhvr>
                                        <p:cTn id="8" dur="1000" fill="hold"/>
                                        <p:tgtEl>
                                          <p:spTgt spid="1905666"/>
                                        </p:tgtEl>
                                        <p:attrNameLst>
                                          <p:attrName>ppt_x</p:attrName>
                                        </p:attrNameLst>
                                      </p:cBhvr>
                                      <p:tavLst>
                                        <p:tav tm="0">
                                          <p:val>
                                            <p:strVal val="#ppt_x"/>
                                          </p:val>
                                        </p:tav>
                                        <p:tav tm="100000">
                                          <p:val>
                                            <p:strVal val="#ppt_x"/>
                                          </p:val>
                                        </p:tav>
                                      </p:tavLst>
                                    </p:anim>
                                    <p:anim calcmode="lin" valueType="num">
                                      <p:cBhvr>
                                        <p:cTn id="9" dur="900" decel="100000" fill="hold"/>
                                        <p:tgtEl>
                                          <p:spTgt spid="190566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05666"/>
                                        </p:tgtEl>
                                        <p:attrNameLst>
                                          <p:attrName>ppt_y</p:attrName>
                                        </p:attrNameLst>
                                      </p:cBhvr>
                                      <p:tavLst>
                                        <p:tav tm="0">
                                          <p:val>
                                            <p:strVal val="#ppt_y-.03"/>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childTnLst>
                                </p:cTn>
                              </p:par>
                            </p:childTnLst>
                          </p:cTn>
                        </p:par>
                        <p:par>
                          <p:cTn id="14" fill="hold">
                            <p:stCondLst>
                              <p:cond delay="2000"/>
                            </p:stCondLst>
                            <p:childTnLst>
                              <p:par>
                                <p:cTn id="15" presetID="23" presetClass="entr" presetSubtype="528" fill="hold" nodeType="afterEffect">
                                  <p:stCondLst>
                                    <p:cond delay="0"/>
                                  </p:stCondLst>
                                  <p:childTnLst>
                                    <p:set>
                                      <p:cBhvr>
                                        <p:cTn id="16" dur="1" fill="hold">
                                          <p:stCondLst>
                                            <p:cond delay="0"/>
                                          </p:stCondLst>
                                        </p:cTn>
                                        <p:tgtEl>
                                          <p:spTgt spid="46085"/>
                                        </p:tgtEl>
                                        <p:attrNameLst>
                                          <p:attrName>style.visibility</p:attrName>
                                        </p:attrNameLst>
                                      </p:cBhvr>
                                      <p:to>
                                        <p:strVal val="visible"/>
                                      </p:to>
                                    </p:set>
                                    <p:anim calcmode="lin" valueType="num">
                                      <p:cBhvr>
                                        <p:cTn id="17" dur="1000" fill="hold"/>
                                        <p:tgtEl>
                                          <p:spTgt spid="46085"/>
                                        </p:tgtEl>
                                        <p:attrNameLst>
                                          <p:attrName>ppt_w</p:attrName>
                                        </p:attrNameLst>
                                      </p:cBhvr>
                                      <p:tavLst>
                                        <p:tav tm="0">
                                          <p:val>
                                            <p:fltVal val="0"/>
                                          </p:val>
                                        </p:tav>
                                        <p:tav tm="100000">
                                          <p:val>
                                            <p:strVal val="#ppt_w"/>
                                          </p:val>
                                        </p:tav>
                                      </p:tavLst>
                                    </p:anim>
                                    <p:anim calcmode="lin" valueType="num">
                                      <p:cBhvr>
                                        <p:cTn id="18" dur="1000" fill="hold"/>
                                        <p:tgtEl>
                                          <p:spTgt spid="46085"/>
                                        </p:tgtEl>
                                        <p:attrNameLst>
                                          <p:attrName>ppt_h</p:attrName>
                                        </p:attrNameLst>
                                      </p:cBhvr>
                                      <p:tavLst>
                                        <p:tav tm="0">
                                          <p:val>
                                            <p:fltVal val="0"/>
                                          </p:val>
                                        </p:tav>
                                        <p:tav tm="100000">
                                          <p:val>
                                            <p:strVal val="#ppt_h"/>
                                          </p:val>
                                        </p:tav>
                                      </p:tavLst>
                                    </p:anim>
                                    <p:anim calcmode="lin" valueType="num">
                                      <p:cBhvr>
                                        <p:cTn id="19" dur="1000" fill="hold"/>
                                        <p:tgtEl>
                                          <p:spTgt spid="46085"/>
                                        </p:tgtEl>
                                        <p:attrNameLst>
                                          <p:attrName>ppt_x</p:attrName>
                                        </p:attrNameLst>
                                      </p:cBhvr>
                                      <p:tavLst>
                                        <p:tav tm="0">
                                          <p:val>
                                            <p:fltVal val="0.5"/>
                                          </p:val>
                                        </p:tav>
                                        <p:tav tm="100000">
                                          <p:val>
                                            <p:strVal val="#ppt_x"/>
                                          </p:val>
                                        </p:tav>
                                      </p:tavLst>
                                    </p:anim>
                                    <p:anim calcmode="lin" valueType="num">
                                      <p:cBhvr>
                                        <p:cTn id="20" dur="1000" fill="hold"/>
                                        <p:tgtEl>
                                          <p:spTgt spid="46085"/>
                                        </p:tgtEl>
                                        <p:attrNameLst>
                                          <p:attrName>ppt_y</p:attrName>
                                        </p:attrNameLst>
                                      </p:cBhvr>
                                      <p:tavLst>
                                        <p:tav tm="0">
                                          <p:val>
                                            <p:fltVal val="0.5"/>
                                          </p:val>
                                        </p:tav>
                                        <p:tav tm="100000">
                                          <p:val>
                                            <p:strVal val="#ppt_y"/>
                                          </p:val>
                                        </p:tav>
                                      </p:tavLst>
                                    </p:anim>
                                  </p:childTnLst>
                                </p:cTn>
                              </p:par>
                              <p:par>
                                <p:cTn id="21" presetID="23" presetClass="entr" presetSubtype="52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ppt_x</p:attrName>
                                        </p:attrNameLst>
                                      </p:cBhvr>
                                      <p:tavLst>
                                        <p:tav tm="0">
                                          <p:val>
                                            <p:fltVal val="0.5"/>
                                          </p:val>
                                        </p:tav>
                                        <p:tav tm="100000">
                                          <p:val>
                                            <p:strVal val="#ppt_x"/>
                                          </p:val>
                                        </p:tav>
                                      </p:tavLst>
                                    </p:anim>
                                    <p:anim calcmode="lin" valueType="num">
                                      <p:cBhvr>
                                        <p:cTn id="26" dur="1000" fill="hold"/>
                                        <p:tgtEl>
                                          <p:spTgt spid="11"/>
                                        </p:tgtEl>
                                        <p:attrNameLst>
                                          <p:attrName>ppt_y</p:attrName>
                                        </p:attrNameLst>
                                      </p:cBhvr>
                                      <p:tavLst>
                                        <p:tav tm="0">
                                          <p:val>
                                            <p:fltVal val="0.5"/>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05671"/>
                                        </p:tgtEl>
                                        <p:attrNameLst>
                                          <p:attrName>style.visibility</p:attrName>
                                        </p:attrNameLst>
                                      </p:cBhvr>
                                      <p:to>
                                        <p:strVal val="visible"/>
                                      </p:to>
                                    </p:set>
                                    <p:anim calcmode="lin" valueType="num">
                                      <p:cBhvr additive="base">
                                        <p:cTn id="29" dur="1000" fill="hold"/>
                                        <p:tgtEl>
                                          <p:spTgt spid="1905671"/>
                                        </p:tgtEl>
                                        <p:attrNameLst>
                                          <p:attrName>ppt_x</p:attrName>
                                        </p:attrNameLst>
                                      </p:cBhvr>
                                      <p:tavLst>
                                        <p:tav tm="0">
                                          <p:val>
                                            <p:strVal val="#ppt_x"/>
                                          </p:val>
                                        </p:tav>
                                        <p:tav tm="100000">
                                          <p:val>
                                            <p:strVal val="#ppt_x"/>
                                          </p:val>
                                        </p:tav>
                                      </p:tavLst>
                                    </p:anim>
                                    <p:anim calcmode="lin" valueType="num">
                                      <p:cBhvr additive="base">
                                        <p:cTn id="30" dur="1000" fill="hold"/>
                                        <p:tgtEl>
                                          <p:spTgt spid="190567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05672"/>
                                        </p:tgtEl>
                                        <p:attrNameLst>
                                          <p:attrName>style.visibility</p:attrName>
                                        </p:attrNameLst>
                                      </p:cBhvr>
                                      <p:to>
                                        <p:strVal val="visible"/>
                                      </p:to>
                                    </p:set>
                                    <p:anim calcmode="lin" valueType="num">
                                      <p:cBhvr additive="base">
                                        <p:cTn id="33" dur="1000" fill="hold"/>
                                        <p:tgtEl>
                                          <p:spTgt spid="1905672"/>
                                        </p:tgtEl>
                                        <p:attrNameLst>
                                          <p:attrName>ppt_x</p:attrName>
                                        </p:attrNameLst>
                                      </p:cBhvr>
                                      <p:tavLst>
                                        <p:tav tm="0">
                                          <p:val>
                                            <p:strVal val="#ppt_x"/>
                                          </p:val>
                                        </p:tav>
                                        <p:tav tm="100000">
                                          <p:val>
                                            <p:strVal val="#ppt_x"/>
                                          </p:val>
                                        </p:tav>
                                      </p:tavLst>
                                    </p:anim>
                                    <p:anim calcmode="lin" valueType="num">
                                      <p:cBhvr additive="base">
                                        <p:cTn id="34" dur="1000" fill="hold"/>
                                        <p:tgtEl>
                                          <p:spTgt spid="19056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666" grpId="0" animBg="1"/>
      <p:bldP spid="1905671" grpId="0"/>
      <p:bldP spid="1905672" grpId="0"/>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Picture 28" descr="parthenon-ruins-ancient-building-archeology-2.jpg"/>
          <p:cNvPicPr>
            <a:picLocks noChangeAspect="1"/>
          </p:cNvPicPr>
          <p:nvPr/>
        </p:nvPicPr>
        <p:blipFill>
          <a:blip r:embed="rId3">
            <a:lum bright="-5000"/>
          </a:blip>
          <a:srcRect/>
          <a:stretch>
            <a:fillRect/>
          </a:stretch>
        </p:blipFill>
        <p:spPr>
          <a:xfrm rot="21173798">
            <a:off x="1546673" y="345200"/>
            <a:ext cx="9144000" cy="6491297"/>
          </a:xfrm>
          <a:prstGeom prst="rect">
            <a:avLst/>
          </a:prstGeom>
          <a:noFill/>
          <a:effectLst>
            <a:softEdge rad="635000"/>
          </a:effectLst>
        </p:spPr>
      </p:pic>
      <p:grpSp>
        <p:nvGrpSpPr>
          <p:cNvPr id="4" name="Group 22"/>
          <p:cNvGrpSpPr>
            <a:grpSpLocks/>
          </p:cNvGrpSpPr>
          <p:nvPr/>
        </p:nvGrpSpPr>
        <p:grpSpPr bwMode="auto">
          <a:xfrm>
            <a:off x="9022286" y="3627455"/>
            <a:ext cx="457200" cy="2301074"/>
            <a:chOff x="4717" y="2496"/>
            <a:chExt cx="288" cy="1546"/>
          </a:xfrm>
          <a:solidFill>
            <a:srgbClr val="FF8837"/>
          </a:solidFill>
          <a:effectLst>
            <a:outerShdw blurRad="127000" dist="76200" dir="2700000" algn="tl" rotWithShape="0">
              <a:prstClr val="black"/>
            </a:outerShdw>
          </a:effectLst>
        </p:grpSpPr>
        <p:sp>
          <p:nvSpPr>
            <p:cNvPr id="1606680" name="Line 24"/>
            <p:cNvSpPr>
              <a:spLocks noChangeShapeType="1"/>
            </p:cNvSpPr>
            <p:nvPr/>
          </p:nvSpPr>
          <p:spPr bwMode="auto">
            <a:xfrm>
              <a:off x="4988" y="2496"/>
              <a:ext cx="4" cy="1488"/>
            </a:xfrm>
            <a:prstGeom prst="line">
              <a:avLst/>
            </a:prstGeom>
            <a:grpFill/>
            <a:ln w="28575">
              <a:solidFill>
                <a:srgbClr val="FF8837"/>
              </a:solidFill>
              <a:round/>
              <a:headEnd type="none" w="sm" len="sm"/>
              <a:tailEnd type="none" w="sm" len="sm"/>
            </a:ln>
            <a:effectLst>
              <a:outerShdw dist="45791" dir="2021404" algn="ctr" rotWithShape="0">
                <a:srgbClr val="000000"/>
              </a:outerShdw>
            </a:effectLst>
          </p:spPr>
          <p:txBody>
            <a:bodyPr/>
            <a:lstStyle/>
            <a:p>
              <a:pPr>
                <a:defRPr/>
              </a:pPr>
              <a:endParaRPr lang="en-US"/>
            </a:p>
          </p:txBody>
        </p:sp>
        <p:sp>
          <p:nvSpPr>
            <p:cNvPr id="1606679" name="AutoShape 23"/>
            <p:cNvSpPr>
              <a:spLocks noChangeArrowheads="1"/>
            </p:cNvSpPr>
            <p:nvPr/>
          </p:nvSpPr>
          <p:spPr bwMode="auto">
            <a:xfrm>
              <a:off x="4717" y="3752"/>
              <a:ext cx="288" cy="290"/>
            </a:xfrm>
            <a:prstGeom prst="leftArrow">
              <a:avLst>
                <a:gd name="adj1" fmla="val 50000"/>
                <a:gd name="adj2" fmla="val 30000"/>
              </a:avLst>
            </a:prstGeom>
            <a:grpFill/>
            <a:ln w="12700">
              <a:noFill/>
              <a:miter lim="800000"/>
              <a:headEnd type="none" w="sm" len="sm"/>
              <a:tailEnd type="none" w="sm" len="sm"/>
            </a:ln>
            <a:effectLst>
              <a:outerShdw dist="45791" dir="2021404" algn="ctr" rotWithShape="0">
                <a:srgbClr val="000000"/>
              </a:outerShdw>
            </a:effectLst>
          </p:spPr>
          <p:txBody>
            <a:bodyPr wrap="none" anchor="ctr"/>
            <a:lstStyle/>
            <a:p>
              <a:pPr algn="ctr">
                <a:defRPr/>
              </a:pPr>
              <a:endParaRPr lang="en-US" sz="2400">
                <a:solidFill>
                  <a:srgbClr val="33CC33"/>
                </a:solidFill>
                <a:latin typeface="Times New Roman" pitchFamily="18" charset="0"/>
              </a:endParaRPr>
            </a:p>
          </p:txBody>
        </p:sp>
      </p:grpSp>
      <p:grpSp>
        <p:nvGrpSpPr>
          <p:cNvPr id="2" name="Group 15"/>
          <p:cNvGrpSpPr>
            <a:grpSpLocks/>
          </p:cNvGrpSpPr>
          <p:nvPr/>
        </p:nvGrpSpPr>
        <p:grpSpPr bwMode="auto">
          <a:xfrm>
            <a:off x="7269163" y="3667129"/>
            <a:ext cx="457200" cy="620713"/>
            <a:chOff x="3523" y="2454"/>
            <a:chExt cx="288" cy="391"/>
          </a:xfrm>
          <a:solidFill>
            <a:srgbClr val="FF8837"/>
          </a:solidFill>
          <a:effectLst>
            <a:outerShdw blurRad="127000" dist="76200" dir="2700000" algn="tl" rotWithShape="0">
              <a:prstClr val="black"/>
            </a:outerShdw>
          </a:effectLst>
        </p:grpSpPr>
        <p:sp>
          <p:nvSpPr>
            <p:cNvPr id="1606673" name="Line 17"/>
            <p:cNvSpPr>
              <a:spLocks noChangeShapeType="1"/>
            </p:cNvSpPr>
            <p:nvPr/>
          </p:nvSpPr>
          <p:spPr bwMode="auto">
            <a:xfrm flipH="1">
              <a:off x="3792" y="2454"/>
              <a:ext cx="5" cy="330"/>
            </a:xfrm>
            <a:prstGeom prst="line">
              <a:avLst/>
            </a:prstGeom>
            <a:grpFill/>
            <a:ln w="28575">
              <a:solidFill>
                <a:srgbClr val="FF8837"/>
              </a:solidFill>
              <a:round/>
              <a:headEnd type="none" w="sm" len="sm"/>
              <a:tailEnd type="none" w="sm" len="sm"/>
            </a:ln>
            <a:effectLst>
              <a:outerShdw dist="45791" dir="2021404" algn="ctr" rotWithShape="0">
                <a:srgbClr val="000000"/>
              </a:outerShdw>
            </a:effectLst>
          </p:spPr>
          <p:txBody>
            <a:bodyPr/>
            <a:lstStyle/>
            <a:p>
              <a:pPr>
                <a:defRPr/>
              </a:pPr>
              <a:endParaRPr lang="en-US"/>
            </a:p>
          </p:txBody>
        </p:sp>
        <p:sp>
          <p:nvSpPr>
            <p:cNvPr id="1606672" name="AutoShape 16"/>
            <p:cNvSpPr>
              <a:spLocks noChangeArrowheads="1"/>
            </p:cNvSpPr>
            <p:nvPr/>
          </p:nvSpPr>
          <p:spPr bwMode="auto">
            <a:xfrm>
              <a:off x="3523" y="2605"/>
              <a:ext cx="288" cy="240"/>
            </a:xfrm>
            <a:prstGeom prst="leftArrow">
              <a:avLst>
                <a:gd name="adj1" fmla="val 50000"/>
                <a:gd name="adj2" fmla="val 30000"/>
              </a:avLst>
            </a:prstGeom>
            <a:grpFill/>
            <a:ln w="12700">
              <a:noFill/>
              <a:miter lim="800000"/>
              <a:headEnd type="none" w="sm" len="sm"/>
              <a:tailEnd type="none" w="sm" len="sm"/>
            </a:ln>
            <a:effectLst>
              <a:outerShdw dist="45791" dir="2021404" algn="ctr" rotWithShape="0">
                <a:srgbClr val="000000"/>
              </a:outerShdw>
            </a:effectLst>
          </p:spPr>
          <p:txBody>
            <a:bodyPr wrap="none" anchor="ctr"/>
            <a:lstStyle/>
            <a:p>
              <a:pPr algn="ctr">
                <a:defRPr/>
              </a:pPr>
              <a:endParaRPr lang="en-US" sz="2400">
                <a:solidFill>
                  <a:srgbClr val="33CC33"/>
                </a:solidFill>
                <a:latin typeface="Times New Roman" pitchFamily="18" charset="0"/>
              </a:endParaRPr>
            </a:p>
          </p:txBody>
        </p:sp>
      </p:grpSp>
      <p:sp>
        <p:nvSpPr>
          <p:cNvPr id="1606661" name="Text Box 5" descr="Papyrus"/>
          <p:cNvSpPr txBox="1">
            <a:spLocks noChangeArrowheads="1"/>
          </p:cNvSpPr>
          <p:nvPr/>
        </p:nvSpPr>
        <p:spPr bwMode="auto">
          <a:xfrm>
            <a:off x="2133600" y="497280"/>
            <a:ext cx="457200" cy="2651760"/>
          </a:xfrm>
          <a:prstGeom prst="roundRect">
            <a:avLst/>
          </a:prstGeom>
          <a:solidFill>
            <a:srgbClr val="000000">
              <a:alpha val="60000"/>
            </a:srgbClr>
          </a:solidFill>
          <a:ln w="12700">
            <a:noFill/>
            <a:miter lim="800000"/>
            <a:headEnd type="none" w="sm" len="sm"/>
            <a:tailEnd type="none" w="sm" len="sm"/>
          </a:ln>
          <a:effectLst/>
        </p:spPr>
        <p:txBody>
          <a:bodyPr lIns="0" tIns="91440" rIns="0" bIns="0" anchor="ctr" anchorCtr="0">
            <a:noAutofit/>
          </a:bodyPr>
          <a:lstStyle/>
          <a:p>
            <a:pPr algn="ctr">
              <a:spcBef>
                <a:spcPct val="50000"/>
              </a:spcBef>
              <a:defRPr/>
            </a:pPr>
            <a:endParaRPr lang="en-US" sz="100" dirty="0">
              <a:ln>
                <a:solidFill>
                  <a:srgbClr val="000000"/>
                </a:solidFill>
              </a:ln>
              <a:solidFill>
                <a:srgbClr val="FF8837"/>
              </a:solidFill>
              <a:latin typeface="Impact" pitchFamily="34" charset="0"/>
            </a:endParaRPr>
          </a:p>
          <a:p>
            <a:pPr algn="ctr">
              <a:lnSpc>
                <a:spcPct val="90000"/>
              </a:lnSpc>
              <a:defRPr/>
            </a:pPr>
            <a:r>
              <a:rPr lang="en-US" sz="3200" dirty="0">
                <a:ln>
                  <a:solidFill>
                    <a:srgbClr val="000000"/>
                  </a:solidFill>
                </a:ln>
                <a:solidFill>
                  <a:srgbClr val="FF8837"/>
                </a:solidFill>
                <a:effectLst>
                  <a:outerShdw blurRad="50800" dist="38100" dir="2700000" algn="tl" rotWithShape="0">
                    <a:prstClr val="black"/>
                  </a:outerShdw>
                </a:effectLst>
                <a:latin typeface="Impact" pitchFamily="34" charset="0"/>
              </a:rPr>
              <a:t>CROSS</a:t>
            </a:r>
          </a:p>
          <a:p>
            <a:pPr algn="ctr">
              <a:spcBef>
                <a:spcPct val="50000"/>
              </a:spcBef>
              <a:defRPr/>
            </a:pPr>
            <a:endParaRPr lang="en-US" sz="600" dirty="0">
              <a:solidFill>
                <a:srgbClr val="FF8837"/>
              </a:solidFill>
              <a:latin typeface="Impact" pitchFamily="34" charset="0"/>
            </a:endParaRPr>
          </a:p>
        </p:txBody>
      </p:sp>
      <p:sp>
        <p:nvSpPr>
          <p:cNvPr id="1606662" name="Text Box 6"/>
          <p:cNvSpPr txBox="1">
            <a:spLocks noChangeArrowheads="1"/>
          </p:cNvSpPr>
          <p:nvPr/>
        </p:nvSpPr>
        <p:spPr bwMode="auto">
          <a:xfrm>
            <a:off x="2743201" y="847730"/>
            <a:ext cx="430887" cy="2301311"/>
          </a:xfrm>
          <a:prstGeom prst="rect">
            <a:avLst/>
          </a:prstGeom>
          <a:noFill/>
          <a:ln w="12700">
            <a:noFill/>
            <a:miter lim="800000"/>
            <a:headEnd type="none" w="sm" len="sm"/>
            <a:tailEnd type="none" w="sm" len="sm"/>
          </a:ln>
          <a:effectLst/>
        </p:spPr>
        <p:txBody>
          <a:bodyPr vert="vert270" wrap="square" lIns="0" tIns="0" rIns="0" bIns="0">
            <a:spAutoFit/>
          </a:bodyPr>
          <a:lstStyle/>
          <a:p>
            <a:pP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Creed</a:t>
            </a:r>
          </a:p>
        </p:txBody>
      </p:sp>
      <p:sp>
        <p:nvSpPr>
          <p:cNvPr id="1606663" name="Text Box 7"/>
          <p:cNvSpPr txBox="1">
            <a:spLocks noChangeArrowheads="1"/>
          </p:cNvSpPr>
          <p:nvPr/>
        </p:nvSpPr>
        <p:spPr bwMode="auto">
          <a:xfrm>
            <a:off x="6477001" y="703384"/>
            <a:ext cx="430887" cy="2445657"/>
          </a:xfrm>
          <a:prstGeom prst="rect">
            <a:avLst/>
          </a:prstGeom>
          <a:noFill/>
          <a:ln w="12700">
            <a:noFill/>
            <a:miter lim="800000"/>
            <a:headEnd type="none" w="sm" len="sm"/>
            <a:tailEnd type="none" w="sm" len="sm"/>
          </a:ln>
          <a:effectLst/>
        </p:spPr>
        <p:txBody>
          <a:bodyPr vert="vert270" wrap="square" lIns="0" tIns="0" rIns="0" bIns="0">
            <a:spAutoFit/>
          </a:bodyPr>
          <a:lstStyle/>
          <a:p>
            <a:pPr>
              <a:spcBef>
                <a:spcPct val="50000"/>
              </a:spcBef>
              <a:defRPr/>
            </a:pPr>
            <a:r>
              <a:rPr lang="en-US" sz="2800" spc="-120" dirty="0">
                <a:effectLst>
                  <a:glow rad="63500">
                    <a:srgbClr val="000000">
                      <a:alpha val="40000"/>
                    </a:srgbClr>
                  </a:glow>
                  <a:outerShdw blurRad="76200" dist="63500" dir="2700000" algn="tl" rotWithShape="0">
                    <a:prstClr val="black"/>
                  </a:outerShdw>
                </a:effectLst>
                <a:latin typeface="Arial Black" pitchFamily="34" charset="0"/>
              </a:rPr>
              <a:t>1 Corinthians</a:t>
            </a:r>
          </a:p>
        </p:txBody>
      </p:sp>
      <p:sp>
        <p:nvSpPr>
          <p:cNvPr id="1606664" name="Text Box 8"/>
          <p:cNvSpPr txBox="1">
            <a:spLocks noChangeArrowheads="1"/>
          </p:cNvSpPr>
          <p:nvPr/>
        </p:nvSpPr>
        <p:spPr bwMode="auto">
          <a:xfrm>
            <a:off x="7543801" y="1813402"/>
            <a:ext cx="430887" cy="1335639"/>
          </a:xfrm>
          <a:prstGeom prst="rect">
            <a:avLst/>
          </a:prstGeom>
          <a:noFill/>
          <a:ln w="12700">
            <a:noFill/>
            <a:miter lim="800000"/>
            <a:headEnd type="none" w="sm" len="sm"/>
            <a:tailEnd type="none" w="sm" len="sm"/>
          </a:ln>
          <a:effectLst/>
        </p:spPr>
        <p:txBody>
          <a:bodyPr vert="vert270" wrap="square" lIns="0" tIns="0" rIns="0" bIns="0">
            <a:spAutoFit/>
          </a:bodyPr>
          <a:lstStyle/>
          <a:p>
            <a:pP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Acts</a:t>
            </a:r>
          </a:p>
        </p:txBody>
      </p:sp>
      <p:sp>
        <p:nvSpPr>
          <p:cNvPr id="1606665" name="Text Box 9"/>
          <p:cNvSpPr txBox="1">
            <a:spLocks noChangeArrowheads="1"/>
          </p:cNvSpPr>
          <p:nvPr/>
        </p:nvSpPr>
        <p:spPr bwMode="auto">
          <a:xfrm>
            <a:off x="6077584" y="3820048"/>
            <a:ext cx="1214176" cy="523220"/>
          </a:xfrm>
          <a:prstGeom prst="rect">
            <a:avLst/>
          </a:prstGeom>
          <a:noFill/>
          <a:ln w="12700">
            <a:noFill/>
            <a:miter lim="800000"/>
            <a:headEnd type="none" w="sm" len="sm"/>
            <a:tailEnd type="none" w="sm" len="sm"/>
          </a:ln>
          <a:effectLst/>
        </p:spPr>
        <p:txBody>
          <a:bodyPr wrap="square">
            <a:spAutoFit/>
          </a:bodyPr>
          <a:lstStyle/>
          <a:p>
            <a:pPr algn="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Luke</a:t>
            </a:r>
          </a:p>
        </p:txBody>
      </p:sp>
      <p:sp>
        <p:nvSpPr>
          <p:cNvPr id="1606666" name="Text Box 10"/>
          <p:cNvSpPr txBox="1">
            <a:spLocks noChangeArrowheads="1"/>
          </p:cNvSpPr>
          <p:nvPr/>
        </p:nvSpPr>
        <p:spPr bwMode="auto">
          <a:xfrm>
            <a:off x="9220200" y="494740"/>
            <a:ext cx="457200" cy="2654300"/>
          </a:xfrm>
          <a:prstGeom prst="roundRect">
            <a:avLst/>
          </a:prstGeom>
          <a:solidFill>
            <a:srgbClr val="000000">
              <a:alpha val="60000"/>
            </a:srgbClr>
          </a:solidFill>
          <a:ln w="12700">
            <a:noFill/>
            <a:miter lim="800000"/>
            <a:headEnd type="none" w="sm" len="sm"/>
            <a:tailEnd type="none" w="sm" len="sm"/>
          </a:ln>
          <a:effectLst/>
        </p:spPr>
        <p:txBody>
          <a:bodyPr wrap="square" lIns="0" tIns="91440" rIns="0" bIns="0" anchor="ctr" anchorCtr="0">
            <a:noAutofit/>
          </a:bodyPr>
          <a:lstStyle/>
          <a:p>
            <a:pPr algn="ctr">
              <a:lnSpc>
                <a:spcPct val="80000"/>
              </a:lnSpc>
              <a:defRPr/>
            </a:pPr>
            <a:r>
              <a:rPr lang="en-US" sz="3200" dirty="0">
                <a:ln w="12700">
                  <a:solidFill>
                    <a:srgbClr val="000000"/>
                  </a:solidFill>
                </a:ln>
                <a:solidFill>
                  <a:srgbClr val="FF8837"/>
                </a:solidFill>
                <a:effectLst>
                  <a:outerShdw blurRad="50800" dist="38100" dir="2700000" algn="tl" rotWithShape="0">
                    <a:prstClr val="black"/>
                  </a:outerShdw>
                </a:effectLst>
                <a:latin typeface="Impact" pitchFamily="34" charset="0"/>
              </a:rPr>
              <a:t>T</a:t>
            </a:r>
            <a:br>
              <a:rPr lang="en-US" sz="3200" dirty="0">
                <a:ln w="12700">
                  <a:solidFill>
                    <a:srgbClr val="000000"/>
                  </a:solidFill>
                </a:ln>
                <a:solidFill>
                  <a:srgbClr val="FF8837"/>
                </a:solidFill>
                <a:effectLst>
                  <a:outerShdw blurRad="50800" dist="38100" dir="2700000" algn="tl" rotWithShape="0">
                    <a:prstClr val="black"/>
                  </a:outerShdw>
                </a:effectLst>
                <a:latin typeface="Impact" pitchFamily="34" charset="0"/>
              </a:rPr>
            </a:br>
            <a:r>
              <a:rPr lang="en-US" sz="3200" dirty="0">
                <a:ln w="12700">
                  <a:solidFill>
                    <a:srgbClr val="000000"/>
                  </a:solidFill>
                </a:ln>
                <a:solidFill>
                  <a:srgbClr val="FF8837"/>
                </a:solidFill>
                <a:effectLst>
                  <a:outerShdw blurRad="50800" dist="38100" dir="2700000" algn="tl" rotWithShape="0">
                    <a:prstClr val="black"/>
                  </a:outerShdw>
                </a:effectLst>
                <a:latin typeface="Impact" pitchFamily="34" charset="0"/>
              </a:rPr>
              <a:t>EMP L</a:t>
            </a:r>
            <a:br>
              <a:rPr lang="en-US" sz="3200" dirty="0">
                <a:ln w="12700">
                  <a:solidFill>
                    <a:srgbClr val="000000"/>
                  </a:solidFill>
                </a:ln>
                <a:solidFill>
                  <a:srgbClr val="FF8837"/>
                </a:solidFill>
                <a:effectLst>
                  <a:outerShdw blurRad="50800" dist="38100" dir="2700000" algn="tl" rotWithShape="0">
                    <a:prstClr val="black"/>
                  </a:outerShdw>
                </a:effectLst>
                <a:latin typeface="Impact" pitchFamily="34" charset="0"/>
              </a:rPr>
            </a:br>
            <a:r>
              <a:rPr lang="en-US" sz="3200" dirty="0">
                <a:ln w="12700">
                  <a:solidFill>
                    <a:srgbClr val="000000"/>
                  </a:solidFill>
                </a:ln>
                <a:solidFill>
                  <a:srgbClr val="FF8837"/>
                </a:solidFill>
                <a:effectLst>
                  <a:outerShdw blurRad="50800" dist="38100" dir="2700000" algn="tl" rotWithShape="0">
                    <a:prstClr val="black"/>
                  </a:outerShdw>
                </a:effectLst>
                <a:latin typeface="Impact" pitchFamily="34" charset="0"/>
              </a:rPr>
              <a:t>E</a:t>
            </a:r>
          </a:p>
        </p:txBody>
      </p:sp>
      <p:sp>
        <p:nvSpPr>
          <p:cNvPr id="1606667" name="Text Box 11"/>
          <p:cNvSpPr txBox="1">
            <a:spLocks noChangeArrowheads="1"/>
          </p:cNvSpPr>
          <p:nvPr/>
        </p:nvSpPr>
        <p:spPr bwMode="auto">
          <a:xfrm>
            <a:off x="8382001" y="1813402"/>
            <a:ext cx="430887" cy="1335639"/>
          </a:xfrm>
          <a:prstGeom prst="rect">
            <a:avLst/>
          </a:prstGeom>
          <a:noFill/>
          <a:ln w="12700">
            <a:noFill/>
            <a:miter lim="800000"/>
            <a:headEnd type="none" w="sm" len="sm"/>
            <a:tailEnd type="none" w="sm" len="sm"/>
          </a:ln>
          <a:effectLst/>
        </p:spPr>
        <p:txBody>
          <a:bodyPr vert="vert270" wrap="square" lIns="0" tIns="0" rIns="0" bIns="0">
            <a:spAutoFit/>
          </a:bodyPr>
          <a:lstStyle/>
          <a:p>
            <a:pP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Paul</a:t>
            </a:r>
          </a:p>
        </p:txBody>
      </p:sp>
      <p:sp>
        <p:nvSpPr>
          <p:cNvPr id="1606668" name="Text Box 12"/>
          <p:cNvSpPr txBox="1">
            <a:spLocks noChangeArrowheads="1"/>
          </p:cNvSpPr>
          <p:nvPr/>
        </p:nvSpPr>
        <p:spPr bwMode="auto">
          <a:xfrm>
            <a:off x="7924801" y="1813402"/>
            <a:ext cx="430887" cy="1335639"/>
          </a:xfrm>
          <a:prstGeom prst="rect">
            <a:avLst/>
          </a:prstGeom>
          <a:noFill/>
          <a:ln w="12700">
            <a:noFill/>
            <a:miter lim="800000"/>
            <a:headEnd type="none" w="sm" len="sm"/>
            <a:tailEnd type="none" w="sm" len="sm"/>
          </a:ln>
          <a:effectLst/>
        </p:spPr>
        <p:txBody>
          <a:bodyPr vert="vert270" wrap="square" lIns="0" tIns="0" rIns="0" bIns="0">
            <a:spAutoFit/>
          </a:bodyPr>
          <a:lstStyle/>
          <a:p>
            <a:pP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James</a:t>
            </a:r>
          </a:p>
        </p:txBody>
      </p:sp>
      <p:sp>
        <p:nvSpPr>
          <p:cNvPr id="1606669" name="Text Box 13"/>
          <p:cNvSpPr txBox="1">
            <a:spLocks noChangeArrowheads="1"/>
          </p:cNvSpPr>
          <p:nvPr/>
        </p:nvSpPr>
        <p:spPr bwMode="auto">
          <a:xfrm>
            <a:off x="1584288" y="4810648"/>
            <a:ext cx="6531429" cy="523220"/>
          </a:xfrm>
          <a:prstGeom prst="rect">
            <a:avLst/>
          </a:prstGeom>
          <a:noFill/>
          <a:ln w="12700">
            <a:noFill/>
            <a:miter lim="800000"/>
            <a:headEnd type="none" w="sm" len="sm"/>
            <a:tailEnd type="none" w="sm" len="sm"/>
          </a:ln>
          <a:effectLst/>
        </p:spPr>
        <p:txBody>
          <a:bodyPr wrap="square">
            <a:spAutoFit/>
          </a:bodyPr>
          <a:lstStyle/>
          <a:p>
            <a:pPr algn="r">
              <a:spcBef>
                <a:spcPct val="50000"/>
              </a:spcBef>
              <a:defRPr/>
            </a:pPr>
            <a:r>
              <a:rPr lang="en-US" sz="2800" spc="-120" dirty="0">
                <a:effectLst>
                  <a:glow rad="63500">
                    <a:srgbClr val="000000">
                      <a:alpha val="40000"/>
                    </a:srgbClr>
                  </a:glow>
                  <a:outerShdw blurRad="76200" dist="63500" dir="2700000" algn="tl" rotWithShape="0">
                    <a:prstClr val="black"/>
                  </a:outerShdw>
                </a:effectLst>
                <a:latin typeface="Arial Black" pitchFamily="34" charset="0"/>
              </a:rPr>
              <a:t>Romans, 2 Corinthians, Galatians</a:t>
            </a:r>
          </a:p>
        </p:txBody>
      </p:sp>
      <p:sp>
        <p:nvSpPr>
          <p:cNvPr id="1606670" name="Text Box 14"/>
          <p:cNvSpPr txBox="1">
            <a:spLocks noChangeArrowheads="1"/>
          </p:cNvSpPr>
          <p:nvPr/>
        </p:nvSpPr>
        <p:spPr bwMode="auto">
          <a:xfrm>
            <a:off x="4473200" y="3820049"/>
            <a:ext cx="1219200" cy="519113"/>
          </a:xfrm>
          <a:prstGeom prst="rect">
            <a:avLst/>
          </a:prstGeom>
          <a:noFill/>
          <a:ln w="12700">
            <a:noFill/>
            <a:miter lim="800000"/>
            <a:headEnd type="none" w="sm" len="sm"/>
            <a:tailEnd type="none" w="sm" len="sm"/>
          </a:ln>
          <a:effectLst/>
        </p:spPr>
        <p:txBody>
          <a:bodyPr>
            <a:spAutoFit/>
          </a:bodyPr>
          <a:lstStyle/>
          <a:p>
            <a:pPr algn="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Mark</a:t>
            </a:r>
          </a:p>
        </p:txBody>
      </p:sp>
      <p:grpSp>
        <p:nvGrpSpPr>
          <p:cNvPr id="3" name="Group 18"/>
          <p:cNvGrpSpPr>
            <a:grpSpLocks/>
          </p:cNvGrpSpPr>
          <p:nvPr/>
        </p:nvGrpSpPr>
        <p:grpSpPr bwMode="auto">
          <a:xfrm>
            <a:off x="8137507" y="3667127"/>
            <a:ext cx="457200" cy="1611313"/>
            <a:chOff x="4099" y="2502"/>
            <a:chExt cx="288" cy="1015"/>
          </a:xfrm>
          <a:solidFill>
            <a:srgbClr val="FF8837"/>
          </a:solidFill>
          <a:effectLst>
            <a:outerShdw blurRad="127000" dist="76200" dir="2700000" algn="tl" rotWithShape="0">
              <a:prstClr val="black"/>
            </a:outerShdw>
          </a:effectLst>
        </p:grpSpPr>
        <p:sp>
          <p:nvSpPr>
            <p:cNvPr id="1606676" name="Line 20"/>
            <p:cNvSpPr>
              <a:spLocks noChangeShapeType="1"/>
            </p:cNvSpPr>
            <p:nvPr/>
          </p:nvSpPr>
          <p:spPr bwMode="auto">
            <a:xfrm flipH="1">
              <a:off x="4368" y="2502"/>
              <a:ext cx="8" cy="954"/>
            </a:xfrm>
            <a:prstGeom prst="line">
              <a:avLst/>
            </a:prstGeom>
            <a:grpFill/>
            <a:ln w="28575">
              <a:solidFill>
                <a:srgbClr val="FF8837"/>
              </a:solidFill>
              <a:round/>
              <a:headEnd type="none" w="sm" len="sm"/>
              <a:tailEnd type="none" w="sm" len="sm"/>
            </a:ln>
            <a:effectLst>
              <a:outerShdw dist="45791" dir="2021404" algn="ctr" rotWithShape="0">
                <a:srgbClr val="000000"/>
              </a:outerShdw>
            </a:effectLst>
          </p:spPr>
          <p:txBody>
            <a:bodyPr/>
            <a:lstStyle/>
            <a:p>
              <a:pPr>
                <a:defRPr/>
              </a:pPr>
              <a:endParaRPr lang="en-US"/>
            </a:p>
          </p:txBody>
        </p:sp>
        <p:sp>
          <p:nvSpPr>
            <p:cNvPr id="1606675" name="AutoShape 19"/>
            <p:cNvSpPr>
              <a:spLocks noChangeArrowheads="1"/>
            </p:cNvSpPr>
            <p:nvPr/>
          </p:nvSpPr>
          <p:spPr bwMode="auto">
            <a:xfrm>
              <a:off x="4099" y="3268"/>
              <a:ext cx="288" cy="249"/>
            </a:xfrm>
            <a:prstGeom prst="leftArrow">
              <a:avLst>
                <a:gd name="adj1" fmla="val 50000"/>
                <a:gd name="adj2" fmla="val 30000"/>
              </a:avLst>
            </a:prstGeom>
            <a:grpFill/>
            <a:ln w="12700">
              <a:noFill/>
              <a:miter lim="800000"/>
              <a:headEnd type="none" w="sm" len="sm"/>
              <a:tailEnd type="none" w="sm" len="sm"/>
            </a:ln>
            <a:effectLst>
              <a:outerShdw dist="45791" dir="2021404" algn="ctr" rotWithShape="0">
                <a:srgbClr val="000000"/>
              </a:outerShdw>
            </a:effectLst>
          </p:spPr>
          <p:txBody>
            <a:bodyPr wrap="none" anchor="ctr"/>
            <a:lstStyle/>
            <a:p>
              <a:pPr algn="ctr">
                <a:defRPr/>
              </a:pPr>
              <a:endParaRPr lang="en-US" sz="2400">
                <a:solidFill>
                  <a:srgbClr val="FFFF00"/>
                </a:solidFill>
                <a:latin typeface="Times New Roman" pitchFamily="18" charset="0"/>
              </a:endParaRPr>
            </a:p>
          </p:txBody>
        </p:sp>
      </p:grpSp>
      <p:sp>
        <p:nvSpPr>
          <p:cNvPr id="1606677" name="AutoShape 21"/>
          <p:cNvSpPr>
            <a:spLocks noChangeArrowheads="1"/>
          </p:cNvSpPr>
          <p:nvPr/>
        </p:nvSpPr>
        <p:spPr bwMode="auto">
          <a:xfrm>
            <a:off x="5710816" y="3886200"/>
            <a:ext cx="457200" cy="381000"/>
          </a:xfrm>
          <a:prstGeom prst="leftArrow">
            <a:avLst>
              <a:gd name="adj1" fmla="val 50000"/>
              <a:gd name="adj2" fmla="val 30000"/>
            </a:avLst>
          </a:prstGeom>
          <a:solidFill>
            <a:srgbClr val="FF8837"/>
          </a:solidFill>
          <a:ln w="12700">
            <a:noFill/>
            <a:miter lim="800000"/>
            <a:headEnd type="none" w="sm" len="sm"/>
            <a:tailEnd type="none" w="sm" len="sm"/>
          </a:ln>
          <a:effectLst>
            <a:outerShdw dist="45791" dir="2021404" algn="ctr" rotWithShape="0">
              <a:srgbClr val="000000"/>
            </a:outerShdw>
          </a:effectLst>
        </p:spPr>
        <p:txBody>
          <a:bodyPr wrap="none" anchor="ctr"/>
          <a:lstStyle/>
          <a:p>
            <a:pPr algn="ctr">
              <a:defRPr/>
            </a:pPr>
            <a:endParaRPr lang="en-US" sz="2400">
              <a:solidFill>
                <a:srgbClr val="33CC33"/>
              </a:solidFill>
              <a:latin typeface="Times New Roman" pitchFamily="18" charset="0"/>
            </a:endParaRPr>
          </a:p>
        </p:txBody>
      </p:sp>
      <p:sp>
        <p:nvSpPr>
          <p:cNvPr id="1606681" name="Text Box 25"/>
          <p:cNvSpPr txBox="1">
            <a:spLocks noChangeArrowheads="1"/>
          </p:cNvSpPr>
          <p:nvPr/>
        </p:nvSpPr>
        <p:spPr bwMode="auto">
          <a:xfrm>
            <a:off x="5432816" y="5503987"/>
            <a:ext cx="3616569" cy="523220"/>
          </a:xfrm>
          <a:prstGeom prst="rect">
            <a:avLst/>
          </a:prstGeom>
          <a:noFill/>
          <a:ln w="12700">
            <a:noFill/>
            <a:miter lim="800000"/>
            <a:headEnd type="none" w="sm" len="sm"/>
            <a:tailEnd type="none" w="sm" len="sm"/>
          </a:ln>
          <a:effectLst/>
        </p:spPr>
        <p:txBody>
          <a:bodyPr wrap="square">
            <a:spAutoFit/>
          </a:bodyPr>
          <a:lstStyle/>
          <a:p>
            <a:pPr algn="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Most or all NT</a:t>
            </a:r>
          </a:p>
        </p:txBody>
      </p:sp>
      <p:grpSp>
        <p:nvGrpSpPr>
          <p:cNvPr id="5" name="Group 26"/>
          <p:cNvGrpSpPr>
            <a:grpSpLocks/>
          </p:cNvGrpSpPr>
          <p:nvPr/>
        </p:nvGrpSpPr>
        <p:grpSpPr bwMode="auto">
          <a:xfrm>
            <a:off x="1771872" y="6157968"/>
            <a:ext cx="8534400" cy="609600"/>
            <a:chOff x="816" y="3792"/>
            <a:chExt cx="3024" cy="384"/>
          </a:xfrm>
          <a:scene3d>
            <a:camera prst="orthographicFront">
              <a:rot lat="0" lon="0" rev="0"/>
            </a:camera>
            <a:lightRig rig="balanced" dir="t">
              <a:rot lat="0" lon="0" rev="8700000"/>
            </a:lightRig>
          </a:scene3d>
        </p:grpSpPr>
        <p:sp>
          <p:nvSpPr>
            <p:cNvPr id="1606683" name="AutoShape 27"/>
            <p:cNvSpPr>
              <a:spLocks noChangeArrowheads="1"/>
            </p:cNvSpPr>
            <p:nvPr/>
          </p:nvSpPr>
          <p:spPr bwMode="auto">
            <a:xfrm>
              <a:off x="816" y="3792"/>
              <a:ext cx="3024" cy="384"/>
            </a:xfrm>
            <a:prstGeom prst="leftRightArrow">
              <a:avLst>
                <a:gd name="adj1" fmla="val 50000"/>
                <a:gd name="adj2" fmla="val 157500"/>
              </a:avLst>
            </a:prstGeom>
            <a:solidFill>
              <a:schemeClr val="tx1">
                <a:lumMod val="65000"/>
              </a:schemeClr>
            </a:solidFill>
            <a:ln w="9525">
              <a:noFill/>
              <a:miter lim="800000"/>
              <a:headEnd/>
              <a:tailEnd/>
            </a:ln>
            <a:effectLst>
              <a:outerShdw blurRad="114300" dist="88900" dir="2700000" algn="tl" rotWithShape="0">
                <a:prstClr val="black"/>
              </a:outerShdw>
            </a:effectLst>
            <a:sp3d>
              <a:bevelT w="190500" h="38100"/>
            </a:sp3d>
          </p:spPr>
          <p:txBody>
            <a:bodyPr wrap="none" anchor="ctr"/>
            <a:lstStyle/>
            <a:p>
              <a:pPr>
                <a:defRPr/>
              </a:pPr>
              <a:endParaRPr lang="en-US"/>
            </a:p>
          </p:txBody>
        </p:sp>
        <p:sp>
          <p:nvSpPr>
            <p:cNvPr id="3094" name="Text Box 28"/>
            <p:cNvSpPr txBox="1">
              <a:spLocks noChangeArrowheads="1"/>
            </p:cNvSpPr>
            <p:nvPr/>
          </p:nvSpPr>
          <p:spPr bwMode="auto">
            <a:xfrm>
              <a:off x="1008" y="3840"/>
              <a:ext cx="2688" cy="291"/>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txBody>
            <a:bodyPr>
              <a:spAutoFit/>
            </a:bodyPr>
            <a:lstStyle/>
            <a:p>
              <a:pPr algn="ctr" eaLnBrk="1" hangingPunct="1">
                <a:spcBef>
                  <a:spcPct val="50000"/>
                </a:spcBef>
              </a:pPr>
              <a:r>
                <a:rPr lang="en-US" sz="2400" dirty="0">
                  <a:solidFill>
                    <a:srgbClr val="000000"/>
                  </a:solidFill>
                  <a:latin typeface="Arial Black" pitchFamily="34" charset="0"/>
                </a:rPr>
                <a:t>AGE OF EYEWITNESSES</a:t>
              </a:r>
            </a:p>
          </p:txBody>
        </p:sp>
      </p:grpSp>
      <p:sp>
        <p:nvSpPr>
          <p:cNvPr id="30" name="TWO QUESTIONS ?"/>
          <p:cNvSpPr txBox="1">
            <a:spLocks noChangeArrowheads="1"/>
          </p:cNvSpPr>
          <p:nvPr/>
        </p:nvSpPr>
        <p:spPr bwMode="auto">
          <a:xfrm>
            <a:off x="2667002" y="150726"/>
            <a:ext cx="6476998" cy="601226"/>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rtl="0" fontAlgn="base">
              <a:lnSpc>
                <a:spcPct val="90000"/>
              </a:lnSpc>
              <a:spcBef>
                <a:spcPct val="0"/>
              </a:spcBef>
              <a:spcAft>
                <a:spcPct val="0"/>
              </a:spcAft>
              <a:defRPr/>
            </a:pPr>
            <a:r>
              <a:rPr lang="en-US" sz="4800" b="1" spc="-100" dirty="0">
                <a:ln w="11430"/>
                <a:solidFill>
                  <a:srgbClr val="FA6500"/>
                </a:solidFill>
                <a:effectLst>
                  <a:outerShdw blurRad="127000" dist="114300" dir="3000000" algn="tl">
                    <a:srgbClr val="000000"/>
                  </a:outerShdw>
                </a:effectLst>
                <a:latin typeface="Impact" pitchFamily="34" charset="0"/>
                <a:cs typeface="Tahoma" pitchFamily="34" charset="0"/>
              </a:rPr>
              <a:t>1. EARLY TESTIMONY</a:t>
            </a:r>
          </a:p>
        </p:txBody>
      </p:sp>
      <p:grpSp>
        <p:nvGrpSpPr>
          <p:cNvPr id="52" name="Group 51"/>
          <p:cNvGrpSpPr/>
          <p:nvPr/>
        </p:nvGrpSpPr>
        <p:grpSpPr>
          <a:xfrm>
            <a:off x="1842809" y="3257494"/>
            <a:ext cx="8212243" cy="477100"/>
            <a:chOff x="318808" y="3257494"/>
            <a:chExt cx="8212243" cy="477100"/>
          </a:xfrm>
        </p:grpSpPr>
        <p:grpSp>
          <p:nvGrpSpPr>
            <p:cNvPr id="43" name="Group 42"/>
            <p:cNvGrpSpPr/>
            <p:nvPr/>
          </p:nvGrpSpPr>
          <p:grpSpPr>
            <a:xfrm>
              <a:off x="457200" y="3582194"/>
              <a:ext cx="8073851" cy="152400"/>
              <a:chOff x="457200" y="3582194"/>
              <a:chExt cx="8073851" cy="152400"/>
            </a:xfrm>
            <a:effectLst>
              <a:outerShdw blurRad="101600" dist="50800" dir="2700000" algn="tl" rotWithShape="0">
                <a:prstClr val="black"/>
              </a:outerShdw>
            </a:effectLst>
          </p:grpSpPr>
          <p:cxnSp>
            <p:nvCxnSpPr>
              <p:cNvPr id="35" name="Straight Connector 34"/>
              <p:cNvCxnSpPr/>
              <p:nvPr/>
            </p:nvCxnSpPr>
            <p:spPr>
              <a:xfrm>
                <a:off x="457200" y="3657600"/>
                <a:ext cx="8073851" cy="1588"/>
              </a:xfrm>
              <a:prstGeom prst="line">
                <a:avLst/>
              </a:prstGeom>
              <a:ln w="57150">
                <a:solidFill>
                  <a:srgbClr val="FF88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4115594" y="3657600"/>
                <a:ext cx="152400" cy="1588"/>
              </a:xfrm>
              <a:prstGeom prst="line">
                <a:avLst/>
              </a:prstGeom>
              <a:ln w="28575">
                <a:solidFill>
                  <a:srgbClr val="FF883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6020594" y="3657600"/>
                <a:ext cx="152400" cy="1588"/>
              </a:xfrm>
              <a:prstGeom prst="line">
                <a:avLst/>
              </a:prstGeom>
              <a:ln w="28575">
                <a:solidFill>
                  <a:srgbClr val="FF8837"/>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7849394" y="3657600"/>
                <a:ext cx="152400" cy="1588"/>
              </a:xfrm>
              <a:prstGeom prst="line">
                <a:avLst/>
              </a:prstGeom>
              <a:ln w="28575">
                <a:solidFill>
                  <a:srgbClr val="FF883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381794" y="3657600"/>
                <a:ext cx="152400" cy="1588"/>
              </a:xfrm>
              <a:prstGeom prst="line">
                <a:avLst/>
              </a:prstGeom>
              <a:ln w="28575">
                <a:solidFill>
                  <a:srgbClr val="FF883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2209800" y="3657600"/>
                <a:ext cx="152400" cy="1588"/>
              </a:xfrm>
              <a:prstGeom prst="line">
                <a:avLst/>
              </a:prstGeom>
              <a:ln w="28575">
                <a:solidFill>
                  <a:srgbClr val="FF8837"/>
                </a:solidFill>
              </a:ln>
            </p:spPr>
            <p:style>
              <a:lnRef idx="1">
                <a:schemeClr val="accent1"/>
              </a:lnRef>
              <a:fillRef idx="0">
                <a:schemeClr val="accent1"/>
              </a:fillRef>
              <a:effectRef idx="0">
                <a:schemeClr val="accent1"/>
              </a:effectRef>
              <a:fontRef idx="minor">
                <a:schemeClr val="tx1"/>
              </a:fontRef>
            </p:style>
          </p:cxnSp>
        </p:grpSp>
        <p:sp>
          <p:nvSpPr>
            <p:cNvPr id="44" name="30"/>
            <p:cNvSpPr txBox="1">
              <a:spLocks noChangeArrowheads="1"/>
            </p:cNvSpPr>
            <p:nvPr/>
          </p:nvSpPr>
          <p:spPr bwMode="auto">
            <a:xfrm>
              <a:off x="318808" y="3257494"/>
              <a:ext cx="314237" cy="26947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rtl="0" eaLnBrk="0" fontAlgn="base" hangingPunct="0">
                <a:lnSpc>
                  <a:spcPct val="90000"/>
                </a:lnSpc>
                <a:spcBef>
                  <a:spcPct val="0"/>
                </a:spcBef>
                <a:spcAft>
                  <a:spcPct val="0"/>
                </a:spcAft>
                <a:defRPr/>
              </a:pPr>
              <a:r>
                <a:rPr lang="en-US" sz="4800" b="1"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30</a:t>
              </a:r>
            </a:p>
          </p:txBody>
        </p:sp>
        <p:sp>
          <p:nvSpPr>
            <p:cNvPr id="45" name="40"/>
            <p:cNvSpPr txBox="1">
              <a:spLocks noChangeArrowheads="1"/>
            </p:cNvSpPr>
            <p:nvPr/>
          </p:nvSpPr>
          <p:spPr bwMode="auto">
            <a:xfrm>
              <a:off x="2127511" y="3257494"/>
              <a:ext cx="314237" cy="26947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rtl="0" eaLnBrk="0" fontAlgn="base" hangingPunct="0">
                <a:lnSpc>
                  <a:spcPct val="90000"/>
                </a:lnSpc>
                <a:spcBef>
                  <a:spcPct val="0"/>
                </a:spcBef>
                <a:spcAft>
                  <a:spcPct val="0"/>
                </a:spcAft>
                <a:defRPr/>
              </a:pPr>
              <a:r>
                <a:rPr lang="en-US" sz="4800"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4</a:t>
              </a:r>
              <a:r>
                <a:rPr lang="en-US" sz="4800" b="1"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0</a:t>
              </a:r>
            </a:p>
          </p:txBody>
        </p:sp>
        <p:sp>
          <p:nvSpPr>
            <p:cNvPr id="46" name="50"/>
            <p:cNvSpPr txBox="1">
              <a:spLocks noChangeArrowheads="1"/>
            </p:cNvSpPr>
            <p:nvPr/>
          </p:nvSpPr>
          <p:spPr bwMode="auto">
            <a:xfrm>
              <a:off x="4036697" y="3257494"/>
              <a:ext cx="314237" cy="26947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rtl="0" eaLnBrk="0" fontAlgn="base" hangingPunct="0">
                <a:lnSpc>
                  <a:spcPct val="90000"/>
                </a:lnSpc>
                <a:spcBef>
                  <a:spcPct val="0"/>
                </a:spcBef>
                <a:spcAft>
                  <a:spcPct val="0"/>
                </a:spcAft>
                <a:defRPr/>
              </a:pPr>
              <a:r>
                <a:rPr lang="en-US" sz="4800"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5</a:t>
              </a:r>
              <a:r>
                <a:rPr lang="en-US" sz="4800" b="1"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0</a:t>
              </a:r>
            </a:p>
          </p:txBody>
        </p:sp>
        <p:sp>
          <p:nvSpPr>
            <p:cNvPr id="47" name="60"/>
            <p:cNvSpPr txBox="1">
              <a:spLocks noChangeArrowheads="1"/>
            </p:cNvSpPr>
            <p:nvPr/>
          </p:nvSpPr>
          <p:spPr bwMode="auto">
            <a:xfrm>
              <a:off x="5945884" y="3257494"/>
              <a:ext cx="314237" cy="26947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rtl="0" eaLnBrk="0" fontAlgn="base" hangingPunct="0">
                <a:lnSpc>
                  <a:spcPct val="90000"/>
                </a:lnSpc>
                <a:spcBef>
                  <a:spcPct val="0"/>
                </a:spcBef>
                <a:spcAft>
                  <a:spcPct val="0"/>
                </a:spcAft>
                <a:defRPr/>
              </a:pPr>
              <a:r>
                <a:rPr lang="en-US" sz="4800"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6</a:t>
              </a:r>
              <a:r>
                <a:rPr lang="en-US" sz="4800" b="1"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0</a:t>
              </a:r>
            </a:p>
          </p:txBody>
        </p:sp>
        <p:sp>
          <p:nvSpPr>
            <p:cNvPr id="48" name="60"/>
            <p:cNvSpPr txBox="1">
              <a:spLocks noChangeArrowheads="1"/>
            </p:cNvSpPr>
            <p:nvPr/>
          </p:nvSpPr>
          <p:spPr bwMode="auto">
            <a:xfrm>
              <a:off x="7784733" y="3257494"/>
              <a:ext cx="314237" cy="26947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rtl="0" eaLnBrk="0" fontAlgn="base" hangingPunct="0">
                <a:lnSpc>
                  <a:spcPct val="90000"/>
                </a:lnSpc>
                <a:spcBef>
                  <a:spcPct val="0"/>
                </a:spcBef>
                <a:spcAft>
                  <a:spcPct val="0"/>
                </a:spcAft>
                <a:defRPr/>
              </a:pPr>
              <a:r>
                <a:rPr lang="en-US" sz="4800"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7</a:t>
              </a:r>
              <a:r>
                <a:rPr lang="en-US" sz="4800" b="1"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0</a:t>
              </a:r>
            </a:p>
          </p:txBody>
        </p:sp>
      </p:grpSp>
    </p:spTree>
    <p:extLst>
      <p:ext uri="{BB962C8B-B14F-4D97-AF65-F5344CB8AC3E}">
        <p14:creationId xmlns:p14="http://schemas.microsoft.com/office/powerpoint/2010/main" val="320868052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9"/>
                                        </p:tgtEl>
                                        <p:attrNameLst>
                                          <p:attrName>style.opacity</p:attrName>
                                        </p:attrNameLst>
                                      </p:cBhvr>
                                      <p:to>
                                        <p:strVal val="0.5"/>
                                      </p:to>
                                    </p:set>
                                    <p:animEffect filter="image" prLst="opacity: 0.5">
                                      <p:cBhvr rctx="IE">
                                        <p:cTn id="7" dur="indefinite"/>
                                        <p:tgtEl>
                                          <p:spTgt spid="29"/>
                                        </p:tgtEl>
                                      </p:cBhvr>
                                    </p:animEffect>
                                  </p:childTnLst>
                                </p:cTn>
                              </p:par>
                              <p:par>
                                <p:cTn id="8" presetID="16" presetClass="entr" presetSubtype="37"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barn(outVertical)">
                                      <p:cBhvr>
                                        <p:cTn id="10" dur="500"/>
                                        <p:tgtEl>
                                          <p:spTgt spid="52"/>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606661"/>
                                        </p:tgtEl>
                                        <p:attrNameLst>
                                          <p:attrName>style.visibility</p:attrName>
                                        </p:attrNameLst>
                                      </p:cBhvr>
                                      <p:to>
                                        <p:strVal val="visible"/>
                                      </p:to>
                                    </p:set>
                                    <p:animEffect transition="in" filter="wipe(down)">
                                      <p:cBhvr>
                                        <p:cTn id="14" dur="500"/>
                                        <p:tgtEl>
                                          <p:spTgt spid="1606661"/>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606666"/>
                                        </p:tgtEl>
                                        <p:attrNameLst>
                                          <p:attrName>style.visibility</p:attrName>
                                        </p:attrNameLst>
                                      </p:cBhvr>
                                      <p:to>
                                        <p:strVal val="visible"/>
                                      </p:to>
                                    </p:set>
                                    <p:animEffect transition="in" filter="wipe(down)">
                                      <p:cBhvr>
                                        <p:cTn id="17" dur="500"/>
                                        <p:tgtEl>
                                          <p:spTgt spid="16066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06667"/>
                                        </p:tgtEl>
                                        <p:attrNameLst>
                                          <p:attrName>style.visibility</p:attrName>
                                        </p:attrNameLst>
                                      </p:cBhvr>
                                      <p:to>
                                        <p:strVal val="visible"/>
                                      </p:to>
                                    </p:set>
                                    <p:animEffect transition="in" filter="wipe(down)">
                                      <p:cBhvr>
                                        <p:cTn id="22" dur="500"/>
                                        <p:tgtEl>
                                          <p:spTgt spid="16066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06668"/>
                                        </p:tgtEl>
                                        <p:attrNameLst>
                                          <p:attrName>style.visibility</p:attrName>
                                        </p:attrNameLst>
                                      </p:cBhvr>
                                      <p:to>
                                        <p:strVal val="visible"/>
                                      </p:to>
                                    </p:set>
                                    <p:animEffect transition="in" filter="wipe(down)">
                                      <p:cBhvr>
                                        <p:cTn id="27" dur="500"/>
                                        <p:tgtEl>
                                          <p:spTgt spid="16066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06664"/>
                                        </p:tgtEl>
                                        <p:attrNameLst>
                                          <p:attrName>style.visibility</p:attrName>
                                        </p:attrNameLst>
                                      </p:cBhvr>
                                      <p:to>
                                        <p:strVal val="visible"/>
                                      </p:to>
                                    </p:set>
                                    <p:animEffect transition="in" filter="wipe(down)">
                                      <p:cBhvr>
                                        <p:cTn id="32" dur="500"/>
                                        <p:tgtEl>
                                          <p:spTgt spid="16066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06663"/>
                                        </p:tgtEl>
                                        <p:attrNameLst>
                                          <p:attrName>style.visibility</p:attrName>
                                        </p:attrNameLst>
                                      </p:cBhvr>
                                      <p:to>
                                        <p:strVal val="visible"/>
                                      </p:to>
                                    </p:set>
                                    <p:animEffect transition="in" filter="wipe(down)">
                                      <p:cBhvr>
                                        <p:cTn id="37" dur="500"/>
                                        <p:tgtEl>
                                          <p:spTgt spid="16066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06662"/>
                                        </p:tgtEl>
                                        <p:attrNameLst>
                                          <p:attrName>style.visibility</p:attrName>
                                        </p:attrNameLst>
                                      </p:cBhvr>
                                      <p:to>
                                        <p:strVal val="visible"/>
                                      </p:to>
                                    </p:set>
                                    <p:animEffect transition="in" filter="wipe(down)">
                                      <p:cBhvr>
                                        <p:cTn id="42" dur="500"/>
                                        <p:tgtEl>
                                          <p:spTgt spid="16066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right)">
                                      <p:cBhvr>
                                        <p:cTn id="47" dur="500"/>
                                        <p:tgtEl>
                                          <p:spTgt spid="2"/>
                                        </p:tgtEl>
                                      </p:cBhvr>
                                    </p:animEffect>
                                  </p:childTnLst>
                                </p:cTn>
                              </p:par>
                            </p:childTnLst>
                          </p:cTn>
                        </p:par>
                        <p:par>
                          <p:cTn id="48" fill="hold">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1606665"/>
                                        </p:tgtEl>
                                        <p:attrNameLst>
                                          <p:attrName>style.visibility</p:attrName>
                                        </p:attrNameLst>
                                      </p:cBhvr>
                                      <p:to>
                                        <p:strVal val="visible"/>
                                      </p:to>
                                    </p:set>
                                    <p:animEffect transition="in" filter="wipe(right)">
                                      <p:cBhvr>
                                        <p:cTn id="51" dur="500"/>
                                        <p:tgtEl>
                                          <p:spTgt spid="160666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606677"/>
                                        </p:tgtEl>
                                        <p:attrNameLst>
                                          <p:attrName>style.visibility</p:attrName>
                                        </p:attrNameLst>
                                      </p:cBhvr>
                                      <p:to>
                                        <p:strVal val="visible"/>
                                      </p:to>
                                    </p:set>
                                    <p:animEffect transition="in" filter="wipe(right)">
                                      <p:cBhvr>
                                        <p:cTn id="56" dur="500"/>
                                        <p:tgtEl>
                                          <p:spTgt spid="1606677"/>
                                        </p:tgtEl>
                                      </p:cBhvr>
                                    </p:animEffect>
                                  </p:childTnLst>
                                </p:cTn>
                              </p:par>
                            </p:childTnLst>
                          </p:cTn>
                        </p:par>
                        <p:par>
                          <p:cTn id="57" fill="hold">
                            <p:stCondLst>
                              <p:cond delay="500"/>
                            </p:stCondLst>
                            <p:childTnLst>
                              <p:par>
                                <p:cTn id="58" presetID="22" presetClass="entr" presetSubtype="2" fill="hold" grpId="0" nodeType="afterEffect">
                                  <p:stCondLst>
                                    <p:cond delay="0"/>
                                  </p:stCondLst>
                                  <p:childTnLst>
                                    <p:set>
                                      <p:cBhvr>
                                        <p:cTn id="59" dur="1" fill="hold">
                                          <p:stCondLst>
                                            <p:cond delay="0"/>
                                          </p:stCondLst>
                                        </p:cTn>
                                        <p:tgtEl>
                                          <p:spTgt spid="1606670"/>
                                        </p:tgtEl>
                                        <p:attrNameLst>
                                          <p:attrName>style.visibility</p:attrName>
                                        </p:attrNameLst>
                                      </p:cBhvr>
                                      <p:to>
                                        <p:strVal val="visible"/>
                                      </p:to>
                                    </p:set>
                                    <p:animEffect transition="in" filter="wipe(right)">
                                      <p:cBhvr>
                                        <p:cTn id="60" dur="500"/>
                                        <p:tgtEl>
                                          <p:spTgt spid="16066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right)">
                                      <p:cBhvr>
                                        <p:cTn id="65" dur="500"/>
                                        <p:tgtEl>
                                          <p:spTgt spid="3"/>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1606669"/>
                                        </p:tgtEl>
                                        <p:attrNameLst>
                                          <p:attrName>style.visibility</p:attrName>
                                        </p:attrNameLst>
                                      </p:cBhvr>
                                      <p:to>
                                        <p:strVal val="visible"/>
                                      </p:to>
                                    </p:set>
                                    <p:animEffect transition="in" filter="wipe(right)">
                                      <p:cBhvr>
                                        <p:cTn id="69" dur="500"/>
                                        <p:tgtEl>
                                          <p:spTgt spid="160666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right)">
                                      <p:cBhvr>
                                        <p:cTn id="74" dur="500"/>
                                        <p:tgtEl>
                                          <p:spTgt spid="4"/>
                                        </p:tgtEl>
                                      </p:cBhvr>
                                    </p:animEffect>
                                  </p:childTnLst>
                                </p:cTn>
                              </p:par>
                            </p:childTnLst>
                          </p:cTn>
                        </p:par>
                        <p:par>
                          <p:cTn id="75" fill="hold">
                            <p:stCondLst>
                              <p:cond delay="500"/>
                            </p:stCondLst>
                            <p:childTnLst>
                              <p:par>
                                <p:cTn id="76" presetID="22" presetClass="entr" presetSubtype="2" fill="hold" grpId="0" nodeType="afterEffect">
                                  <p:stCondLst>
                                    <p:cond delay="0"/>
                                  </p:stCondLst>
                                  <p:childTnLst>
                                    <p:set>
                                      <p:cBhvr>
                                        <p:cTn id="77" dur="1" fill="hold">
                                          <p:stCondLst>
                                            <p:cond delay="0"/>
                                          </p:stCondLst>
                                        </p:cTn>
                                        <p:tgtEl>
                                          <p:spTgt spid="1606681"/>
                                        </p:tgtEl>
                                        <p:attrNameLst>
                                          <p:attrName>style.visibility</p:attrName>
                                        </p:attrNameLst>
                                      </p:cBhvr>
                                      <p:to>
                                        <p:strVal val="visible"/>
                                      </p:to>
                                    </p:set>
                                    <p:animEffect transition="in" filter="wipe(right)">
                                      <p:cBhvr>
                                        <p:cTn id="78" dur="500"/>
                                        <p:tgtEl>
                                          <p:spTgt spid="1606681"/>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37"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barn(outVertical)">
                                      <p:cBhvr>
                                        <p:cTn id="8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6661" grpId="0" animBg="1" autoUpdateAnimBg="0"/>
      <p:bldP spid="1606662" grpId="0" autoUpdateAnimBg="0"/>
      <p:bldP spid="1606663" grpId="0" autoUpdateAnimBg="0"/>
      <p:bldP spid="1606664" grpId="0" autoUpdateAnimBg="0"/>
      <p:bldP spid="1606665" grpId="0" autoUpdateAnimBg="0"/>
      <p:bldP spid="1606666" grpId="0" animBg="1" autoUpdateAnimBg="0"/>
      <p:bldP spid="1606667" grpId="0" autoUpdateAnimBg="0"/>
      <p:bldP spid="1606668" grpId="0" autoUpdateAnimBg="0"/>
      <p:bldP spid="1606669" grpId="0" autoUpdateAnimBg="0"/>
      <p:bldP spid="1606670" grpId="0" autoUpdateAnimBg="0"/>
      <p:bldP spid="1606677" grpId="0" animBg="1" autoUpdateAnimBg="0"/>
      <p:bldP spid="1606681"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parthenon-ruins-ancient-building-archeology-2.jpg"/>
          <p:cNvPicPr>
            <a:picLocks noChangeAspect="1"/>
          </p:cNvPicPr>
          <p:nvPr/>
        </p:nvPicPr>
        <p:blipFill>
          <a:blip r:embed="rId3">
            <a:lum bright="-5000"/>
          </a:blip>
          <a:srcRect/>
          <a:stretch>
            <a:fillRect/>
          </a:stretch>
        </p:blipFill>
        <p:spPr>
          <a:xfrm rot="21173798">
            <a:off x="1546673" y="345200"/>
            <a:ext cx="9144000" cy="6491297"/>
          </a:xfrm>
          <a:prstGeom prst="rect">
            <a:avLst/>
          </a:prstGeom>
          <a:noFill/>
          <a:effectLst>
            <a:softEdge rad="635000"/>
          </a:effectLst>
        </p:spPr>
      </p:pic>
      <p:grpSp>
        <p:nvGrpSpPr>
          <p:cNvPr id="4" name="Group 22"/>
          <p:cNvGrpSpPr>
            <a:grpSpLocks/>
          </p:cNvGrpSpPr>
          <p:nvPr/>
        </p:nvGrpSpPr>
        <p:grpSpPr bwMode="auto">
          <a:xfrm>
            <a:off x="10224548" y="3627455"/>
            <a:ext cx="457200" cy="2301074"/>
            <a:chOff x="4717" y="2496"/>
            <a:chExt cx="288" cy="1546"/>
          </a:xfrm>
          <a:solidFill>
            <a:srgbClr val="FF8837"/>
          </a:solidFill>
          <a:effectLst>
            <a:outerShdw blurRad="127000" dist="76200" dir="2700000" algn="tl" rotWithShape="0">
              <a:prstClr val="black"/>
            </a:outerShdw>
          </a:effectLst>
        </p:grpSpPr>
        <p:sp>
          <p:nvSpPr>
            <p:cNvPr id="1606680" name="Line 24"/>
            <p:cNvSpPr>
              <a:spLocks noChangeShapeType="1"/>
            </p:cNvSpPr>
            <p:nvPr/>
          </p:nvSpPr>
          <p:spPr bwMode="auto">
            <a:xfrm>
              <a:off x="4988" y="2496"/>
              <a:ext cx="4" cy="1488"/>
            </a:xfrm>
            <a:prstGeom prst="line">
              <a:avLst/>
            </a:prstGeom>
            <a:grpFill/>
            <a:ln w="28575">
              <a:solidFill>
                <a:srgbClr val="FF8837"/>
              </a:solidFill>
              <a:round/>
              <a:headEnd type="none" w="sm" len="sm"/>
              <a:tailEnd type="none" w="sm" len="sm"/>
            </a:ln>
            <a:effectLst>
              <a:outerShdw dist="45791" dir="2021404" algn="ctr" rotWithShape="0">
                <a:srgbClr val="000000"/>
              </a:outerShdw>
            </a:effectLst>
          </p:spPr>
          <p:txBody>
            <a:bodyPr/>
            <a:lstStyle/>
            <a:p>
              <a:pPr>
                <a:defRPr/>
              </a:pPr>
              <a:endParaRPr lang="en-US"/>
            </a:p>
          </p:txBody>
        </p:sp>
        <p:sp>
          <p:nvSpPr>
            <p:cNvPr id="1606679" name="AutoShape 23"/>
            <p:cNvSpPr>
              <a:spLocks noChangeArrowheads="1"/>
            </p:cNvSpPr>
            <p:nvPr/>
          </p:nvSpPr>
          <p:spPr bwMode="auto">
            <a:xfrm>
              <a:off x="4717" y="3752"/>
              <a:ext cx="288" cy="290"/>
            </a:xfrm>
            <a:prstGeom prst="leftArrow">
              <a:avLst>
                <a:gd name="adj1" fmla="val 50000"/>
                <a:gd name="adj2" fmla="val 30000"/>
              </a:avLst>
            </a:prstGeom>
            <a:grpFill/>
            <a:ln w="12700">
              <a:noFill/>
              <a:miter lim="800000"/>
              <a:headEnd type="none" w="sm" len="sm"/>
              <a:tailEnd type="none" w="sm" len="sm"/>
            </a:ln>
            <a:effectLst>
              <a:outerShdw dist="45791" dir="2021404" algn="ctr" rotWithShape="0">
                <a:srgbClr val="000000"/>
              </a:outerShdw>
            </a:effectLst>
          </p:spPr>
          <p:txBody>
            <a:bodyPr wrap="none" anchor="ctr"/>
            <a:lstStyle/>
            <a:p>
              <a:pPr algn="ctr">
                <a:defRPr/>
              </a:pPr>
              <a:endParaRPr lang="en-US" sz="2400">
                <a:solidFill>
                  <a:srgbClr val="33CC33"/>
                </a:solidFill>
                <a:latin typeface="Times New Roman" pitchFamily="18" charset="0"/>
              </a:endParaRPr>
            </a:p>
          </p:txBody>
        </p:sp>
      </p:grpSp>
      <p:grpSp>
        <p:nvGrpSpPr>
          <p:cNvPr id="2" name="Group 15"/>
          <p:cNvGrpSpPr>
            <a:grpSpLocks/>
          </p:cNvGrpSpPr>
          <p:nvPr/>
        </p:nvGrpSpPr>
        <p:grpSpPr bwMode="auto">
          <a:xfrm>
            <a:off x="7997289" y="3667129"/>
            <a:ext cx="457200" cy="620713"/>
            <a:chOff x="3523" y="2454"/>
            <a:chExt cx="288" cy="391"/>
          </a:xfrm>
          <a:solidFill>
            <a:srgbClr val="FF8837"/>
          </a:solidFill>
          <a:effectLst>
            <a:outerShdw blurRad="127000" dist="76200" dir="2700000" algn="tl" rotWithShape="0">
              <a:prstClr val="black"/>
            </a:outerShdw>
          </a:effectLst>
        </p:grpSpPr>
        <p:sp>
          <p:nvSpPr>
            <p:cNvPr id="1606673" name="Line 17"/>
            <p:cNvSpPr>
              <a:spLocks noChangeShapeType="1"/>
            </p:cNvSpPr>
            <p:nvPr/>
          </p:nvSpPr>
          <p:spPr bwMode="auto">
            <a:xfrm flipH="1">
              <a:off x="3792" y="2454"/>
              <a:ext cx="5" cy="330"/>
            </a:xfrm>
            <a:prstGeom prst="line">
              <a:avLst/>
            </a:prstGeom>
            <a:grpFill/>
            <a:ln w="28575">
              <a:solidFill>
                <a:srgbClr val="FF8837"/>
              </a:solidFill>
              <a:round/>
              <a:headEnd type="none" w="sm" len="sm"/>
              <a:tailEnd type="none" w="sm" len="sm"/>
            </a:ln>
            <a:effectLst>
              <a:outerShdw dist="45791" dir="2021404" algn="ctr" rotWithShape="0">
                <a:srgbClr val="000000"/>
              </a:outerShdw>
            </a:effectLst>
          </p:spPr>
          <p:txBody>
            <a:bodyPr/>
            <a:lstStyle/>
            <a:p>
              <a:pPr>
                <a:defRPr/>
              </a:pPr>
              <a:endParaRPr lang="en-US"/>
            </a:p>
          </p:txBody>
        </p:sp>
        <p:sp>
          <p:nvSpPr>
            <p:cNvPr id="1606672" name="AutoShape 16"/>
            <p:cNvSpPr>
              <a:spLocks noChangeArrowheads="1"/>
            </p:cNvSpPr>
            <p:nvPr/>
          </p:nvSpPr>
          <p:spPr bwMode="auto">
            <a:xfrm>
              <a:off x="3523" y="2605"/>
              <a:ext cx="288" cy="240"/>
            </a:xfrm>
            <a:prstGeom prst="leftArrow">
              <a:avLst>
                <a:gd name="adj1" fmla="val 50000"/>
                <a:gd name="adj2" fmla="val 30000"/>
              </a:avLst>
            </a:prstGeom>
            <a:grpFill/>
            <a:ln w="12700">
              <a:noFill/>
              <a:miter lim="800000"/>
              <a:headEnd type="none" w="sm" len="sm"/>
              <a:tailEnd type="none" w="sm" len="sm"/>
            </a:ln>
            <a:effectLst>
              <a:outerShdw dist="45791" dir="2021404" algn="ctr" rotWithShape="0">
                <a:srgbClr val="000000"/>
              </a:outerShdw>
            </a:effectLst>
          </p:spPr>
          <p:txBody>
            <a:bodyPr wrap="none" anchor="ctr"/>
            <a:lstStyle/>
            <a:p>
              <a:pPr algn="ctr">
                <a:defRPr/>
              </a:pPr>
              <a:endParaRPr lang="en-US" sz="2400">
                <a:solidFill>
                  <a:srgbClr val="33CC33"/>
                </a:solidFill>
                <a:latin typeface="Times New Roman" pitchFamily="18" charset="0"/>
              </a:endParaRPr>
            </a:p>
          </p:txBody>
        </p:sp>
      </p:grpSp>
      <p:sp>
        <p:nvSpPr>
          <p:cNvPr id="1606661" name="Text Box 5" descr="Papyrus"/>
          <p:cNvSpPr txBox="1">
            <a:spLocks noChangeArrowheads="1"/>
          </p:cNvSpPr>
          <p:nvPr/>
        </p:nvSpPr>
        <p:spPr bwMode="auto">
          <a:xfrm>
            <a:off x="609603" y="497280"/>
            <a:ext cx="457200" cy="2651760"/>
          </a:xfrm>
          <a:prstGeom prst="roundRect">
            <a:avLst/>
          </a:prstGeom>
          <a:solidFill>
            <a:srgbClr val="000000">
              <a:alpha val="60000"/>
            </a:srgbClr>
          </a:solidFill>
          <a:ln w="12700">
            <a:noFill/>
            <a:miter lim="800000"/>
            <a:headEnd type="none" w="sm" len="sm"/>
            <a:tailEnd type="none" w="sm" len="sm"/>
          </a:ln>
          <a:effectLst/>
        </p:spPr>
        <p:txBody>
          <a:bodyPr lIns="0" tIns="91440" rIns="0" bIns="0" anchor="ctr" anchorCtr="0">
            <a:noAutofit/>
          </a:bodyPr>
          <a:lstStyle/>
          <a:p>
            <a:pPr algn="ctr">
              <a:spcBef>
                <a:spcPct val="50000"/>
              </a:spcBef>
              <a:defRPr/>
            </a:pPr>
            <a:endParaRPr lang="en-US" sz="100" dirty="0">
              <a:ln>
                <a:solidFill>
                  <a:srgbClr val="000000"/>
                </a:solidFill>
              </a:ln>
              <a:solidFill>
                <a:srgbClr val="FF8837"/>
              </a:solidFill>
              <a:latin typeface="Impact" pitchFamily="34" charset="0"/>
            </a:endParaRPr>
          </a:p>
          <a:p>
            <a:pPr algn="ctr">
              <a:lnSpc>
                <a:spcPct val="90000"/>
              </a:lnSpc>
              <a:defRPr/>
            </a:pPr>
            <a:r>
              <a:rPr lang="en-US" sz="3200" dirty="0">
                <a:ln>
                  <a:solidFill>
                    <a:srgbClr val="000000"/>
                  </a:solidFill>
                </a:ln>
                <a:solidFill>
                  <a:srgbClr val="FF8837"/>
                </a:solidFill>
                <a:effectLst>
                  <a:outerShdw blurRad="50800" dist="38100" dir="2700000" algn="tl" rotWithShape="0">
                    <a:prstClr val="black"/>
                  </a:outerShdw>
                </a:effectLst>
                <a:latin typeface="Impact" pitchFamily="34" charset="0"/>
              </a:rPr>
              <a:t>CROSS</a:t>
            </a:r>
          </a:p>
          <a:p>
            <a:pPr algn="ctr">
              <a:spcBef>
                <a:spcPct val="50000"/>
              </a:spcBef>
              <a:defRPr/>
            </a:pPr>
            <a:endParaRPr lang="en-US" sz="600" dirty="0">
              <a:solidFill>
                <a:srgbClr val="FF8837"/>
              </a:solidFill>
              <a:latin typeface="Impact" pitchFamily="34" charset="0"/>
            </a:endParaRPr>
          </a:p>
        </p:txBody>
      </p:sp>
      <p:sp>
        <p:nvSpPr>
          <p:cNvPr id="1606662" name="Text Box 6"/>
          <p:cNvSpPr txBox="1">
            <a:spLocks noChangeArrowheads="1"/>
          </p:cNvSpPr>
          <p:nvPr/>
        </p:nvSpPr>
        <p:spPr bwMode="auto">
          <a:xfrm>
            <a:off x="1219204" y="847730"/>
            <a:ext cx="430887" cy="2301311"/>
          </a:xfrm>
          <a:prstGeom prst="rect">
            <a:avLst/>
          </a:prstGeom>
          <a:noFill/>
          <a:ln w="12700">
            <a:noFill/>
            <a:miter lim="800000"/>
            <a:headEnd type="none" w="sm" len="sm"/>
            <a:tailEnd type="none" w="sm" len="sm"/>
          </a:ln>
          <a:effectLst/>
        </p:spPr>
        <p:txBody>
          <a:bodyPr vert="vert270" wrap="square" lIns="0" tIns="0" rIns="0" bIns="0">
            <a:spAutoFit/>
          </a:bodyPr>
          <a:lstStyle/>
          <a:p>
            <a:pP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Creed</a:t>
            </a:r>
          </a:p>
        </p:txBody>
      </p:sp>
      <p:sp>
        <p:nvSpPr>
          <p:cNvPr id="1606663" name="Text Box 7"/>
          <p:cNvSpPr txBox="1">
            <a:spLocks noChangeArrowheads="1"/>
          </p:cNvSpPr>
          <p:nvPr/>
        </p:nvSpPr>
        <p:spPr bwMode="auto">
          <a:xfrm>
            <a:off x="6527800" y="855781"/>
            <a:ext cx="430887" cy="2445657"/>
          </a:xfrm>
          <a:prstGeom prst="rect">
            <a:avLst/>
          </a:prstGeom>
          <a:noFill/>
          <a:ln w="12700">
            <a:noFill/>
            <a:miter lim="800000"/>
            <a:headEnd type="none" w="sm" len="sm"/>
            <a:tailEnd type="none" w="sm" len="sm"/>
          </a:ln>
          <a:effectLst/>
        </p:spPr>
        <p:txBody>
          <a:bodyPr vert="vert270" wrap="square" lIns="0" tIns="0" rIns="0" bIns="0">
            <a:spAutoFit/>
          </a:bodyPr>
          <a:lstStyle/>
          <a:p>
            <a:pPr>
              <a:spcBef>
                <a:spcPct val="50000"/>
              </a:spcBef>
              <a:defRPr/>
            </a:pPr>
            <a:r>
              <a:rPr lang="en-US" sz="2800" spc="-120" dirty="0">
                <a:effectLst>
                  <a:glow rad="63500">
                    <a:srgbClr val="000000">
                      <a:alpha val="40000"/>
                    </a:srgbClr>
                  </a:glow>
                  <a:outerShdw blurRad="76200" dist="63500" dir="2700000" algn="tl" rotWithShape="0">
                    <a:prstClr val="black"/>
                  </a:outerShdw>
                </a:effectLst>
                <a:latin typeface="Arial Black" pitchFamily="34" charset="0"/>
              </a:rPr>
              <a:t>1 Corinthians</a:t>
            </a:r>
          </a:p>
        </p:txBody>
      </p:sp>
      <p:sp>
        <p:nvSpPr>
          <p:cNvPr id="1606664" name="Text Box 8"/>
          <p:cNvSpPr txBox="1">
            <a:spLocks noChangeArrowheads="1"/>
          </p:cNvSpPr>
          <p:nvPr/>
        </p:nvSpPr>
        <p:spPr bwMode="auto">
          <a:xfrm>
            <a:off x="8153397" y="1813402"/>
            <a:ext cx="430887" cy="1335639"/>
          </a:xfrm>
          <a:prstGeom prst="rect">
            <a:avLst/>
          </a:prstGeom>
          <a:noFill/>
          <a:ln w="12700">
            <a:noFill/>
            <a:miter lim="800000"/>
            <a:headEnd type="none" w="sm" len="sm"/>
            <a:tailEnd type="none" w="sm" len="sm"/>
          </a:ln>
          <a:effectLst/>
        </p:spPr>
        <p:txBody>
          <a:bodyPr vert="vert270" wrap="square" lIns="0" tIns="0" rIns="0" bIns="0">
            <a:spAutoFit/>
          </a:bodyPr>
          <a:lstStyle/>
          <a:p>
            <a:pP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Acts</a:t>
            </a:r>
          </a:p>
        </p:txBody>
      </p:sp>
      <p:sp>
        <p:nvSpPr>
          <p:cNvPr id="1606665" name="Text Box 9"/>
          <p:cNvSpPr txBox="1">
            <a:spLocks noChangeArrowheads="1"/>
          </p:cNvSpPr>
          <p:nvPr/>
        </p:nvSpPr>
        <p:spPr bwMode="auto">
          <a:xfrm>
            <a:off x="6704112" y="3820048"/>
            <a:ext cx="1214176" cy="523220"/>
          </a:xfrm>
          <a:prstGeom prst="rect">
            <a:avLst/>
          </a:prstGeom>
          <a:noFill/>
          <a:ln w="12700">
            <a:noFill/>
            <a:miter lim="800000"/>
            <a:headEnd type="none" w="sm" len="sm"/>
            <a:tailEnd type="none" w="sm" len="sm"/>
          </a:ln>
          <a:effectLst/>
        </p:spPr>
        <p:txBody>
          <a:bodyPr wrap="square">
            <a:spAutoFit/>
          </a:bodyPr>
          <a:lstStyle/>
          <a:p>
            <a:pPr algn="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Luke</a:t>
            </a:r>
          </a:p>
        </p:txBody>
      </p:sp>
      <p:sp>
        <p:nvSpPr>
          <p:cNvPr id="1606666" name="Text Box 10"/>
          <p:cNvSpPr txBox="1">
            <a:spLocks noChangeArrowheads="1"/>
          </p:cNvSpPr>
          <p:nvPr/>
        </p:nvSpPr>
        <p:spPr bwMode="auto">
          <a:xfrm>
            <a:off x="10947399" y="494740"/>
            <a:ext cx="457200" cy="2654300"/>
          </a:xfrm>
          <a:prstGeom prst="roundRect">
            <a:avLst/>
          </a:prstGeom>
          <a:solidFill>
            <a:srgbClr val="000000">
              <a:alpha val="60000"/>
            </a:srgbClr>
          </a:solidFill>
          <a:ln w="12700">
            <a:noFill/>
            <a:miter lim="800000"/>
            <a:headEnd type="none" w="sm" len="sm"/>
            <a:tailEnd type="none" w="sm" len="sm"/>
          </a:ln>
          <a:effectLst/>
        </p:spPr>
        <p:txBody>
          <a:bodyPr wrap="square" lIns="0" tIns="91440" rIns="0" bIns="0" anchor="ctr" anchorCtr="0">
            <a:noAutofit/>
          </a:bodyPr>
          <a:lstStyle/>
          <a:p>
            <a:pPr algn="ctr">
              <a:lnSpc>
                <a:spcPct val="80000"/>
              </a:lnSpc>
              <a:defRPr/>
            </a:pPr>
            <a:r>
              <a:rPr lang="en-US" sz="3200" dirty="0">
                <a:ln w="12700">
                  <a:solidFill>
                    <a:srgbClr val="000000"/>
                  </a:solidFill>
                </a:ln>
                <a:solidFill>
                  <a:srgbClr val="FF8837"/>
                </a:solidFill>
                <a:effectLst>
                  <a:outerShdw blurRad="50800" dist="38100" dir="2700000" algn="tl" rotWithShape="0">
                    <a:prstClr val="black"/>
                  </a:outerShdw>
                </a:effectLst>
                <a:latin typeface="Impact" pitchFamily="34" charset="0"/>
              </a:rPr>
              <a:t>T</a:t>
            </a:r>
            <a:br>
              <a:rPr lang="en-US" sz="3200" dirty="0">
                <a:ln w="12700">
                  <a:solidFill>
                    <a:srgbClr val="000000"/>
                  </a:solidFill>
                </a:ln>
                <a:solidFill>
                  <a:srgbClr val="FF8837"/>
                </a:solidFill>
                <a:effectLst>
                  <a:outerShdw blurRad="50800" dist="38100" dir="2700000" algn="tl" rotWithShape="0">
                    <a:prstClr val="black"/>
                  </a:outerShdw>
                </a:effectLst>
                <a:latin typeface="Impact" pitchFamily="34" charset="0"/>
              </a:rPr>
            </a:br>
            <a:r>
              <a:rPr lang="en-US" sz="3200" dirty="0">
                <a:ln w="12700">
                  <a:solidFill>
                    <a:srgbClr val="000000"/>
                  </a:solidFill>
                </a:ln>
                <a:solidFill>
                  <a:srgbClr val="FF8837"/>
                </a:solidFill>
                <a:effectLst>
                  <a:outerShdw blurRad="50800" dist="38100" dir="2700000" algn="tl" rotWithShape="0">
                    <a:prstClr val="black"/>
                  </a:outerShdw>
                </a:effectLst>
                <a:latin typeface="Impact" pitchFamily="34" charset="0"/>
              </a:rPr>
              <a:t>EMP L</a:t>
            </a:r>
            <a:br>
              <a:rPr lang="en-US" sz="3200" dirty="0">
                <a:ln w="12700">
                  <a:solidFill>
                    <a:srgbClr val="000000"/>
                  </a:solidFill>
                </a:ln>
                <a:solidFill>
                  <a:srgbClr val="FF8837"/>
                </a:solidFill>
                <a:effectLst>
                  <a:outerShdw blurRad="50800" dist="38100" dir="2700000" algn="tl" rotWithShape="0">
                    <a:prstClr val="black"/>
                  </a:outerShdw>
                </a:effectLst>
                <a:latin typeface="Impact" pitchFamily="34" charset="0"/>
              </a:rPr>
            </a:br>
            <a:r>
              <a:rPr lang="en-US" sz="3200" dirty="0">
                <a:ln w="12700">
                  <a:solidFill>
                    <a:srgbClr val="000000"/>
                  </a:solidFill>
                </a:ln>
                <a:solidFill>
                  <a:srgbClr val="FF8837"/>
                </a:solidFill>
                <a:effectLst>
                  <a:outerShdw blurRad="50800" dist="38100" dir="2700000" algn="tl" rotWithShape="0">
                    <a:prstClr val="black"/>
                  </a:outerShdw>
                </a:effectLst>
                <a:latin typeface="Impact" pitchFamily="34" charset="0"/>
              </a:rPr>
              <a:t>E</a:t>
            </a:r>
          </a:p>
        </p:txBody>
      </p:sp>
      <p:sp>
        <p:nvSpPr>
          <p:cNvPr id="1606667" name="Text Box 11"/>
          <p:cNvSpPr txBox="1">
            <a:spLocks noChangeArrowheads="1"/>
          </p:cNvSpPr>
          <p:nvPr/>
        </p:nvSpPr>
        <p:spPr bwMode="auto">
          <a:xfrm>
            <a:off x="8991597" y="1813402"/>
            <a:ext cx="430887" cy="1335639"/>
          </a:xfrm>
          <a:prstGeom prst="rect">
            <a:avLst/>
          </a:prstGeom>
          <a:noFill/>
          <a:ln w="12700">
            <a:noFill/>
            <a:miter lim="800000"/>
            <a:headEnd type="none" w="sm" len="sm"/>
            <a:tailEnd type="none" w="sm" len="sm"/>
          </a:ln>
          <a:effectLst/>
        </p:spPr>
        <p:txBody>
          <a:bodyPr vert="vert270" wrap="square" lIns="0" tIns="0" rIns="0" bIns="0">
            <a:spAutoFit/>
          </a:bodyPr>
          <a:lstStyle/>
          <a:p>
            <a:pP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Paul</a:t>
            </a:r>
          </a:p>
        </p:txBody>
      </p:sp>
      <p:sp>
        <p:nvSpPr>
          <p:cNvPr id="1606668" name="Text Box 12"/>
          <p:cNvSpPr txBox="1">
            <a:spLocks noChangeArrowheads="1"/>
          </p:cNvSpPr>
          <p:nvPr/>
        </p:nvSpPr>
        <p:spPr bwMode="auto">
          <a:xfrm>
            <a:off x="8534397" y="1813402"/>
            <a:ext cx="430887" cy="1335639"/>
          </a:xfrm>
          <a:prstGeom prst="rect">
            <a:avLst/>
          </a:prstGeom>
          <a:noFill/>
          <a:ln w="12700">
            <a:noFill/>
            <a:miter lim="800000"/>
            <a:headEnd type="none" w="sm" len="sm"/>
            <a:tailEnd type="none" w="sm" len="sm"/>
          </a:ln>
          <a:effectLst/>
        </p:spPr>
        <p:txBody>
          <a:bodyPr vert="vert270" wrap="square" lIns="0" tIns="0" rIns="0" bIns="0">
            <a:spAutoFit/>
          </a:bodyPr>
          <a:lstStyle/>
          <a:p>
            <a:pP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James</a:t>
            </a:r>
          </a:p>
        </p:txBody>
      </p:sp>
      <p:sp>
        <p:nvSpPr>
          <p:cNvPr id="1606669" name="Text Box 13"/>
          <p:cNvSpPr txBox="1">
            <a:spLocks noChangeArrowheads="1"/>
          </p:cNvSpPr>
          <p:nvPr/>
        </p:nvSpPr>
        <p:spPr bwMode="auto">
          <a:xfrm>
            <a:off x="2447882" y="4810648"/>
            <a:ext cx="6531429" cy="523220"/>
          </a:xfrm>
          <a:prstGeom prst="rect">
            <a:avLst/>
          </a:prstGeom>
          <a:noFill/>
          <a:ln w="12700">
            <a:noFill/>
            <a:miter lim="800000"/>
            <a:headEnd type="none" w="sm" len="sm"/>
            <a:tailEnd type="none" w="sm" len="sm"/>
          </a:ln>
          <a:effectLst/>
        </p:spPr>
        <p:txBody>
          <a:bodyPr wrap="square">
            <a:spAutoFit/>
          </a:bodyPr>
          <a:lstStyle/>
          <a:p>
            <a:pPr algn="r">
              <a:spcBef>
                <a:spcPct val="50000"/>
              </a:spcBef>
              <a:defRPr/>
            </a:pPr>
            <a:r>
              <a:rPr lang="en-US" sz="2800" spc="-120" dirty="0">
                <a:effectLst>
                  <a:glow rad="63500">
                    <a:srgbClr val="000000">
                      <a:alpha val="40000"/>
                    </a:srgbClr>
                  </a:glow>
                  <a:outerShdw blurRad="76200" dist="63500" dir="2700000" algn="tl" rotWithShape="0">
                    <a:prstClr val="black"/>
                  </a:outerShdw>
                </a:effectLst>
                <a:latin typeface="Arial Black" pitchFamily="34" charset="0"/>
              </a:rPr>
              <a:t>Romans, 2 Corinthians, Galatians</a:t>
            </a:r>
          </a:p>
        </p:txBody>
      </p:sp>
      <p:sp>
        <p:nvSpPr>
          <p:cNvPr id="1606670" name="Text Box 14"/>
          <p:cNvSpPr txBox="1">
            <a:spLocks noChangeArrowheads="1"/>
          </p:cNvSpPr>
          <p:nvPr/>
        </p:nvSpPr>
        <p:spPr bwMode="auto">
          <a:xfrm>
            <a:off x="5099728" y="3820049"/>
            <a:ext cx="1219200" cy="519113"/>
          </a:xfrm>
          <a:prstGeom prst="rect">
            <a:avLst/>
          </a:prstGeom>
          <a:noFill/>
          <a:ln w="12700">
            <a:noFill/>
            <a:miter lim="800000"/>
            <a:headEnd type="none" w="sm" len="sm"/>
            <a:tailEnd type="none" w="sm" len="sm"/>
          </a:ln>
          <a:effectLst/>
        </p:spPr>
        <p:txBody>
          <a:bodyPr>
            <a:spAutoFit/>
          </a:bodyPr>
          <a:lstStyle/>
          <a:p>
            <a:pPr algn="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Mark</a:t>
            </a:r>
          </a:p>
        </p:txBody>
      </p:sp>
      <p:grpSp>
        <p:nvGrpSpPr>
          <p:cNvPr id="3" name="Group 18"/>
          <p:cNvGrpSpPr>
            <a:grpSpLocks/>
          </p:cNvGrpSpPr>
          <p:nvPr/>
        </p:nvGrpSpPr>
        <p:grpSpPr bwMode="auto">
          <a:xfrm>
            <a:off x="9001101" y="3667127"/>
            <a:ext cx="457200" cy="1611313"/>
            <a:chOff x="4099" y="2502"/>
            <a:chExt cx="288" cy="1015"/>
          </a:xfrm>
          <a:solidFill>
            <a:srgbClr val="FF8837"/>
          </a:solidFill>
          <a:effectLst>
            <a:outerShdw blurRad="127000" dist="76200" dir="2700000" algn="tl" rotWithShape="0">
              <a:prstClr val="black"/>
            </a:outerShdw>
          </a:effectLst>
        </p:grpSpPr>
        <p:sp>
          <p:nvSpPr>
            <p:cNvPr id="1606676" name="Line 20"/>
            <p:cNvSpPr>
              <a:spLocks noChangeShapeType="1"/>
            </p:cNvSpPr>
            <p:nvPr/>
          </p:nvSpPr>
          <p:spPr bwMode="auto">
            <a:xfrm flipH="1">
              <a:off x="4368" y="2502"/>
              <a:ext cx="8" cy="954"/>
            </a:xfrm>
            <a:prstGeom prst="line">
              <a:avLst/>
            </a:prstGeom>
            <a:grpFill/>
            <a:ln w="28575">
              <a:solidFill>
                <a:srgbClr val="FF8837"/>
              </a:solidFill>
              <a:round/>
              <a:headEnd type="none" w="sm" len="sm"/>
              <a:tailEnd type="none" w="sm" len="sm"/>
            </a:ln>
            <a:effectLst>
              <a:outerShdw dist="45791" dir="2021404" algn="ctr" rotWithShape="0">
                <a:srgbClr val="000000"/>
              </a:outerShdw>
            </a:effectLst>
          </p:spPr>
          <p:txBody>
            <a:bodyPr/>
            <a:lstStyle/>
            <a:p>
              <a:pPr>
                <a:defRPr/>
              </a:pPr>
              <a:endParaRPr lang="en-US"/>
            </a:p>
          </p:txBody>
        </p:sp>
        <p:sp>
          <p:nvSpPr>
            <p:cNvPr id="1606675" name="AutoShape 19"/>
            <p:cNvSpPr>
              <a:spLocks noChangeArrowheads="1"/>
            </p:cNvSpPr>
            <p:nvPr/>
          </p:nvSpPr>
          <p:spPr bwMode="auto">
            <a:xfrm>
              <a:off x="4099" y="3268"/>
              <a:ext cx="288" cy="249"/>
            </a:xfrm>
            <a:prstGeom prst="leftArrow">
              <a:avLst>
                <a:gd name="adj1" fmla="val 50000"/>
                <a:gd name="adj2" fmla="val 30000"/>
              </a:avLst>
            </a:prstGeom>
            <a:grpFill/>
            <a:ln w="12700">
              <a:noFill/>
              <a:miter lim="800000"/>
              <a:headEnd type="none" w="sm" len="sm"/>
              <a:tailEnd type="none" w="sm" len="sm"/>
            </a:ln>
            <a:effectLst>
              <a:outerShdw dist="45791" dir="2021404" algn="ctr" rotWithShape="0">
                <a:srgbClr val="000000"/>
              </a:outerShdw>
            </a:effectLst>
          </p:spPr>
          <p:txBody>
            <a:bodyPr wrap="none" anchor="ctr"/>
            <a:lstStyle/>
            <a:p>
              <a:pPr algn="ctr">
                <a:defRPr/>
              </a:pPr>
              <a:endParaRPr lang="en-US" sz="2400">
                <a:solidFill>
                  <a:srgbClr val="FFFF00"/>
                </a:solidFill>
                <a:latin typeface="Times New Roman" pitchFamily="18" charset="0"/>
              </a:endParaRPr>
            </a:p>
          </p:txBody>
        </p:sp>
      </p:grpSp>
      <p:sp>
        <p:nvSpPr>
          <p:cNvPr id="1606677" name="AutoShape 21"/>
          <p:cNvSpPr>
            <a:spLocks noChangeArrowheads="1"/>
          </p:cNvSpPr>
          <p:nvPr/>
        </p:nvSpPr>
        <p:spPr bwMode="auto">
          <a:xfrm>
            <a:off x="6337344" y="3886200"/>
            <a:ext cx="457200" cy="381000"/>
          </a:xfrm>
          <a:prstGeom prst="leftArrow">
            <a:avLst>
              <a:gd name="adj1" fmla="val 50000"/>
              <a:gd name="adj2" fmla="val 30000"/>
            </a:avLst>
          </a:prstGeom>
          <a:solidFill>
            <a:srgbClr val="FF8837"/>
          </a:solidFill>
          <a:ln w="12700">
            <a:noFill/>
            <a:miter lim="800000"/>
            <a:headEnd type="none" w="sm" len="sm"/>
            <a:tailEnd type="none" w="sm" len="sm"/>
          </a:ln>
          <a:effectLst>
            <a:outerShdw dist="45791" dir="2021404" algn="ctr" rotWithShape="0">
              <a:srgbClr val="000000"/>
            </a:outerShdw>
          </a:effectLst>
        </p:spPr>
        <p:txBody>
          <a:bodyPr wrap="none" anchor="ctr"/>
          <a:lstStyle/>
          <a:p>
            <a:pPr algn="ctr">
              <a:defRPr/>
            </a:pPr>
            <a:endParaRPr lang="en-US" sz="2400">
              <a:solidFill>
                <a:srgbClr val="33CC33"/>
              </a:solidFill>
              <a:latin typeface="Times New Roman" pitchFamily="18" charset="0"/>
            </a:endParaRPr>
          </a:p>
        </p:txBody>
      </p:sp>
      <p:sp>
        <p:nvSpPr>
          <p:cNvPr id="1606681" name="Text Box 25"/>
          <p:cNvSpPr txBox="1">
            <a:spLocks noChangeArrowheads="1"/>
          </p:cNvSpPr>
          <p:nvPr/>
        </p:nvSpPr>
        <p:spPr bwMode="auto">
          <a:xfrm>
            <a:off x="6635078" y="5503987"/>
            <a:ext cx="3616569" cy="523220"/>
          </a:xfrm>
          <a:prstGeom prst="rect">
            <a:avLst/>
          </a:prstGeom>
          <a:noFill/>
          <a:ln w="12700">
            <a:noFill/>
            <a:miter lim="800000"/>
            <a:headEnd type="none" w="sm" len="sm"/>
            <a:tailEnd type="none" w="sm" len="sm"/>
          </a:ln>
          <a:effectLst/>
        </p:spPr>
        <p:txBody>
          <a:bodyPr wrap="square">
            <a:spAutoFit/>
          </a:bodyPr>
          <a:lstStyle/>
          <a:p>
            <a:pPr algn="r">
              <a:spcBef>
                <a:spcPct val="50000"/>
              </a:spcBef>
              <a:defRPr/>
            </a:pPr>
            <a:r>
              <a:rPr lang="en-US" sz="2800" dirty="0">
                <a:effectLst>
                  <a:glow rad="63500">
                    <a:srgbClr val="000000">
                      <a:alpha val="40000"/>
                    </a:srgbClr>
                  </a:glow>
                  <a:outerShdw blurRad="76200" dist="63500" dir="2700000" algn="tl" rotWithShape="0">
                    <a:prstClr val="black"/>
                  </a:outerShdw>
                </a:effectLst>
                <a:latin typeface="Arial Black" pitchFamily="34" charset="0"/>
              </a:rPr>
              <a:t>Most or all NT</a:t>
            </a:r>
          </a:p>
        </p:txBody>
      </p:sp>
      <p:grpSp>
        <p:nvGrpSpPr>
          <p:cNvPr id="5" name="Group 26"/>
          <p:cNvGrpSpPr>
            <a:grpSpLocks/>
          </p:cNvGrpSpPr>
          <p:nvPr/>
        </p:nvGrpSpPr>
        <p:grpSpPr bwMode="auto">
          <a:xfrm>
            <a:off x="468679" y="6157968"/>
            <a:ext cx="10692370" cy="609600"/>
            <a:chOff x="816" y="3792"/>
            <a:chExt cx="3024" cy="384"/>
          </a:xfrm>
          <a:scene3d>
            <a:camera prst="orthographicFront">
              <a:rot lat="0" lon="0" rev="0"/>
            </a:camera>
            <a:lightRig rig="balanced" dir="t">
              <a:rot lat="0" lon="0" rev="8700000"/>
            </a:lightRig>
          </a:scene3d>
        </p:grpSpPr>
        <p:sp>
          <p:nvSpPr>
            <p:cNvPr id="1606683" name="AutoShape 27"/>
            <p:cNvSpPr>
              <a:spLocks noChangeArrowheads="1"/>
            </p:cNvSpPr>
            <p:nvPr/>
          </p:nvSpPr>
          <p:spPr bwMode="auto">
            <a:xfrm>
              <a:off x="816" y="3792"/>
              <a:ext cx="3024" cy="384"/>
            </a:xfrm>
            <a:prstGeom prst="leftRightArrow">
              <a:avLst>
                <a:gd name="adj1" fmla="val 50000"/>
                <a:gd name="adj2" fmla="val 157500"/>
              </a:avLst>
            </a:prstGeom>
            <a:solidFill>
              <a:schemeClr val="tx1">
                <a:lumMod val="65000"/>
              </a:schemeClr>
            </a:solidFill>
            <a:ln w="9525">
              <a:noFill/>
              <a:miter lim="800000"/>
              <a:headEnd/>
              <a:tailEnd/>
            </a:ln>
            <a:effectLst>
              <a:outerShdw blurRad="114300" dist="88900" dir="2700000" algn="tl" rotWithShape="0">
                <a:prstClr val="black"/>
              </a:outerShdw>
            </a:effectLst>
            <a:sp3d>
              <a:bevelT w="190500" h="38100"/>
            </a:sp3d>
          </p:spPr>
          <p:txBody>
            <a:bodyPr wrap="none" anchor="ctr"/>
            <a:lstStyle/>
            <a:p>
              <a:pPr>
                <a:defRPr/>
              </a:pPr>
              <a:endParaRPr lang="en-US"/>
            </a:p>
          </p:txBody>
        </p:sp>
        <p:sp>
          <p:nvSpPr>
            <p:cNvPr id="3094" name="Text Box 28"/>
            <p:cNvSpPr txBox="1">
              <a:spLocks noChangeArrowheads="1"/>
            </p:cNvSpPr>
            <p:nvPr/>
          </p:nvSpPr>
          <p:spPr bwMode="auto">
            <a:xfrm>
              <a:off x="1008" y="3840"/>
              <a:ext cx="2688" cy="291"/>
            </a:xfrm>
            <a:prstGeom prst="rect">
              <a:avLst/>
            </a:prstGeom>
            <a:noFill/>
            <a:ln w="9525">
              <a:noFill/>
              <a:miter lim="800000"/>
              <a:headEnd/>
              <a:tailEnd/>
            </a:ln>
            <a:effectLst>
              <a:outerShdw blurRad="44450" dist="27940" dir="5400000" algn="ctr">
                <a:srgbClr val="000000">
                  <a:alpha val="32000"/>
                </a:srgbClr>
              </a:outerShdw>
            </a:effectLst>
            <a:sp3d>
              <a:bevelT w="190500" h="38100"/>
            </a:sp3d>
          </p:spPr>
          <p:txBody>
            <a:bodyPr>
              <a:spAutoFit/>
            </a:bodyPr>
            <a:lstStyle/>
            <a:p>
              <a:pPr algn="ctr" eaLnBrk="1" hangingPunct="1">
                <a:spcBef>
                  <a:spcPct val="50000"/>
                </a:spcBef>
              </a:pPr>
              <a:r>
                <a:rPr lang="en-US" sz="2400" dirty="0">
                  <a:solidFill>
                    <a:srgbClr val="000000"/>
                  </a:solidFill>
                  <a:latin typeface="Arial Black" pitchFamily="34" charset="0"/>
                </a:rPr>
                <a:t>AGE OF EYEWITNESSES</a:t>
              </a:r>
            </a:p>
          </p:txBody>
        </p:sp>
      </p:grpSp>
      <p:sp>
        <p:nvSpPr>
          <p:cNvPr id="30" name="TWO QUESTIONS ?"/>
          <p:cNvSpPr txBox="1">
            <a:spLocks noChangeArrowheads="1"/>
          </p:cNvSpPr>
          <p:nvPr/>
        </p:nvSpPr>
        <p:spPr bwMode="auto">
          <a:xfrm>
            <a:off x="2667002" y="150726"/>
            <a:ext cx="6476998" cy="601226"/>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rtl="0" fontAlgn="base">
              <a:lnSpc>
                <a:spcPct val="90000"/>
              </a:lnSpc>
              <a:spcBef>
                <a:spcPct val="0"/>
              </a:spcBef>
              <a:spcAft>
                <a:spcPct val="0"/>
              </a:spcAft>
              <a:defRPr/>
            </a:pPr>
            <a:r>
              <a:rPr lang="en-US" sz="4800" b="1" spc="-100" dirty="0">
                <a:ln w="11430"/>
                <a:solidFill>
                  <a:srgbClr val="FA6500"/>
                </a:solidFill>
                <a:effectLst>
                  <a:outerShdw blurRad="127000" dist="114300" dir="3000000" algn="tl">
                    <a:srgbClr val="000000"/>
                  </a:outerShdw>
                </a:effectLst>
                <a:latin typeface="Impact" pitchFamily="34" charset="0"/>
                <a:cs typeface="Tahoma" pitchFamily="34" charset="0"/>
              </a:rPr>
              <a:t>1. EARLY TESTIMONY</a:t>
            </a:r>
          </a:p>
        </p:txBody>
      </p:sp>
      <p:grpSp>
        <p:nvGrpSpPr>
          <p:cNvPr id="52" name="Group 51"/>
          <p:cNvGrpSpPr/>
          <p:nvPr/>
        </p:nvGrpSpPr>
        <p:grpSpPr>
          <a:xfrm>
            <a:off x="220133" y="3257494"/>
            <a:ext cx="11548534" cy="477100"/>
            <a:chOff x="318808" y="3257494"/>
            <a:chExt cx="8212243" cy="477100"/>
          </a:xfrm>
        </p:grpSpPr>
        <p:grpSp>
          <p:nvGrpSpPr>
            <p:cNvPr id="43" name="Group 42"/>
            <p:cNvGrpSpPr/>
            <p:nvPr/>
          </p:nvGrpSpPr>
          <p:grpSpPr>
            <a:xfrm>
              <a:off x="457200" y="3582194"/>
              <a:ext cx="8073851" cy="152400"/>
              <a:chOff x="457200" y="3582194"/>
              <a:chExt cx="8073851" cy="152400"/>
            </a:xfrm>
            <a:effectLst>
              <a:outerShdw blurRad="101600" dist="50800" dir="2700000" algn="tl" rotWithShape="0">
                <a:prstClr val="black"/>
              </a:outerShdw>
            </a:effectLst>
          </p:grpSpPr>
          <p:cxnSp>
            <p:nvCxnSpPr>
              <p:cNvPr id="35" name="Straight Connector 34"/>
              <p:cNvCxnSpPr/>
              <p:nvPr/>
            </p:nvCxnSpPr>
            <p:spPr>
              <a:xfrm>
                <a:off x="457200" y="3657600"/>
                <a:ext cx="8073851" cy="1588"/>
              </a:xfrm>
              <a:prstGeom prst="line">
                <a:avLst/>
              </a:prstGeom>
              <a:ln w="57150">
                <a:solidFill>
                  <a:srgbClr val="FF88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4115594" y="3657600"/>
                <a:ext cx="152400" cy="1588"/>
              </a:xfrm>
              <a:prstGeom prst="line">
                <a:avLst/>
              </a:prstGeom>
              <a:ln w="28575">
                <a:solidFill>
                  <a:srgbClr val="FF883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6020594" y="3657600"/>
                <a:ext cx="152400" cy="1588"/>
              </a:xfrm>
              <a:prstGeom prst="line">
                <a:avLst/>
              </a:prstGeom>
              <a:ln w="28575">
                <a:solidFill>
                  <a:srgbClr val="FF8837"/>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7849394" y="3657600"/>
                <a:ext cx="152400" cy="1588"/>
              </a:xfrm>
              <a:prstGeom prst="line">
                <a:avLst/>
              </a:prstGeom>
              <a:ln w="28575">
                <a:solidFill>
                  <a:srgbClr val="FF883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381794" y="3657600"/>
                <a:ext cx="152400" cy="1588"/>
              </a:xfrm>
              <a:prstGeom prst="line">
                <a:avLst/>
              </a:prstGeom>
              <a:ln w="28575">
                <a:solidFill>
                  <a:srgbClr val="FF883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2209800" y="3657600"/>
                <a:ext cx="152400" cy="1588"/>
              </a:xfrm>
              <a:prstGeom prst="line">
                <a:avLst/>
              </a:prstGeom>
              <a:ln w="28575">
                <a:solidFill>
                  <a:srgbClr val="FF8837"/>
                </a:solidFill>
              </a:ln>
            </p:spPr>
            <p:style>
              <a:lnRef idx="1">
                <a:schemeClr val="accent1"/>
              </a:lnRef>
              <a:fillRef idx="0">
                <a:schemeClr val="accent1"/>
              </a:fillRef>
              <a:effectRef idx="0">
                <a:schemeClr val="accent1"/>
              </a:effectRef>
              <a:fontRef idx="minor">
                <a:schemeClr val="tx1"/>
              </a:fontRef>
            </p:style>
          </p:cxnSp>
        </p:grpSp>
        <p:sp>
          <p:nvSpPr>
            <p:cNvPr id="44" name="30"/>
            <p:cNvSpPr txBox="1">
              <a:spLocks noChangeArrowheads="1"/>
            </p:cNvSpPr>
            <p:nvPr/>
          </p:nvSpPr>
          <p:spPr bwMode="auto">
            <a:xfrm>
              <a:off x="318808" y="3257494"/>
              <a:ext cx="314237" cy="26947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rtl="0" eaLnBrk="0" fontAlgn="base" hangingPunct="0">
                <a:lnSpc>
                  <a:spcPct val="90000"/>
                </a:lnSpc>
                <a:spcBef>
                  <a:spcPct val="0"/>
                </a:spcBef>
                <a:spcAft>
                  <a:spcPct val="0"/>
                </a:spcAft>
                <a:defRPr/>
              </a:pPr>
              <a:r>
                <a:rPr lang="en-US" sz="4800" b="1"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30</a:t>
              </a:r>
            </a:p>
          </p:txBody>
        </p:sp>
        <p:sp>
          <p:nvSpPr>
            <p:cNvPr id="45" name="40"/>
            <p:cNvSpPr txBox="1">
              <a:spLocks noChangeArrowheads="1"/>
            </p:cNvSpPr>
            <p:nvPr/>
          </p:nvSpPr>
          <p:spPr bwMode="auto">
            <a:xfrm>
              <a:off x="2127511" y="3257494"/>
              <a:ext cx="314237" cy="26947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rtl="0" eaLnBrk="0" fontAlgn="base" hangingPunct="0">
                <a:lnSpc>
                  <a:spcPct val="90000"/>
                </a:lnSpc>
                <a:spcBef>
                  <a:spcPct val="0"/>
                </a:spcBef>
                <a:spcAft>
                  <a:spcPct val="0"/>
                </a:spcAft>
                <a:defRPr/>
              </a:pPr>
              <a:r>
                <a:rPr lang="en-US" sz="4800"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4</a:t>
              </a:r>
              <a:r>
                <a:rPr lang="en-US" sz="4800" b="1"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0</a:t>
              </a:r>
            </a:p>
          </p:txBody>
        </p:sp>
        <p:sp>
          <p:nvSpPr>
            <p:cNvPr id="46" name="50"/>
            <p:cNvSpPr txBox="1">
              <a:spLocks noChangeArrowheads="1"/>
            </p:cNvSpPr>
            <p:nvPr/>
          </p:nvSpPr>
          <p:spPr bwMode="auto">
            <a:xfrm>
              <a:off x="4036697" y="3257494"/>
              <a:ext cx="314237" cy="26947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rtl="0" eaLnBrk="0" fontAlgn="base" hangingPunct="0">
                <a:lnSpc>
                  <a:spcPct val="90000"/>
                </a:lnSpc>
                <a:spcBef>
                  <a:spcPct val="0"/>
                </a:spcBef>
                <a:spcAft>
                  <a:spcPct val="0"/>
                </a:spcAft>
                <a:defRPr/>
              </a:pPr>
              <a:r>
                <a:rPr lang="en-US" sz="4800"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5</a:t>
              </a:r>
              <a:r>
                <a:rPr lang="en-US" sz="4800" b="1"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0</a:t>
              </a:r>
            </a:p>
          </p:txBody>
        </p:sp>
        <p:sp>
          <p:nvSpPr>
            <p:cNvPr id="47" name="60"/>
            <p:cNvSpPr txBox="1">
              <a:spLocks noChangeArrowheads="1"/>
            </p:cNvSpPr>
            <p:nvPr/>
          </p:nvSpPr>
          <p:spPr bwMode="auto">
            <a:xfrm>
              <a:off x="5945884" y="3257494"/>
              <a:ext cx="314237" cy="26947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rtl="0" eaLnBrk="0" fontAlgn="base" hangingPunct="0">
                <a:lnSpc>
                  <a:spcPct val="90000"/>
                </a:lnSpc>
                <a:spcBef>
                  <a:spcPct val="0"/>
                </a:spcBef>
                <a:spcAft>
                  <a:spcPct val="0"/>
                </a:spcAft>
                <a:defRPr/>
              </a:pPr>
              <a:r>
                <a:rPr lang="en-US" sz="4800"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6</a:t>
              </a:r>
              <a:r>
                <a:rPr lang="en-US" sz="4800" b="1"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0</a:t>
              </a:r>
            </a:p>
          </p:txBody>
        </p:sp>
        <p:sp>
          <p:nvSpPr>
            <p:cNvPr id="48" name="60"/>
            <p:cNvSpPr txBox="1">
              <a:spLocks noChangeArrowheads="1"/>
            </p:cNvSpPr>
            <p:nvPr/>
          </p:nvSpPr>
          <p:spPr bwMode="auto">
            <a:xfrm>
              <a:off x="7784733" y="3257494"/>
              <a:ext cx="314237" cy="269477"/>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rtl="0" eaLnBrk="0" fontAlgn="base" hangingPunct="0">
                <a:lnSpc>
                  <a:spcPct val="90000"/>
                </a:lnSpc>
                <a:spcBef>
                  <a:spcPct val="0"/>
                </a:spcBef>
                <a:spcAft>
                  <a:spcPct val="0"/>
                </a:spcAft>
                <a:defRPr/>
              </a:pPr>
              <a:r>
                <a:rPr lang="en-US" sz="4800"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7</a:t>
              </a:r>
              <a:r>
                <a:rPr lang="en-US" sz="4800" b="1" dirty="0">
                  <a:ln>
                    <a:solidFill>
                      <a:srgbClr val="000000"/>
                    </a:solidFill>
                  </a:ln>
                  <a:solidFill>
                    <a:srgbClr val="FF8837"/>
                  </a:solidFill>
                  <a:effectLst>
                    <a:outerShdw blurRad="88900" dist="88900" dir="3000000" algn="tl" rotWithShape="0">
                      <a:prstClr val="black"/>
                    </a:outerShdw>
                  </a:effectLst>
                  <a:latin typeface="Impact" pitchFamily="34" charset="0"/>
                  <a:cs typeface="Tahoma" pitchFamily="34" charset="0"/>
                </a:rPr>
                <a:t>0</a:t>
              </a:r>
            </a:p>
          </p:txBody>
        </p:sp>
      </p:grpSp>
    </p:spTree>
    <p:extLst>
      <p:ext uri="{BB962C8B-B14F-4D97-AF65-F5344CB8AC3E}">
        <p14:creationId xmlns:p14="http://schemas.microsoft.com/office/powerpoint/2010/main" val="602617220"/>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9"/>
                                        </p:tgtEl>
                                        <p:attrNameLst>
                                          <p:attrName>style.opacity</p:attrName>
                                        </p:attrNameLst>
                                      </p:cBhvr>
                                      <p:to>
                                        <p:strVal val="0.5"/>
                                      </p:to>
                                    </p:set>
                                    <p:animEffect filter="image" prLst="opacity: 0.5">
                                      <p:cBhvr rctx="IE">
                                        <p:cTn id="7" dur="indefinite"/>
                                        <p:tgtEl>
                                          <p:spTgt spid="29"/>
                                        </p:tgtEl>
                                      </p:cBhvr>
                                    </p:animEffect>
                                  </p:childTnLst>
                                </p:cTn>
                              </p:par>
                              <p:par>
                                <p:cTn id="8" presetID="16" presetClass="entr" presetSubtype="37"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barn(outVertical)">
                                      <p:cBhvr>
                                        <p:cTn id="10" dur="500"/>
                                        <p:tgtEl>
                                          <p:spTgt spid="52"/>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606661"/>
                                        </p:tgtEl>
                                        <p:attrNameLst>
                                          <p:attrName>style.visibility</p:attrName>
                                        </p:attrNameLst>
                                      </p:cBhvr>
                                      <p:to>
                                        <p:strVal val="visible"/>
                                      </p:to>
                                    </p:set>
                                    <p:animEffect transition="in" filter="wipe(down)">
                                      <p:cBhvr>
                                        <p:cTn id="14" dur="500"/>
                                        <p:tgtEl>
                                          <p:spTgt spid="1606661"/>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606666"/>
                                        </p:tgtEl>
                                        <p:attrNameLst>
                                          <p:attrName>style.visibility</p:attrName>
                                        </p:attrNameLst>
                                      </p:cBhvr>
                                      <p:to>
                                        <p:strVal val="visible"/>
                                      </p:to>
                                    </p:set>
                                    <p:animEffect transition="in" filter="wipe(down)">
                                      <p:cBhvr>
                                        <p:cTn id="17" dur="500"/>
                                        <p:tgtEl>
                                          <p:spTgt spid="16066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06667"/>
                                        </p:tgtEl>
                                        <p:attrNameLst>
                                          <p:attrName>style.visibility</p:attrName>
                                        </p:attrNameLst>
                                      </p:cBhvr>
                                      <p:to>
                                        <p:strVal val="visible"/>
                                      </p:to>
                                    </p:set>
                                    <p:animEffect transition="in" filter="wipe(down)">
                                      <p:cBhvr>
                                        <p:cTn id="22" dur="500"/>
                                        <p:tgtEl>
                                          <p:spTgt spid="16066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06668"/>
                                        </p:tgtEl>
                                        <p:attrNameLst>
                                          <p:attrName>style.visibility</p:attrName>
                                        </p:attrNameLst>
                                      </p:cBhvr>
                                      <p:to>
                                        <p:strVal val="visible"/>
                                      </p:to>
                                    </p:set>
                                    <p:animEffect transition="in" filter="wipe(down)">
                                      <p:cBhvr>
                                        <p:cTn id="27" dur="500"/>
                                        <p:tgtEl>
                                          <p:spTgt spid="16066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06664"/>
                                        </p:tgtEl>
                                        <p:attrNameLst>
                                          <p:attrName>style.visibility</p:attrName>
                                        </p:attrNameLst>
                                      </p:cBhvr>
                                      <p:to>
                                        <p:strVal val="visible"/>
                                      </p:to>
                                    </p:set>
                                    <p:animEffect transition="in" filter="wipe(down)">
                                      <p:cBhvr>
                                        <p:cTn id="32" dur="500"/>
                                        <p:tgtEl>
                                          <p:spTgt spid="16066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06663"/>
                                        </p:tgtEl>
                                        <p:attrNameLst>
                                          <p:attrName>style.visibility</p:attrName>
                                        </p:attrNameLst>
                                      </p:cBhvr>
                                      <p:to>
                                        <p:strVal val="visible"/>
                                      </p:to>
                                    </p:set>
                                    <p:animEffect transition="in" filter="wipe(down)">
                                      <p:cBhvr>
                                        <p:cTn id="37" dur="500"/>
                                        <p:tgtEl>
                                          <p:spTgt spid="16066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06662"/>
                                        </p:tgtEl>
                                        <p:attrNameLst>
                                          <p:attrName>style.visibility</p:attrName>
                                        </p:attrNameLst>
                                      </p:cBhvr>
                                      <p:to>
                                        <p:strVal val="visible"/>
                                      </p:to>
                                    </p:set>
                                    <p:animEffect transition="in" filter="wipe(down)">
                                      <p:cBhvr>
                                        <p:cTn id="42" dur="500"/>
                                        <p:tgtEl>
                                          <p:spTgt spid="16066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right)">
                                      <p:cBhvr>
                                        <p:cTn id="47" dur="500"/>
                                        <p:tgtEl>
                                          <p:spTgt spid="2"/>
                                        </p:tgtEl>
                                      </p:cBhvr>
                                    </p:animEffect>
                                  </p:childTnLst>
                                </p:cTn>
                              </p:par>
                            </p:childTnLst>
                          </p:cTn>
                        </p:par>
                        <p:par>
                          <p:cTn id="48" fill="hold">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1606665"/>
                                        </p:tgtEl>
                                        <p:attrNameLst>
                                          <p:attrName>style.visibility</p:attrName>
                                        </p:attrNameLst>
                                      </p:cBhvr>
                                      <p:to>
                                        <p:strVal val="visible"/>
                                      </p:to>
                                    </p:set>
                                    <p:animEffect transition="in" filter="wipe(right)">
                                      <p:cBhvr>
                                        <p:cTn id="51" dur="500"/>
                                        <p:tgtEl>
                                          <p:spTgt spid="160666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606677"/>
                                        </p:tgtEl>
                                        <p:attrNameLst>
                                          <p:attrName>style.visibility</p:attrName>
                                        </p:attrNameLst>
                                      </p:cBhvr>
                                      <p:to>
                                        <p:strVal val="visible"/>
                                      </p:to>
                                    </p:set>
                                    <p:animEffect transition="in" filter="wipe(right)">
                                      <p:cBhvr>
                                        <p:cTn id="56" dur="500"/>
                                        <p:tgtEl>
                                          <p:spTgt spid="1606677"/>
                                        </p:tgtEl>
                                      </p:cBhvr>
                                    </p:animEffect>
                                  </p:childTnLst>
                                </p:cTn>
                              </p:par>
                            </p:childTnLst>
                          </p:cTn>
                        </p:par>
                        <p:par>
                          <p:cTn id="57" fill="hold">
                            <p:stCondLst>
                              <p:cond delay="500"/>
                            </p:stCondLst>
                            <p:childTnLst>
                              <p:par>
                                <p:cTn id="58" presetID="22" presetClass="entr" presetSubtype="2" fill="hold" grpId="0" nodeType="afterEffect">
                                  <p:stCondLst>
                                    <p:cond delay="0"/>
                                  </p:stCondLst>
                                  <p:childTnLst>
                                    <p:set>
                                      <p:cBhvr>
                                        <p:cTn id="59" dur="1" fill="hold">
                                          <p:stCondLst>
                                            <p:cond delay="0"/>
                                          </p:stCondLst>
                                        </p:cTn>
                                        <p:tgtEl>
                                          <p:spTgt spid="1606670"/>
                                        </p:tgtEl>
                                        <p:attrNameLst>
                                          <p:attrName>style.visibility</p:attrName>
                                        </p:attrNameLst>
                                      </p:cBhvr>
                                      <p:to>
                                        <p:strVal val="visible"/>
                                      </p:to>
                                    </p:set>
                                    <p:animEffect transition="in" filter="wipe(right)">
                                      <p:cBhvr>
                                        <p:cTn id="60" dur="500"/>
                                        <p:tgtEl>
                                          <p:spTgt spid="16066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right)">
                                      <p:cBhvr>
                                        <p:cTn id="65" dur="500"/>
                                        <p:tgtEl>
                                          <p:spTgt spid="3"/>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1606669"/>
                                        </p:tgtEl>
                                        <p:attrNameLst>
                                          <p:attrName>style.visibility</p:attrName>
                                        </p:attrNameLst>
                                      </p:cBhvr>
                                      <p:to>
                                        <p:strVal val="visible"/>
                                      </p:to>
                                    </p:set>
                                    <p:animEffect transition="in" filter="wipe(right)">
                                      <p:cBhvr>
                                        <p:cTn id="69" dur="500"/>
                                        <p:tgtEl>
                                          <p:spTgt spid="160666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right)">
                                      <p:cBhvr>
                                        <p:cTn id="74" dur="500"/>
                                        <p:tgtEl>
                                          <p:spTgt spid="4"/>
                                        </p:tgtEl>
                                      </p:cBhvr>
                                    </p:animEffect>
                                  </p:childTnLst>
                                </p:cTn>
                              </p:par>
                            </p:childTnLst>
                          </p:cTn>
                        </p:par>
                        <p:par>
                          <p:cTn id="75" fill="hold">
                            <p:stCondLst>
                              <p:cond delay="500"/>
                            </p:stCondLst>
                            <p:childTnLst>
                              <p:par>
                                <p:cTn id="76" presetID="22" presetClass="entr" presetSubtype="2" fill="hold" grpId="0" nodeType="afterEffect">
                                  <p:stCondLst>
                                    <p:cond delay="0"/>
                                  </p:stCondLst>
                                  <p:childTnLst>
                                    <p:set>
                                      <p:cBhvr>
                                        <p:cTn id="77" dur="1" fill="hold">
                                          <p:stCondLst>
                                            <p:cond delay="0"/>
                                          </p:stCondLst>
                                        </p:cTn>
                                        <p:tgtEl>
                                          <p:spTgt spid="1606681"/>
                                        </p:tgtEl>
                                        <p:attrNameLst>
                                          <p:attrName>style.visibility</p:attrName>
                                        </p:attrNameLst>
                                      </p:cBhvr>
                                      <p:to>
                                        <p:strVal val="visible"/>
                                      </p:to>
                                    </p:set>
                                    <p:animEffect transition="in" filter="wipe(right)">
                                      <p:cBhvr>
                                        <p:cTn id="78" dur="500"/>
                                        <p:tgtEl>
                                          <p:spTgt spid="1606681"/>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37"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barn(outVertical)">
                                      <p:cBhvr>
                                        <p:cTn id="8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6661" grpId="0" animBg="1" autoUpdateAnimBg="0"/>
      <p:bldP spid="1606662" grpId="0" autoUpdateAnimBg="0"/>
      <p:bldP spid="1606663" grpId="0" autoUpdateAnimBg="0"/>
      <p:bldP spid="1606664" grpId="0" autoUpdateAnimBg="0"/>
      <p:bldP spid="1606665" grpId="0" autoUpdateAnimBg="0"/>
      <p:bldP spid="1606666" grpId="0" animBg="1" autoUpdateAnimBg="0"/>
      <p:bldP spid="1606667" grpId="0" autoUpdateAnimBg="0"/>
      <p:bldP spid="1606668" grpId="0" autoUpdateAnimBg="0"/>
      <p:bldP spid="1606669" grpId="0" autoUpdateAnimBg="0"/>
      <p:bldP spid="1606670" grpId="0" autoUpdateAnimBg="0"/>
      <p:bldP spid="1606677" grpId="0" animBg="1" autoUpdateAnimBg="0"/>
      <p:bldP spid="1606681"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rot="21180000">
            <a:off x="2006321" y="0"/>
            <a:ext cx="8189406" cy="6858000"/>
          </a:xfrm>
          <a:prstGeom prst="roundRect">
            <a:avLst>
              <a:gd name="adj" fmla="val 0"/>
            </a:avLst>
          </a:prstGeom>
          <a:blipFill dpi="0" rotWithShape="1">
            <a:blip r:embed="rId3">
              <a:alphaModFix amt="65000"/>
            </a:blip>
            <a:srcRect/>
            <a:stretch>
              <a:fillRect b="-4000"/>
            </a:stretch>
          </a:blipFill>
          <a:ln w="12700" cap="flat" cmpd="sng" algn="ctr">
            <a:solidFill>
              <a:schemeClr val="tx1"/>
            </a:solidFill>
            <a:prstDash val="solid"/>
            <a:round/>
            <a:headEnd type="none" w="sm" len="sm"/>
            <a:tailEnd type="none" w="sm" len="sm"/>
          </a:ln>
          <a:effectLst>
            <a:outerShdw blurRad="254000" dist="317500" dir="2700000" algn="tl" rotWithShape="0">
              <a:prstClr val="black"/>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sp>
        <p:nvSpPr>
          <p:cNvPr id="5" name="SCIENTIFIC EVIDENCE THAT"/>
          <p:cNvSpPr txBox="1">
            <a:spLocks noChangeArrowheads="1"/>
          </p:cNvSpPr>
          <p:nvPr/>
        </p:nvSpPr>
        <p:spPr bwMode="auto">
          <a:xfrm>
            <a:off x="1905000" y="190919"/>
            <a:ext cx="7391400" cy="59695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rtl="0" fontAlgn="base">
              <a:lnSpc>
                <a:spcPct val="90000"/>
              </a:lnSpc>
              <a:spcBef>
                <a:spcPct val="0"/>
              </a:spcBef>
              <a:spcAft>
                <a:spcPct val="0"/>
              </a:spcAft>
              <a:defRPr/>
            </a:pPr>
            <a:r>
              <a:rPr lang="en-US" sz="4800" b="1" dirty="0">
                <a:ln w="11430"/>
                <a:solidFill>
                  <a:srgbClr val="FA6500"/>
                </a:solidFill>
                <a:effectLst>
                  <a:outerShdw blurRad="127000" dist="114300" dir="3000000" algn="tl">
                    <a:srgbClr val="000000"/>
                  </a:outerShdw>
                </a:effectLst>
                <a:latin typeface="Impact" pitchFamily="34" charset="0"/>
                <a:cs typeface="Tahoma" pitchFamily="34" charset="0"/>
              </a:rPr>
              <a:t>THE SIX E’s</a:t>
            </a:r>
          </a:p>
        </p:txBody>
      </p:sp>
      <p:sp>
        <p:nvSpPr>
          <p:cNvPr id="6" name="Text Box 10"/>
          <p:cNvSpPr txBox="1">
            <a:spLocks noChangeArrowheads="1"/>
          </p:cNvSpPr>
          <p:nvPr/>
        </p:nvSpPr>
        <p:spPr bwMode="auto">
          <a:xfrm>
            <a:off x="2355535" y="1447801"/>
            <a:ext cx="7480931" cy="4902881"/>
          </a:xfrm>
          <a:prstGeom prst="rect">
            <a:avLst/>
          </a:prstGeom>
          <a:noFill/>
          <a:ln w="12700">
            <a:noFill/>
            <a:miter lim="800000"/>
            <a:headEnd type="none" w="sm" len="sm"/>
            <a:tailEnd type="none" w="sm" len="sm"/>
          </a:ln>
          <a:effectLst/>
        </p:spPr>
        <p:txBody>
          <a:bodyPr wrap="square">
            <a:spAutoFit/>
          </a:bodyPr>
          <a:lstStyle/>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arly Testimony</a:t>
            </a:r>
          </a:p>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yewitness Testimony</a:t>
            </a:r>
          </a:p>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mbarrassing Testimony</a:t>
            </a:r>
          </a:p>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xcruciating Testimony</a:t>
            </a:r>
          </a:p>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xpected Testimony</a:t>
            </a:r>
          </a:p>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xtra-Biblical Testimony</a:t>
            </a:r>
            <a:endParaRPr lang="en-US" sz="4400" b="1" i="1" dirty="0">
              <a:solidFill>
                <a:srgbClr val="FFFFFF"/>
              </a:solidFill>
              <a:effectLst>
                <a:glow rad="101600">
                  <a:srgbClr val="402F14">
                    <a:alpha val="40000"/>
                  </a:srgbClr>
                </a:glow>
                <a:outerShdw blurRad="50800" dist="63500" dir="2700000" algn="tl" rotWithShape="0">
                  <a:prstClr val="black"/>
                </a:outerShdw>
              </a:effectLst>
              <a:latin typeface="Cambria" pitchFamily="18" charset="0"/>
            </a:endParaRPr>
          </a:p>
        </p:txBody>
      </p:sp>
      <p:sp>
        <p:nvSpPr>
          <p:cNvPr id="9" name="Are Usually Confusions Or Denials"/>
          <p:cNvSpPr txBox="1">
            <a:spLocks noChangeArrowheads="1"/>
          </p:cNvSpPr>
          <p:nvPr/>
        </p:nvSpPr>
        <p:spPr bwMode="auto">
          <a:xfrm>
            <a:off x="3429000" y="703104"/>
            <a:ext cx="6781800"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evidence the NT is true</a:t>
            </a:r>
            <a:endParaRPr lang="en-US" sz="4800" b="1"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endParaRPr>
          </a:p>
        </p:txBody>
      </p:sp>
      <p:sp>
        <p:nvSpPr>
          <p:cNvPr id="8"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395100608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Bible" descr="manuscript-new-testament-codex.jpg"/>
          <p:cNvPicPr>
            <a:picLocks noChangeAspect="1"/>
          </p:cNvPicPr>
          <p:nvPr/>
        </p:nvPicPr>
        <p:blipFill>
          <a:blip r:embed="rId3"/>
          <a:srcRect b="-1662"/>
          <a:stretch>
            <a:fillRect/>
          </a:stretch>
        </p:blipFill>
        <p:spPr>
          <a:xfrm rot="21180000">
            <a:off x="1894628" y="381250"/>
            <a:ext cx="8143352" cy="6580429"/>
          </a:xfrm>
          <a:prstGeom prst="rect">
            <a:avLst/>
          </a:prstGeom>
          <a:noFill/>
          <a:effectLst>
            <a:outerShdw blurRad="88900" dist="127000" dir="3000000" algn="tl" rotWithShape="0">
              <a:prstClr val="black"/>
            </a:outerShdw>
            <a:softEdge rad="635000"/>
          </a:effectLst>
        </p:spPr>
      </p:pic>
      <p:sp>
        <p:nvSpPr>
          <p:cNvPr id="5" name="2. EYE WITNESS TESTIMONY"/>
          <p:cNvSpPr txBox="1">
            <a:spLocks noChangeArrowheads="1"/>
          </p:cNvSpPr>
          <p:nvPr/>
        </p:nvSpPr>
        <p:spPr bwMode="auto">
          <a:xfrm>
            <a:off x="1905000" y="190919"/>
            <a:ext cx="8340969" cy="59695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spc="-100" dirty="0">
                <a:ln w="11430"/>
                <a:solidFill>
                  <a:srgbClr val="FA6500"/>
                </a:solidFill>
                <a:effectLst>
                  <a:outerShdw blurRad="127000" dist="114300" dir="3000000" algn="tl">
                    <a:srgbClr val="000000"/>
                  </a:outerShdw>
                </a:effectLst>
                <a:latin typeface="Impact" pitchFamily="34" charset="0"/>
                <a:cs typeface="Tahoma" pitchFamily="34" charset="0"/>
              </a:rPr>
              <a:t>2. EYE WITNESS TESTIMONY</a:t>
            </a:r>
          </a:p>
        </p:txBody>
      </p:sp>
      <p:sp>
        <p:nvSpPr>
          <p:cNvPr id="9" name="historical crosshairs in the text"/>
          <p:cNvSpPr txBox="1">
            <a:spLocks noChangeArrowheads="1"/>
          </p:cNvSpPr>
          <p:nvPr/>
        </p:nvSpPr>
        <p:spPr bwMode="auto">
          <a:xfrm>
            <a:off x="2639368" y="703104"/>
            <a:ext cx="7420708"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historical crosshairs in the text</a:t>
            </a:r>
            <a:endParaRPr lang="en-US" sz="4800" b="1"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endParaRPr>
          </a:p>
        </p:txBody>
      </p:sp>
      <p:grpSp>
        <p:nvGrpSpPr>
          <p:cNvPr id="37" name="Group 36"/>
          <p:cNvGrpSpPr/>
          <p:nvPr/>
        </p:nvGrpSpPr>
        <p:grpSpPr>
          <a:xfrm>
            <a:off x="3839449" y="1376623"/>
            <a:ext cx="4513105" cy="4506016"/>
            <a:chOff x="2230734" y="1205801"/>
            <a:chExt cx="4513105" cy="4506016"/>
          </a:xfrm>
        </p:grpSpPr>
        <p:cxnSp>
          <p:nvCxnSpPr>
            <p:cNvPr id="10" name="Straight Connector 9"/>
            <p:cNvCxnSpPr>
              <a:stCxn id="7" idx="0"/>
              <a:endCxn id="7" idx="4"/>
            </p:cNvCxnSpPr>
            <p:nvPr/>
          </p:nvCxnSpPr>
          <p:spPr bwMode="auto">
            <a:xfrm rot="16200000" flipH="1">
              <a:off x="2248039" y="3463123"/>
              <a:ext cx="4495800" cy="1588"/>
            </a:xfrm>
            <a:prstGeom prst="line">
              <a:avLst/>
            </a:prstGeom>
            <a:solidFill>
              <a:schemeClr val="accent1"/>
            </a:solidFill>
            <a:ln w="38100" cap="flat" cmpd="sng" algn="ctr">
              <a:solidFill>
                <a:srgbClr val="000000"/>
              </a:solidFill>
              <a:prstDash val="solid"/>
              <a:round/>
              <a:headEnd type="none" w="sm" len="sm"/>
              <a:tailEnd type="none" w="sm" len="sm"/>
            </a:ln>
            <a:effectLst/>
          </p:spPr>
        </p:cxnSp>
        <p:cxnSp>
          <p:nvCxnSpPr>
            <p:cNvPr id="14" name="Straight Connector 13"/>
            <p:cNvCxnSpPr>
              <a:stCxn id="7" idx="2"/>
              <a:endCxn id="7" idx="6"/>
            </p:cNvCxnSpPr>
            <p:nvPr/>
          </p:nvCxnSpPr>
          <p:spPr bwMode="auto">
            <a:xfrm rot="10800000" flipH="1">
              <a:off x="2248039" y="3463123"/>
              <a:ext cx="4495800" cy="1588"/>
            </a:xfrm>
            <a:prstGeom prst="line">
              <a:avLst/>
            </a:prstGeom>
            <a:solidFill>
              <a:schemeClr val="accent1"/>
            </a:solidFill>
            <a:ln w="38100" cap="flat" cmpd="sng" algn="ctr">
              <a:solidFill>
                <a:srgbClr val="000000"/>
              </a:solidFill>
              <a:prstDash val="solid"/>
              <a:round/>
              <a:headEnd type="none" w="sm" len="sm"/>
              <a:tailEnd type="none" w="sm" len="sm"/>
            </a:ln>
            <a:effectLst/>
          </p:spPr>
        </p:cxnSp>
        <p:grpSp>
          <p:nvGrpSpPr>
            <p:cNvPr id="29" name="Group 28"/>
            <p:cNvGrpSpPr/>
            <p:nvPr/>
          </p:nvGrpSpPr>
          <p:grpSpPr>
            <a:xfrm>
              <a:off x="2230734" y="3398502"/>
              <a:ext cx="4511708" cy="128461"/>
              <a:chOff x="2230734" y="3398502"/>
              <a:chExt cx="4511708" cy="128461"/>
            </a:xfrm>
          </p:grpSpPr>
          <p:grpSp>
            <p:nvGrpSpPr>
              <p:cNvPr id="25" name="Group 24"/>
              <p:cNvGrpSpPr/>
              <p:nvPr/>
            </p:nvGrpSpPr>
            <p:grpSpPr>
              <a:xfrm>
                <a:off x="2230734" y="3398502"/>
                <a:ext cx="1065125" cy="128461"/>
                <a:chOff x="2230734" y="3404858"/>
                <a:chExt cx="1065125" cy="167388"/>
              </a:xfrm>
            </p:grpSpPr>
            <p:sp>
              <p:nvSpPr>
                <p:cNvPr id="15" name="Rectangle 14"/>
                <p:cNvSpPr/>
                <p:nvPr/>
              </p:nvSpPr>
              <p:spPr bwMode="auto">
                <a:xfrm>
                  <a:off x="2230734" y="3404858"/>
                  <a:ext cx="592853" cy="167388"/>
                </a:xfrm>
                <a:prstGeom prst="rect">
                  <a:avLst/>
                </a:prstGeom>
                <a:solidFill>
                  <a:srgbClr val="00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sp>
              <p:nvSpPr>
                <p:cNvPr id="17" name="Rectangle 16"/>
                <p:cNvSpPr/>
                <p:nvPr/>
              </p:nvSpPr>
              <p:spPr bwMode="auto">
                <a:xfrm>
                  <a:off x="2753248" y="3430260"/>
                  <a:ext cx="542611" cy="113040"/>
                </a:xfrm>
                <a:prstGeom prst="rect">
                  <a:avLst/>
                </a:prstGeom>
                <a:solidFill>
                  <a:srgbClr val="00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grpSp>
          <p:grpSp>
            <p:nvGrpSpPr>
              <p:cNvPr id="26" name="Group 25"/>
              <p:cNvGrpSpPr/>
              <p:nvPr/>
            </p:nvGrpSpPr>
            <p:grpSpPr>
              <a:xfrm>
                <a:off x="5699648" y="3398510"/>
                <a:ext cx="1042794" cy="125740"/>
                <a:chOff x="5699648" y="3404859"/>
                <a:chExt cx="1042794" cy="163842"/>
              </a:xfrm>
            </p:grpSpPr>
            <p:sp>
              <p:nvSpPr>
                <p:cNvPr id="16" name="Rectangle 15"/>
                <p:cNvSpPr/>
                <p:nvPr/>
              </p:nvSpPr>
              <p:spPr bwMode="auto">
                <a:xfrm>
                  <a:off x="6199831" y="3404859"/>
                  <a:ext cx="542611" cy="163842"/>
                </a:xfrm>
                <a:prstGeom prst="rect">
                  <a:avLst/>
                </a:prstGeom>
                <a:solidFill>
                  <a:srgbClr val="00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sp>
              <p:nvSpPr>
                <p:cNvPr id="18" name="Rectangle 17"/>
                <p:cNvSpPr/>
                <p:nvPr/>
              </p:nvSpPr>
              <p:spPr bwMode="auto">
                <a:xfrm>
                  <a:off x="5699648" y="3430260"/>
                  <a:ext cx="542611" cy="113040"/>
                </a:xfrm>
                <a:prstGeom prst="rect">
                  <a:avLst/>
                </a:prstGeom>
                <a:solidFill>
                  <a:srgbClr val="00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grpSp>
        </p:grpSp>
        <p:grpSp>
          <p:nvGrpSpPr>
            <p:cNvPr id="30" name="Group 29"/>
            <p:cNvGrpSpPr/>
            <p:nvPr/>
          </p:nvGrpSpPr>
          <p:grpSpPr>
            <a:xfrm rot="16200000">
              <a:off x="2246328" y="3389262"/>
              <a:ext cx="4492662" cy="125740"/>
              <a:chOff x="2280976" y="3398510"/>
              <a:chExt cx="4492662" cy="125740"/>
            </a:xfrm>
          </p:grpSpPr>
          <p:grpSp>
            <p:nvGrpSpPr>
              <p:cNvPr id="31" name="Group 30"/>
              <p:cNvGrpSpPr/>
              <p:nvPr/>
            </p:nvGrpSpPr>
            <p:grpSpPr>
              <a:xfrm>
                <a:off x="2280976" y="3398510"/>
                <a:ext cx="1014883" cy="125740"/>
                <a:chOff x="2280976" y="3404859"/>
                <a:chExt cx="1014883" cy="163842"/>
              </a:xfrm>
            </p:grpSpPr>
            <p:sp>
              <p:nvSpPr>
                <p:cNvPr id="35" name="Rectangle 34"/>
                <p:cNvSpPr/>
                <p:nvPr/>
              </p:nvSpPr>
              <p:spPr bwMode="auto">
                <a:xfrm>
                  <a:off x="2280976" y="3404859"/>
                  <a:ext cx="542611" cy="163842"/>
                </a:xfrm>
                <a:prstGeom prst="rect">
                  <a:avLst/>
                </a:prstGeom>
                <a:solidFill>
                  <a:srgbClr val="00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sp>
              <p:nvSpPr>
                <p:cNvPr id="36" name="Rectangle 35"/>
                <p:cNvSpPr/>
                <p:nvPr/>
              </p:nvSpPr>
              <p:spPr bwMode="auto">
                <a:xfrm>
                  <a:off x="2753248" y="3430260"/>
                  <a:ext cx="542611" cy="113040"/>
                </a:xfrm>
                <a:prstGeom prst="rect">
                  <a:avLst/>
                </a:prstGeom>
                <a:solidFill>
                  <a:srgbClr val="00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grpSp>
          <p:grpSp>
            <p:nvGrpSpPr>
              <p:cNvPr id="32" name="Group 31"/>
              <p:cNvGrpSpPr/>
              <p:nvPr/>
            </p:nvGrpSpPr>
            <p:grpSpPr>
              <a:xfrm>
                <a:off x="5699648" y="3400039"/>
                <a:ext cx="1073990" cy="124204"/>
                <a:chOff x="5699648" y="3406861"/>
                <a:chExt cx="1073990" cy="161841"/>
              </a:xfrm>
            </p:grpSpPr>
            <p:sp>
              <p:nvSpPr>
                <p:cNvPr id="33" name="Rectangle 32"/>
                <p:cNvSpPr/>
                <p:nvPr/>
              </p:nvSpPr>
              <p:spPr bwMode="auto">
                <a:xfrm>
                  <a:off x="6199831" y="3406861"/>
                  <a:ext cx="573807" cy="161841"/>
                </a:xfrm>
                <a:prstGeom prst="rect">
                  <a:avLst/>
                </a:prstGeom>
                <a:solidFill>
                  <a:srgbClr val="00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sp>
              <p:nvSpPr>
                <p:cNvPr id="34" name="Rectangle 33"/>
                <p:cNvSpPr/>
                <p:nvPr/>
              </p:nvSpPr>
              <p:spPr bwMode="auto">
                <a:xfrm>
                  <a:off x="5699648" y="3430260"/>
                  <a:ext cx="542611" cy="113040"/>
                </a:xfrm>
                <a:prstGeom prst="rect">
                  <a:avLst/>
                </a:prstGeom>
                <a:solidFill>
                  <a:srgbClr val="00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grpSp>
        </p:grpSp>
        <p:sp>
          <p:nvSpPr>
            <p:cNvPr id="7" name="Oval 6"/>
            <p:cNvSpPr/>
            <p:nvPr/>
          </p:nvSpPr>
          <p:spPr bwMode="auto">
            <a:xfrm>
              <a:off x="2248039" y="1215223"/>
              <a:ext cx="4495800" cy="4495800"/>
            </a:xfrm>
            <a:prstGeom prst="ellipse">
              <a:avLst/>
            </a:prstGeom>
            <a:solidFill>
              <a:srgbClr val="000000">
                <a:alpha val="25098"/>
              </a:srgbClr>
            </a:solidFill>
            <a:ln w="57150" cap="flat" cmpd="sng" algn="ctr">
              <a:noFill/>
              <a:prstDash val="solid"/>
              <a:round/>
              <a:headEnd type="none" w="sm" len="sm"/>
              <a:tailEnd type="none" w="sm" len="sm"/>
            </a:ln>
            <a:effectLst>
              <a:outerShdw blurRad="149987" dist="250190" dir="8460000" algn="ctr">
                <a:srgbClr val="000000">
                  <a:alpha val="28000"/>
                </a:srgbClr>
              </a:outerShdw>
            </a:effectLst>
            <a:scene3d>
              <a:camera prst="orthographicFront">
                <a:rot lat="0" lon="0" rev="0"/>
              </a:camera>
              <a:lightRig rig="balanced" dir="t"/>
            </a:scene3d>
            <a:sp3d contourW="25400" prstMaterial="metal">
              <a:bevelT w="127000" h="127000"/>
            </a:sp3d>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grpSp>
      <p:sp>
        <p:nvSpPr>
          <p:cNvPr id="38" name="Text Box 1-4\"/>
          <p:cNvSpPr txBox="1">
            <a:spLocks noChangeArrowheads="1"/>
          </p:cNvSpPr>
          <p:nvPr/>
        </p:nvSpPr>
        <p:spPr bwMode="auto">
          <a:xfrm>
            <a:off x="1714920" y="1256881"/>
            <a:ext cx="8762163" cy="2930033"/>
          </a:xfrm>
          <a:prstGeom prst="rect">
            <a:avLst/>
          </a:prstGeom>
          <a:noFill/>
          <a:ln w="12700">
            <a:noFill/>
            <a:miter lim="800000"/>
            <a:headEnd type="none" w="sm" len="sm"/>
            <a:tailEnd type="none" w="sm" len="sm"/>
          </a:ln>
          <a:effectLst/>
        </p:spPr>
        <p:txBody>
          <a:bodyPr wrap="square" lIns="0" tIns="0" rIns="0" bIns="0">
            <a:spAutoFit/>
          </a:bodyPr>
          <a:lstStyle/>
          <a:p>
            <a:pPr marL="171450" indent="-171450">
              <a:lnSpc>
                <a:spcPct val="85000"/>
              </a:lnSpc>
              <a:spcBef>
                <a:spcPts val="600"/>
              </a:spcBef>
              <a:buClr>
                <a:schemeClr val="tx1"/>
              </a:buClr>
              <a:defRPr/>
            </a:pPr>
            <a:r>
              <a:rPr lang="en-US" sz="3200" i="1" spc="-120" dirty="0">
                <a:effectLst>
                  <a:glow rad="63500">
                    <a:srgbClr val="000000">
                      <a:alpha val="40000"/>
                    </a:srgbClr>
                  </a:glow>
                  <a:outerShdw blurRad="50800" dist="63500" dir="2700000" algn="tl" rotWithShape="0">
                    <a:prstClr val="black"/>
                  </a:outerShdw>
                </a:effectLst>
                <a:latin typeface="Cambria" pitchFamily="18" charset="0"/>
              </a:rPr>
              <a:t>“In the fifteenth year of the reign of Tiberius Caesar–when Pontius Pilate was governor of Judea, Herod tetrarch of Galilee, his brother Philip tetrarch of </a:t>
            </a:r>
            <a:r>
              <a:rPr lang="en-US" sz="3200" i="1" spc="-120" dirty="0" err="1">
                <a:effectLst>
                  <a:glow rad="63500">
                    <a:srgbClr val="000000">
                      <a:alpha val="40000"/>
                    </a:srgbClr>
                  </a:glow>
                  <a:outerShdw blurRad="50800" dist="63500" dir="2700000" algn="tl" rotWithShape="0">
                    <a:prstClr val="black"/>
                  </a:outerShdw>
                </a:effectLst>
                <a:latin typeface="Cambria" pitchFamily="18" charset="0"/>
              </a:rPr>
              <a:t>Iturea</a:t>
            </a:r>
            <a:r>
              <a:rPr lang="en-US" sz="3200" i="1" spc="-120" dirty="0">
                <a:effectLst>
                  <a:glow rad="63500">
                    <a:srgbClr val="000000">
                      <a:alpha val="40000"/>
                    </a:srgbClr>
                  </a:glow>
                  <a:outerShdw blurRad="50800" dist="63500" dir="2700000" algn="tl" rotWithShape="0">
                    <a:prstClr val="black"/>
                  </a:outerShdw>
                </a:effectLst>
                <a:latin typeface="Cambria" pitchFamily="18" charset="0"/>
              </a:rPr>
              <a:t> and </a:t>
            </a:r>
            <a:r>
              <a:rPr lang="en-US" sz="3200" i="1" spc="-120" dirty="0" err="1">
                <a:effectLst>
                  <a:glow rad="63500">
                    <a:srgbClr val="000000">
                      <a:alpha val="40000"/>
                    </a:srgbClr>
                  </a:glow>
                  <a:outerShdw blurRad="50800" dist="63500" dir="2700000" algn="tl" rotWithShape="0">
                    <a:prstClr val="black"/>
                  </a:outerShdw>
                </a:effectLst>
                <a:latin typeface="Cambria" pitchFamily="18" charset="0"/>
              </a:rPr>
              <a:t>Traconitis</a:t>
            </a:r>
            <a:r>
              <a:rPr lang="en-US" sz="3200" i="1" spc="-120" dirty="0">
                <a:effectLst>
                  <a:glow rad="63500">
                    <a:srgbClr val="000000">
                      <a:alpha val="40000"/>
                    </a:srgbClr>
                  </a:glow>
                  <a:outerShdw blurRad="50800" dist="63500" dir="2700000" algn="tl" rotWithShape="0">
                    <a:prstClr val="black"/>
                  </a:outerShdw>
                </a:effectLst>
                <a:latin typeface="Cambria" pitchFamily="18" charset="0"/>
              </a:rPr>
              <a:t>, and </a:t>
            </a:r>
            <a:r>
              <a:rPr lang="en-US" sz="3200" i="1" spc="-120" dirty="0" err="1">
                <a:effectLst>
                  <a:glow rad="63500">
                    <a:srgbClr val="000000">
                      <a:alpha val="40000"/>
                    </a:srgbClr>
                  </a:glow>
                  <a:outerShdw blurRad="50800" dist="63500" dir="2700000" algn="tl" rotWithShape="0">
                    <a:prstClr val="black"/>
                  </a:outerShdw>
                </a:effectLst>
                <a:latin typeface="Cambria" pitchFamily="18" charset="0"/>
              </a:rPr>
              <a:t>Lysanias</a:t>
            </a:r>
            <a:r>
              <a:rPr lang="en-US" sz="3200" i="1" spc="-120" dirty="0">
                <a:effectLst>
                  <a:glow rad="63500">
                    <a:srgbClr val="000000">
                      <a:alpha val="40000"/>
                    </a:srgbClr>
                  </a:glow>
                  <a:outerShdw blurRad="50800" dist="63500" dir="2700000" algn="tl" rotWithShape="0">
                    <a:prstClr val="black"/>
                  </a:outerShdw>
                </a:effectLst>
                <a:latin typeface="Cambria" pitchFamily="18" charset="0"/>
              </a:rPr>
              <a:t> tetrarch of Abilene–during the high priesthood of Annas and Caiaphas, the word of God came to John son of Zechariah in the desert.”    </a:t>
            </a:r>
            <a:br>
              <a:rPr lang="en-US" sz="3200" i="1" spc="-120" dirty="0">
                <a:effectLst>
                  <a:glow rad="63500">
                    <a:srgbClr val="000000">
                      <a:alpha val="40000"/>
                    </a:srgbClr>
                  </a:glow>
                  <a:outerShdw blurRad="50800" dist="63500" dir="2700000" algn="tl" rotWithShape="0">
                    <a:prstClr val="black"/>
                  </a:outerShdw>
                </a:effectLst>
                <a:latin typeface="Cambria" pitchFamily="18" charset="0"/>
              </a:rPr>
            </a:br>
            <a:r>
              <a:rPr lang="en-US" sz="3200" i="1" spc="-120" dirty="0">
                <a:effectLst>
                  <a:glow rad="63500">
                    <a:srgbClr val="000000">
                      <a:alpha val="40000"/>
                    </a:srgbClr>
                  </a:glow>
                  <a:outerShdw blurRad="50800" dist="63500" dir="2700000" algn="tl" rotWithShape="0">
                    <a:prstClr val="black"/>
                  </a:outerShdw>
                </a:effectLst>
                <a:latin typeface="Cambria" pitchFamily="18" charset="0"/>
              </a:rPr>
              <a:t>~ </a:t>
            </a:r>
            <a:r>
              <a:rPr lang="en-US" sz="3200" spc="-120" dirty="0">
                <a:effectLst>
                  <a:glow rad="63500">
                    <a:srgbClr val="000000">
                      <a:alpha val="40000"/>
                    </a:srgbClr>
                  </a:glow>
                  <a:outerShdw blurRad="50800" dist="63500" dir="2700000" algn="tl" rotWithShape="0">
                    <a:prstClr val="black"/>
                  </a:outerShdw>
                </a:effectLst>
                <a:latin typeface="Cambria" pitchFamily="18" charset="0"/>
              </a:rPr>
              <a:t>Luke 3:1-2</a:t>
            </a:r>
            <a:endParaRPr lang="en-US" sz="3200" i="1" spc="-120" dirty="0">
              <a:effectLst>
                <a:glow rad="63500">
                  <a:srgbClr val="000000">
                    <a:alpha val="40000"/>
                  </a:srgbClr>
                </a:glow>
                <a:outerShdw blurRad="50800" dist="63500" dir="2700000" algn="tl" rotWithShape="0">
                  <a:prstClr val="black"/>
                </a:outerShdw>
              </a:effectLst>
              <a:latin typeface="Cambria" pitchFamily="18" charset="0"/>
            </a:endParaRPr>
          </a:p>
        </p:txBody>
      </p:sp>
      <p:sp>
        <p:nvSpPr>
          <p:cNvPr id="6" name="Text Box 1-4\"/>
          <p:cNvSpPr txBox="1">
            <a:spLocks noChangeArrowheads="1"/>
          </p:cNvSpPr>
          <p:nvPr/>
        </p:nvSpPr>
        <p:spPr bwMode="auto">
          <a:xfrm>
            <a:off x="1714920" y="4257010"/>
            <a:ext cx="8772211" cy="2425279"/>
          </a:xfrm>
          <a:prstGeom prst="rect">
            <a:avLst/>
          </a:prstGeom>
          <a:noFill/>
          <a:ln w="12700">
            <a:noFill/>
            <a:miter lim="800000"/>
            <a:headEnd type="none" w="sm" len="sm"/>
            <a:tailEnd type="none" w="sm" len="sm"/>
          </a:ln>
          <a:effectLst/>
        </p:spPr>
        <p:txBody>
          <a:bodyPr wrap="square" lIns="0" tIns="0" rIns="0" bIns="0">
            <a:spAutoFit/>
          </a:bodyPr>
          <a:lstStyle/>
          <a:p>
            <a:pPr marL="633413" indent="-633413">
              <a:lnSpc>
                <a:spcPct val="90000"/>
              </a:lnSpc>
              <a:spcBef>
                <a:spcPts val="300"/>
              </a:spcBef>
              <a:buClr>
                <a:srgbClr val="FA6500"/>
              </a:buClr>
              <a:defRPr/>
            </a:pPr>
            <a:r>
              <a:rPr lang="en-US" sz="3600" spc="-100" dirty="0">
                <a:solidFill>
                  <a:srgbClr val="FA6500"/>
                </a:solidFill>
                <a:effectLst>
                  <a:glow rad="63500">
                    <a:srgbClr val="000000">
                      <a:alpha val="40000"/>
                    </a:srgbClr>
                  </a:glow>
                  <a:outerShdw blurRad="50800" dist="63500" dir="2700000" algn="tl" rotWithShape="0">
                    <a:prstClr val="black"/>
                  </a:outerShdw>
                </a:effectLst>
                <a:latin typeface="Cambria" pitchFamily="18" charset="0"/>
              </a:rPr>
              <a:t>Does it sound like he’s making up a story?</a:t>
            </a:r>
          </a:p>
          <a:p>
            <a:pPr marL="854075" indent="-512763">
              <a:lnSpc>
                <a:spcPct val="90000"/>
              </a:lnSpc>
              <a:spcBef>
                <a:spcPts val="300"/>
              </a:spcBef>
              <a:buClr>
                <a:srgbClr val="FA6500"/>
              </a:buClr>
              <a:buFont typeface="+mj-lt"/>
              <a:buAutoNum type="arabicPeriod"/>
              <a:defRPr/>
            </a:pPr>
            <a:r>
              <a:rPr lang="en-US" sz="3200" spc="-100" dirty="0">
                <a:effectLst>
                  <a:glow rad="63500">
                    <a:srgbClr val="000000">
                      <a:alpha val="40000"/>
                    </a:srgbClr>
                  </a:glow>
                  <a:outerShdw blurRad="50800" dist="63500" dir="2700000" algn="tl" rotWithShape="0">
                    <a:prstClr val="black"/>
                  </a:outerShdw>
                </a:effectLst>
                <a:latin typeface="Cambria" pitchFamily="18" charset="0"/>
              </a:rPr>
              <a:t>An exact date is given--A.D. 29.</a:t>
            </a:r>
          </a:p>
          <a:p>
            <a:pPr marL="854075" indent="-512763">
              <a:lnSpc>
                <a:spcPct val="90000"/>
              </a:lnSpc>
              <a:spcBef>
                <a:spcPts val="300"/>
              </a:spcBef>
              <a:buClr>
                <a:srgbClr val="FA6500"/>
              </a:buClr>
              <a:buFont typeface="+mj-lt"/>
              <a:buAutoNum type="arabicPeriod"/>
              <a:defRPr/>
            </a:pPr>
            <a:r>
              <a:rPr lang="en-US" sz="3200" spc="-100" dirty="0">
                <a:effectLst>
                  <a:glow rad="63500">
                    <a:srgbClr val="000000">
                      <a:alpha val="40000"/>
                    </a:srgbClr>
                  </a:glow>
                  <a:outerShdw blurRad="50800" dist="63500" dir="2700000" algn="tl" rotWithShape="0">
                    <a:prstClr val="black"/>
                  </a:outerShdw>
                </a:effectLst>
                <a:latin typeface="Cambria" pitchFamily="18" charset="0"/>
              </a:rPr>
              <a:t>All eight people are known from history.</a:t>
            </a:r>
          </a:p>
          <a:p>
            <a:pPr marL="854075" indent="-512763">
              <a:lnSpc>
                <a:spcPct val="90000"/>
              </a:lnSpc>
              <a:spcBef>
                <a:spcPts val="300"/>
              </a:spcBef>
              <a:buClr>
                <a:srgbClr val="FA6500"/>
              </a:buClr>
              <a:buFont typeface="+mj-lt"/>
              <a:buAutoNum type="arabicPeriod"/>
              <a:defRPr/>
            </a:pPr>
            <a:r>
              <a:rPr lang="en-US" sz="3200" spc="-100" dirty="0">
                <a:effectLst>
                  <a:glow rad="63500">
                    <a:srgbClr val="000000">
                      <a:alpha val="40000"/>
                    </a:srgbClr>
                  </a:glow>
                  <a:outerShdw blurRad="50800" dist="63500" dir="2700000" algn="tl" rotWithShape="0">
                    <a:prstClr val="black"/>
                  </a:outerShdw>
                </a:effectLst>
                <a:latin typeface="Cambria" pitchFamily="18" charset="0"/>
              </a:rPr>
              <a:t>All were known to live at this exact time.</a:t>
            </a:r>
          </a:p>
          <a:p>
            <a:pPr marL="854075" indent="-512763">
              <a:lnSpc>
                <a:spcPct val="90000"/>
              </a:lnSpc>
              <a:spcBef>
                <a:spcPts val="300"/>
              </a:spcBef>
              <a:buClr>
                <a:srgbClr val="FA6500"/>
              </a:buClr>
              <a:buFont typeface="+mj-lt"/>
              <a:buAutoNum type="arabicPeriod"/>
              <a:defRPr/>
            </a:pPr>
            <a:r>
              <a:rPr lang="en-US" sz="3200" spc="-150" dirty="0">
                <a:effectLst>
                  <a:glow rad="63500">
                    <a:srgbClr val="000000">
                      <a:alpha val="40000"/>
                    </a:srgbClr>
                  </a:glow>
                  <a:outerShdw blurRad="50800" dist="63500" dir="2700000" algn="tl" rotWithShape="0">
                    <a:prstClr val="black"/>
                  </a:outerShdw>
                </a:effectLst>
                <a:latin typeface="Cambria" pitchFamily="18" charset="0"/>
              </a:rPr>
              <a:t>This is not a “Once Upon A Time” story (myth).</a:t>
            </a:r>
            <a:endParaRPr lang="en-US" sz="3200" b="1" i="1" spc="-150" dirty="0">
              <a:effectLst>
                <a:glow rad="63500">
                  <a:srgbClr val="000000">
                    <a:alpha val="40000"/>
                  </a:srgbClr>
                </a:glow>
                <a:outerShdw blurRad="50800" dist="63500" dir="2700000" algn="tl" rotWithShape="0">
                  <a:prstClr val="black"/>
                </a:outerShdw>
              </a:effectLst>
              <a:latin typeface="Cambria" pitchFamily="18" charset="0"/>
            </a:endParaRPr>
          </a:p>
        </p:txBody>
      </p:sp>
    </p:spTree>
    <p:extLst>
      <p:ext uri="{BB962C8B-B14F-4D97-AF65-F5344CB8AC3E}">
        <p14:creationId xmlns:p14="http://schemas.microsoft.com/office/powerpoint/2010/main" val="126471261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450" decel="100000" fill="hold"/>
                                        <p:tgtEl>
                                          <p:spTgt spid="37"/>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37"/>
                                        </p:tgtEl>
                                        <p:attrNameLst>
                                          <p:attrName>ppt_y</p:attrName>
                                        </p:attrNameLst>
                                      </p:cBhvr>
                                      <p:tavLst>
                                        <p:tav tm="0">
                                          <p:val>
                                            <p:strVal val="#ppt_y-.03"/>
                                          </p:val>
                                        </p:tav>
                                        <p:tav tm="100000">
                                          <p:val>
                                            <p:strVal val="#ppt_y"/>
                                          </p:val>
                                        </p:tav>
                                      </p:tavLst>
                                    </p:anim>
                                  </p:childTnLst>
                                </p:cTn>
                              </p:par>
                              <p:par>
                                <p:cTn id="11" presetID="47"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1000"/>
                                        <p:tgtEl>
                                          <p:spTgt spid="38"/>
                                        </p:tgtEl>
                                      </p:cBhvr>
                                    </p:animEffect>
                                    <p:anim calcmode="lin" valueType="num">
                                      <p:cBhvr>
                                        <p:cTn id="21" dur="1000" fill="hold"/>
                                        <p:tgtEl>
                                          <p:spTgt spid="38"/>
                                        </p:tgtEl>
                                        <p:attrNameLst>
                                          <p:attrName>ppt_x</p:attrName>
                                        </p:attrNameLst>
                                      </p:cBhvr>
                                      <p:tavLst>
                                        <p:tav tm="0">
                                          <p:val>
                                            <p:strVal val="#ppt_x"/>
                                          </p:val>
                                        </p:tav>
                                        <p:tav tm="100000">
                                          <p:val>
                                            <p:strVal val="#ppt_x"/>
                                          </p:val>
                                        </p:tav>
                                      </p:tavLst>
                                    </p:anim>
                                    <p:anim calcmode="lin" valueType="num">
                                      <p:cBhvr>
                                        <p:cTn id="22" dur="1000" fill="hold"/>
                                        <p:tgtEl>
                                          <p:spTgt spid="38"/>
                                        </p:tgtEl>
                                        <p:attrNameLst>
                                          <p:attrName>ppt_y</p:attrName>
                                        </p:attrNameLst>
                                      </p:cBhvr>
                                      <p:tavLst>
                                        <p:tav tm="0">
                                          <p:val>
                                            <p:strVal val="#ppt_y-.1"/>
                                          </p:val>
                                        </p:tav>
                                        <p:tav tm="100000">
                                          <p:val>
                                            <p:strVal val="#ppt_y"/>
                                          </p:val>
                                        </p:tav>
                                      </p:tavLst>
                                    </p:anim>
                                  </p:childTnLst>
                                </p:cTn>
                              </p:par>
                              <p:par>
                                <p:cTn id="23" presetID="9" presetClass="emph" presetSubtype="0" nodeType="withEffect">
                                  <p:stCondLst>
                                    <p:cond delay="0"/>
                                  </p:stCondLst>
                                  <p:childTnLst>
                                    <p:set>
                                      <p:cBhvr rctx="PPT">
                                        <p:cTn id="24" dur="indefinite"/>
                                        <p:tgtEl>
                                          <p:spTgt spid="12"/>
                                        </p:tgtEl>
                                        <p:attrNameLst>
                                          <p:attrName>style.opacity</p:attrName>
                                        </p:attrNameLst>
                                      </p:cBhvr>
                                      <p:to>
                                        <p:strVal val="0.5"/>
                                      </p:to>
                                    </p:set>
                                    <p:animEffect filter="image" prLst="opacity: 0.5">
                                      <p:cBhvr rctx="IE">
                                        <p:cTn id="25" dur="indefinite"/>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1000"/>
                                        <p:tgtEl>
                                          <p:spTgt spid="6">
                                            <p:txEl>
                                              <p:pRg st="0" end="0"/>
                                            </p:txEl>
                                          </p:spTgt>
                                        </p:tgtEl>
                                      </p:cBhvr>
                                    </p:animEffect>
                                    <p:anim calcmode="lin" valueType="num">
                                      <p:cBhvr>
                                        <p:cTn id="31"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2" dur="9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6">
                                            <p:txEl>
                                              <p:pRg st="1" end="1"/>
                                            </p:txEl>
                                          </p:spTgt>
                                        </p:tgtEl>
                                        <p:attrNameLst>
                                          <p:attrName>style.visibility</p:attrName>
                                        </p:attrNameLst>
                                      </p:cBhvr>
                                      <p:to>
                                        <p:strVal val="visible"/>
                                      </p:to>
                                    </p:set>
                                    <p:animEffect transition="in" filter="fade">
                                      <p:cBhvr>
                                        <p:cTn id="38" dur="1000"/>
                                        <p:tgtEl>
                                          <p:spTgt spid="6">
                                            <p:txEl>
                                              <p:pRg st="1" end="1"/>
                                            </p:txEl>
                                          </p:spTgt>
                                        </p:tgtEl>
                                      </p:cBhvr>
                                    </p:animEffect>
                                    <p:anim calcmode="lin" valueType="num">
                                      <p:cBhvr>
                                        <p:cTn id="39"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0" dur="900"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6">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7" presetClass="entr" presetSubtype="0" fill="hold" grpId="0" nodeType="clickEffect">
                                  <p:stCondLst>
                                    <p:cond delay="0"/>
                                  </p:stCondLst>
                                  <p:childTnLst>
                                    <p:set>
                                      <p:cBhvr>
                                        <p:cTn id="45" dur="1" fill="hold">
                                          <p:stCondLst>
                                            <p:cond delay="0"/>
                                          </p:stCondLst>
                                        </p:cTn>
                                        <p:tgtEl>
                                          <p:spTgt spid="6">
                                            <p:txEl>
                                              <p:pRg st="2" end="2"/>
                                            </p:txEl>
                                          </p:spTgt>
                                        </p:tgtEl>
                                        <p:attrNameLst>
                                          <p:attrName>style.visibility</p:attrName>
                                        </p:attrNameLst>
                                      </p:cBhvr>
                                      <p:to>
                                        <p:strVal val="visible"/>
                                      </p:to>
                                    </p:set>
                                    <p:animEffect transition="in" filter="fade">
                                      <p:cBhvr>
                                        <p:cTn id="46" dur="1000"/>
                                        <p:tgtEl>
                                          <p:spTgt spid="6">
                                            <p:txEl>
                                              <p:pRg st="2" end="2"/>
                                            </p:txEl>
                                          </p:spTgt>
                                        </p:tgtEl>
                                      </p:cBhvr>
                                    </p:animEffect>
                                    <p:anim calcmode="lin" valueType="num">
                                      <p:cBhvr>
                                        <p:cTn id="4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8" dur="900"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6">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7" presetClass="entr" presetSubtype="0" fill="hold" grpId="0" nodeType="clickEffect">
                                  <p:stCondLst>
                                    <p:cond delay="0"/>
                                  </p:stCondLst>
                                  <p:childTnLst>
                                    <p:set>
                                      <p:cBhvr>
                                        <p:cTn id="53" dur="1" fill="hold">
                                          <p:stCondLst>
                                            <p:cond delay="0"/>
                                          </p:stCondLst>
                                        </p:cTn>
                                        <p:tgtEl>
                                          <p:spTgt spid="6">
                                            <p:txEl>
                                              <p:pRg st="3" end="3"/>
                                            </p:txEl>
                                          </p:spTgt>
                                        </p:tgtEl>
                                        <p:attrNameLst>
                                          <p:attrName>style.visibility</p:attrName>
                                        </p:attrNameLst>
                                      </p:cBhvr>
                                      <p:to>
                                        <p:strVal val="visible"/>
                                      </p:to>
                                    </p:set>
                                    <p:animEffect transition="in" filter="fade">
                                      <p:cBhvr>
                                        <p:cTn id="54" dur="1000"/>
                                        <p:tgtEl>
                                          <p:spTgt spid="6">
                                            <p:txEl>
                                              <p:pRg st="3" end="3"/>
                                            </p:txEl>
                                          </p:spTgt>
                                        </p:tgtEl>
                                      </p:cBhvr>
                                    </p:animEffect>
                                    <p:anim calcmode="lin" valueType="num">
                                      <p:cBhvr>
                                        <p:cTn id="5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6" dur="900" decel="100000" fill="hold"/>
                                        <p:tgtEl>
                                          <p:spTgt spid="6">
                                            <p:txEl>
                                              <p:pRg st="3" end="3"/>
                                            </p:txEl>
                                          </p:spTgt>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6">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7" presetClass="entr" presetSubtype="0" fill="hold" grpId="0" nodeType="clickEffect">
                                  <p:stCondLst>
                                    <p:cond delay="0"/>
                                  </p:stCondLst>
                                  <p:childTnLst>
                                    <p:set>
                                      <p:cBhvr>
                                        <p:cTn id="61" dur="1" fill="hold">
                                          <p:stCondLst>
                                            <p:cond delay="0"/>
                                          </p:stCondLst>
                                        </p:cTn>
                                        <p:tgtEl>
                                          <p:spTgt spid="6">
                                            <p:txEl>
                                              <p:pRg st="4" end="4"/>
                                            </p:txEl>
                                          </p:spTgt>
                                        </p:tgtEl>
                                        <p:attrNameLst>
                                          <p:attrName>style.visibility</p:attrName>
                                        </p:attrNameLst>
                                      </p:cBhvr>
                                      <p:to>
                                        <p:strVal val="visible"/>
                                      </p:to>
                                    </p:set>
                                    <p:animEffect transition="in" filter="fade">
                                      <p:cBhvr>
                                        <p:cTn id="62" dur="1000"/>
                                        <p:tgtEl>
                                          <p:spTgt spid="6">
                                            <p:txEl>
                                              <p:pRg st="4" end="4"/>
                                            </p:txEl>
                                          </p:spTgt>
                                        </p:tgtEl>
                                      </p:cBhvr>
                                    </p:animEffect>
                                    <p:anim calcmode="lin" valueType="num">
                                      <p:cBhvr>
                                        <p:cTn id="6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64" dur="900" decel="100000" fill="hold"/>
                                        <p:tgtEl>
                                          <p:spTgt spid="6">
                                            <p:txEl>
                                              <p:pRg st="4" end="4"/>
                                            </p:txEl>
                                          </p:spTgt>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6">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8" grpId="0"/>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rot="21428383">
            <a:off x="2266446" y="952892"/>
            <a:ext cx="7791955" cy="5650992"/>
          </a:xfrm>
          <a:prstGeom prst="rect">
            <a:avLst/>
          </a:prstGeom>
          <a:effectLst>
            <a:softEdge rad="241300"/>
          </a:effectLst>
        </p:spPr>
      </p:pic>
      <p:sp>
        <p:nvSpPr>
          <p:cNvPr id="5" name="2. EYE WITNESS TESTIMONY"/>
          <p:cNvSpPr txBox="1">
            <a:spLocks noChangeArrowheads="1"/>
          </p:cNvSpPr>
          <p:nvPr/>
        </p:nvSpPr>
        <p:spPr bwMode="auto">
          <a:xfrm>
            <a:off x="1905000" y="180872"/>
            <a:ext cx="8340969" cy="556757"/>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spc="-100" dirty="0">
                <a:ln w="11430"/>
                <a:solidFill>
                  <a:srgbClr val="FA6500"/>
                </a:solidFill>
                <a:effectLst>
                  <a:outerShdw blurRad="127000" dist="114300" dir="3000000" algn="tl">
                    <a:srgbClr val="000000"/>
                  </a:outerShdw>
                </a:effectLst>
                <a:latin typeface="Impact" pitchFamily="34" charset="0"/>
                <a:cs typeface="Tahoma" pitchFamily="34" charset="0"/>
              </a:rPr>
              <a:t>2. EYE WITNESS TESTIMONY</a:t>
            </a:r>
          </a:p>
        </p:txBody>
      </p:sp>
      <p:sp>
        <p:nvSpPr>
          <p:cNvPr id="9" name="numerous confirmed eyewitness details"/>
          <p:cNvSpPr txBox="1">
            <a:spLocks noChangeArrowheads="1"/>
          </p:cNvSpPr>
          <p:nvPr/>
        </p:nvSpPr>
        <p:spPr bwMode="auto">
          <a:xfrm>
            <a:off x="2639368" y="652864"/>
            <a:ext cx="7420708"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numerous confirmed eyewitness details</a:t>
            </a:r>
            <a:endParaRPr lang="en-US" sz="4800" b="1"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endParaRPr>
          </a:p>
        </p:txBody>
      </p:sp>
      <p:sp>
        <p:nvSpPr>
          <p:cNvPr id="6" name="Text Box 1-4\"/>
          <p:cNvSpPr txBox="1">
            <a:spLocks noChangeArrowheads="1"/>
          </p:cNvSpPr>
          <p:nvPr/>
        </p:nvSpPr>
        <p:spPr bwMode="auto">
          <a:xfrm>
            <a:off x="1651420" y="1216999"/>
            <a:ext cx="8953081" cy="1006429"/>
          </a:xfrm>
          <a:prstGeom prst="rect">
            <a:avLst/>
          </a:prstGeom>
          <a:noFill/>
          <a:ln w="12700">
            <a:noFill/>
            <a:miter lim="800000"/>
            <a:headEnd type="none" w="sm" len="sm"/>
            <a:tailEnd type="none" w="sm" len="sm"/>
          </a:ln>
          <a:effectLst/>
        </p:spPr>
        <p:txBody>
          <a:bodyPr wrap="square" lIns="0" tIns="0" rIns="0" bIns="0">
            <a:spAutoFit/>
          </a:bodyPr>
          <a:lstStyle/>
          <a:p>
            <a:pPr marL="854075" indent="-512763">
              <a:lnSpc>
                <a:spcPct val="90000"/>
              </a:lnSpc>
              <a:spcBef>
                <a:spcPts val="1800"/>
              </a:spcBef>
              <a:buClr>
                <a:srgbClr val="FA6500"/>
              </a:buClr>
              <a:buSzPct val="105000"/>
              <a:buFont typeface="+mj-lt"/>
              <a:buAutoNum type="arabicPeriod"/>
              <a:defRPr/>
            </a:pPr>
            <a:r>
              <a:rPr lang="en-US" sz="3600" dirty="0">
                <a:solidFill>
                  <a:schemeClr val="bg1"/>
                </a:solidFill>
                <a:effectLst>
                  <a:glow rad="127000">
                    <a:schemeClr val="tx1"/>
                  </a:glow>
                </a:effectLst>
                <a:latin typeface="Cambria" pitchFamily="18" charset="0"/>
              </a:rPr>
              <a:t>Acts -- 84 historically-confirmed eyewitness details. </a:t>
            </a:r>
          </a:p>
        </p:txBody>
      </p:sp>
      <p:sp>
        <p:nvSpPr>
          <p:cNvPr id="8"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269684445"/>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Acts" descr="manuscript-new-testament-codex.jpg"/>
          <p:cNvPicPr>
            <a:picLocks noChangeAspect="1"/>
          </p:cNvPicPr>
          <p:nvPr/>
        </p:nvPicPr>
        <p:blipFill>
          <a:blip r:embed="rId3"/>
          <a:stretch>
            <a:fillRect/>
          </a:stretch>
        </p:blipFill>
        <p:spPr>
          <a:xfrm rot="275803">
            <a:off x="1936530" y="-212693"/>
            <a:ext cx="5025737" cy="6920121"/>
          </a:xfrm>
          <a:prstGeom prst="rect">
            <a:avLst/>
          </a:prstGeom>
          <a:noFill/>
          <a:effectLst>
            <a:outerShdw dist="381000" dir="3000000" algn="tl" rotWithShape="0">
              <a:prstClr val="black"/>
            </a:outerShdw>
            <a:softEdge rad="317500"/>
          </a:effectLst>
        </p:spPr>
      </p:pic>
      <p:sp>
        <p:nvSpPr>
          <p:cNvPr id="6" name="Text Box 10"/>
          <p:cNvSpPr txBox="1">
            <a:spLocks noChangeArrowheads="1"/>
          </p:cNvSpPr>
          <p:nvPr/>
        </p:nvSpPr>
        <p:spPr bwMode="auto">
          <a:xfrm>
            <a:off x="1835501" y="1306287"/>
            <a:ext cx="8521000" cy="5364545"/>
          </a:xfrm>
          <a:prstGeom prst="rect">
            <a:avLst/>
          </a:prstGeom>
          <a:noFill/>
          <a:ln w="12700">
            <a:noFill/>
            <a:miter lim="800000"/>
            <a:headEnd type="none" w="sm" len="sm"/>
            <a:tailEnd type="none" w="sm" len="sm"/>
          </a:ln>
          <a:effectLst/>
        </p:spPr>
        <p:txBody>
          <a:bodyPr wrap="square">
            <a:spAutoFit/>
          </a:bodyPr>
          <a:lstStyle/>
          <a:p>
            <a:pPr marL="171450" indent="-171450">
              <a:lnSpc>
                <a:spcPct val="90000"/>
              </a:lnSpc>
              <a:spcBef>
                <a:spcPts val="1800"/>
              </a:spcBef>
              <a:buClr>
                <a:schemeClr val="bg1"/>
              </a:buClr>
              <a:buSzPct val="105000"/>
              <a:defRPr/>
            </a:pPr>
            <a:r>
              <a:rPr lang="en-US" sz="3600" i="1" spc="100" dirty="0">
                <a:solidFill>
                  <a:srgbClr val="FFFFFF"/>
                </a:solidFill>
                <a:effectLst>
                  <a:glow rad="63500">
                    <a:srgbClr val="000000"/>
                  </a:glow>
                  <a:outerShdw blurRad="50800" dist="63500" dir="3000000" algn="tl" rotWithShape="0">
                    <a:prstClr val="black">
                      <a:alpha val="70000"/>
                    </a:prstClr>
                  </a:outerShdw>
                </a:effectLst>
                <a:latin typeface="Cambria" pitchFamily="18" charset="0"/>
              </a:rPr>
              <a:t>“I began with a mind unfavorable to it [Acts]….;but more recently I found myself brought into contact with the book of Acts as an authority for the topography, antiquities, and society of Asia Minor. It was gradually borne in upon me that in various details the narrative showed marvelous truth.”</a:t>
            </a:r>
          </a:p>
          <a:p>
            <a:pPr algn="ctr">
              <a:lnSpc>
                <a:spcPct val="90000"/>
              </a:lnSpc>
              <a:spcBef>
                <a:spcPts val="1800"/>
              </a:spcBef>
              <a:buClr>
                <a:schemeClr val="bg1"/>
              </a:buClr>
              <a:buSzPct val="105000"/>
              <a:defRPr/>
            </a:pPr>
            <a:r>
              <a:rPr lang="en-US" sz="4400" dirty="0">
                <a:solidFill>
                  <a:srgbClr val="FFFFFF"/>
                </a:solidFill>
                <a:effectLst>
                  <a:glow rad="63500">
                    <a:srgbClr val="000000"/>
                  </a:glow>
                  <a:outerShdw blurRad="50800" dist="63500" dir="3000000" algn="tl" rotWithShape="0">
                    <a:prstClr val="black">
                      <a:alpha val="70000"/>
                    </a:prstClr>
                  </a:outerShdw>
                </a:effectLst>
                <a:latin typeface="Cambria" pitchFamily="18" charset="0"/>
              </a:rPr>
              <a:t>(</a:t>
            </a:r>
            <a:r>
              <a:rPr lang="en-US" sz="3200" dirty="0">
                <a:solidFill>
                  <a:srgbClr val="FFFFFF"/>
                </a:solidFill>
                <a:effectLst>
                  <a:glow rad="63500">
                    <a:srgbClr val="000000"/>
                  </a:glow>
                  <a:outerShdw blurRad="50800" dist="63500" dir="3000000" algn="tl" rotWithShape="0">
                    <a:prstClr val="black">
                      <a:alpha val="70000"/>
                    </a:prstClr>
                  </a:outerShdw>
                </a:effectLst>
                <a:latin typeface="Cambria" pitchFamily="18" charset="0"/>
              </a:rPr>
              <a:t>Archaeologist William Ramsey, </a:t>
            </a:r>
            <a:r>
              <a:rPr lang="en-US" sz="3200" i="1" dirty="0">
                <a:solidFill>
                  <a:srgbClr val="FFFFFF"/>
                </a:solidFill>
                <a:effectLst>
                  <a:glow rad="63500">
                    <a:srgbClr val="000000"/>
                  </a:glow>
                  <a:outerShdw blurRad="50800" dist="63500" dir="3000000" algn="tl" rotWithShape="0">
                    <a:prstClr val="black">
                      <a:alpha val="70000"/>
                    </a:prstClr>
                  </a:outerShdw>
                </a:effectLst>
                <a:latin typeface="Cambria" pitchFamily="18" charset="0"/>
              </a:rPr>
              <a:t>St. Paul the Traveler and Roman Citizen</a:t>
            </a:r>
            <a:r>
              <a:rPr lang="en-US" sz="3200" dirty="0">
                <a:solidFill>
                  <a:srgbClr val="FFFFFF"/>
                </a:solidFill>
                <a:effectLst>
                  <a:glow rad="63500">
                    <a:srgbClr val="000000"/>
                  </a:glow>
                  <a:outerShdw blurRad="50800" dist="63500" dir="3000000" algn="tl" rotWithShape="0">
                    <a:prstClr val="black">
                      <a:alpha val="70000"/>
                    </a:prstClr>
                  </a:outerShdw>
                </a:effectLst>
                <a:latin typeface="Cambria" pitchFamily="18" charset="0"/>
              </a:rPr>
              <a:t>, p. 8)</a:t>
            </a:r>
            <a:endParaRPr lang="en-US" sz="4400" dirty="0">
              <a:solidFill>
                <a:srgbClr val="FFFFFF"/>
              </a:solidFill>
              <a:effectLst>
                <a:glow rad="63500">
                  <a:srgbClr val="000000"/>
                </a:glow>
                <a:outerShdw blurRad="50800" dist="63500" dir="3000000" algn="tl" rotWithShape="0">
                  <a:prstClr val="black">
                    <a:alpha val="70000"/>
                  </a:prstClr>
                </a:outerShdw>
              </a:effectLst>
              <a:latin typeface="Cambria" pitchFamily="18" charset="0"/>
            </a:endParaRPr>
          </a:p>
        </p:txBody>
      </p:sp>
      <p:sp>
        <p:nvSpPr>
          <p:cNvPr id="10" name="SCIENTIFIC EVIDENCE THAT"/>
          <p:cNvSpPr txBox="1">
            <a:spLocks noChangeArrowheads="1"/>
          </p:cNvSpPr>
          <p:nvPr/>
        </p:nvSpPr>
        <p:spPr bwMode="auto">
          <a:xfrm>
            <a:off x="1905000" y="190919"/>
            <a:ext cx="7391400" cy="59695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glow" dir="tl"/>
            </a:scene3d>
            <a:sp3d extrusionH="44450" contourW="12700">
              <a:bevelT w="50800" h="25400"/>
              <a:extrusionClr>
                <a:schemeClr val="tx1"/>
              </a:extrusionClr>
              <a:contourClr>
                <a:srgbClr val="000000"/>
              </a:contourClr>
            </a:sp3d>
          </a:bodyPr>
          <a:lstStyle/>
          <a:p>
            <a:pPr algn="ctr" rtl="0" fontAlgn="base">
              <a:lnSpc>
                <a:spcPct val="90000"/>
              </a:lnSpc>
              <a:spcBef>
                <a:spcPct val="0"/>
              </a:spcBef>
              <a:spcAft>
                <a:spcPct val="0"/>
              </a:spcAft>
              <a:defRPr/>
            </a:pPr>
            <a:r>
              <a:rPr lang="en-US" sz="4800" dirty="0">
                <a:ln w="11430"/>
                <a:solidFill>
                  <a:srgbClr val="FA6500"/>
                </a:solidFill>
                <a:effectLst>
                  <a:outerShdw blurRad="127000" dist="114300" dir="3000000" algn="tl">
                    <a:srgbClr val="000000"/>
                  </a:outerShdw>
                </a:effectLst>
                <a:latin typeface="Impact" pitchFamily="34" charset="0"/>
                <a:cs typeface="Tahoma" pitchFamily="34" charset="0"/>
              </a:rPr>
              <a:t>Scholars say:</a:t>
            </a:r>
            <a:endParaRPr lang="en-US" sz="4800" b="1" dirty="0">
              <a:ln w="11430"/>
              <a:solidFill>
                <a:srgbClr val="FA6500"/>
              </a:solidFill>
              <a:effectLst>
                <a:outerShdw blurRad="127000" dist="114300" dir="3000000" algn="tl">
                  <a:srgbClr val="000000"/>
                </a:outerShdw>
              </a:effectLst>
              <a:latin typeface="Impact" pitchFamily="34" charset="0"/>
              <a:cs typeface="Tahoma" pitchFamily="34" charset="0"/>
            </a:endParaRPr>
          </a:p>
        </p:txBody>
      </p:sp>
      <p:sp>
        <p:nvSpPr>
          <p:cNvPr id="7" name="Acts is authoritative"/>
          <p:cNvSpPr txBox="1">
            <a:spLocks noChangeArrowheads="1"/>
          </p:cNvSpPr>
          <p:nvPr/>
        </p:nvSpPr>
        <p:spPr bwMode="auto">
          <a:xfrm>
            <a:off x="3429000" y="672960"/>
            <a:ext cx="6781800"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Acts Is Authoritative</a:t>
            </a:r>
            <a:endParaRPr lang="en-US" sz="4800" b="1"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endParaRPr>
          </a:p>
        </p:txBody>
      </p:sp>
      <p:sp>
        <p:nvSpPr>
          <p:cNvPr id="8"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252575255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9" presetClass="emph" presetSubtype="0" nodeType="withEffect">
                                  <p:stCondLst>
                                    <p:cond delay="0"/>
                                  </p:stCondLst>
                                  <p:childTnLst>
                                    <p:set>
                                      <p:cBhvr rctx="PPT">
                                        <p:cTn id="12" dur="indefinite"/>
                                        <p:tgtEl>
                                          <p:spTgt spid="9"/>
                                        </p:tgtEl>
                                        <p:attrNameLst>
                                          <p:attrName>style.opacity</p:attrName>
                                        </p:attrNameLst>
                                      </p:cBhvr>
                                      <p:to>
                                        <p:strVal val="0.65"/>
                                      </p:to>
                                    </p:set>
                                    <p:animEffect filter="image" prLst="opacity: 0.65">
                                      <p:cBhvr rctx="IE">
                                        <p:cTn id="13" dur="indefinite"/>
                                        <p:tgtEl>
                                          <p:spTgt spid="9"/>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1000"/>
                                        <p:tgtEl>
                                          <p:spTgt spid="6">
                                            <p:txEl>
                                              <p:pRg st="1" end="1"/>
                                            </p:txEl>
                                          </p:spTgt>
                                        </p:tgtEl>
                                      </p:cBhvr>
                                    </p:animEffect>
                                    <p:anim calcmode="lin" valueType="num">
                                      <p:cBhvr>
                                        <p:cTn id="1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The Crucified Man Bone"/>
          <p:cNvPicPr>
            <a:picLocks noChangeAspect="1" noChangeArrowheads="1"/>
          </p:cNvPicPr>
          <p:nvPr/>
        </p:nvPicPr>
        <p:blipFill>
          <a:blip r:embed="rId3">
            <a:lum bright="8000"/>
          </a:blip>
          <a:srcRect/>
          <a:stretch>
            <a:fillRect/>
          </a:stretch>
        </p:blipFill>
        <p:spPr bwMode="auto">
          <a:xfrm rot="230096">
            <a:off x="3508328" y="1229693"/>
            <a:ext cx="4713206" cy="5129612"/>
          </a:xfrm>
          <a:prstGeom prst="rect">
            <a:avLst/>
          </a:prstGeom>
          <a:noFill/>
          <a:ln w="9525">
            <a:noFill/>
            <a:miter lim="800000"/>
            <a:headEnd/>
            <a:tailEnd/>
          </a:ln>
          <a:effectLst>
            <a:glow rad="228600">
              <a:srgbClr val="FA6500">
                <a:alpha val="40000"/>
              </a:srgbClr>
            </a:glow>
            <a:outerShdw blurRad="190500" dist="317500" dir="2700000" algn="tl" rotWithShape="0">
              <a:prstClr val="black">
                <a:alpha val="98000"/>
              </a:prstClr>
            </a:outerShdw>
          </a:effectLst>
        </p:spPr>
      </p:pic>
      <p:sp>
        <p:nvSpPr>
          <p:cNvPr id="9" name="PONTIUS PILATE  PREFECT OF JUDEA"/>
          <p:cNvSpPr txBox="1">
            <a:spLocks noChangeArrowheads="1"/>
          </p:cNvSpPr>
          <p:nvPr/>
        </p:nvSpPr>
        <p:spPr bwMode="auto">
          <a:xfrm>
            <a:off x="1940588" y="172721"/>
            <a:ext cx="8310825" cy="737628"/>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spc="-100" dirty="0">
                <a:ln w="11430"/>
                <a:solidFill>
                  <a:srgbClr val="FA6500"/>
                </a:solidFill>
                <a:effectLst>
                  <a:outerShdw blurRad="127000" dist="114300" dir="3000000" algn="tl">
                    <a:srgbClr val="000000"/>
                  </a:outerShdw>
                </a:effectLst>
                <a:latin typeface="Impact" pitchFamily="34" charset="0"/>
                <a:cs typeface="Tahoma" pitchFamily="34" charset="0"/>
              </a:rPr>
              <a:t>CRUCIFIXION VICTIM 1</a:t>
            </a:r>
            <a:r>
              <a:rPr lang="en-US" sz="4800" cap="small" spc="-100" baseline="30000" dirty="0">
                <a:ln w="11430"/>
                <a:solidFill>
                  <a:srgbClr val="FA6500"/>
                </a:solidFill>
                <a:effectLst>
                  <a:outerShdw blurRad="127000" dist="114300" dir="3000000" algn="tl">
                    <a:srgbClr val="000000"/>
                  </a:outerShdw>
                </a:effectLst>
                <a:latin typeface="Impact" pitchFamily="34" charset="0"/>
                <a:cs typeface="Tahoma" pitchFamily="34" charset="0"/>
              </a:rPr>
              <a:t>ST</a:t>
            </a:r>
            <a:r>
              <a:rPr lang="en-US" sz="4800" spc="-100" dirty="0">
                <a:ln w="11430"/>
                <a:solidFill>
                  <a:srgbClr val="FA6500"/>
                </a:solidFill>
                <a:effectLst>
                  <a:outerShdw blurRad="127000" dist="114300" dir="3000000" algn="tl">
                    <a:srgbClr val="000000"/>
                  </a:outerShdw>
                </a:effectLst>
                <a:latin typeface="Impact" pitchFamily="34" charset="0"/>
                <a:cs typeface="Tahoma" pitchFamily="34" charset="0"/>
              </a:rPr>
              <a:t> CENTURY A.D. </a:t>
            </a:r>
          </a:p>
        </p:txBody>
      </p:sp>
      <p:sp>
        <p:nvSpPr>
          <p:cNvPr id="10" name="26-37 A.D. - discovered 196"/>
          <p:cNvSpPr txBox="1">
            <a:spLocks noChangeArrowheads="1"/>
          </p:cNvSpPr>
          <p:nvPr/>
        </p:nvSpPr>
        <p:spPr bwMode="auto">
          <a:xfrm>
            <a:off x="3021203" y="683288"/>
            <a:ext cx="6149594" cy="36352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discovered in Jerusalem</a:t>
            </a:r>
            <a:endParaRPr lang="en-US" sz="4800" b="1"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endParaRPr>
          </a:p>
        </p:txBody>
      </p:sp>
      <p:sp>
        <p:nvSpPr>
          <p:cNvPr id="6"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4147705231"/>
      </p:ext>
    </p:extLst>
  </p:cSld>
  <p:clrMapOvr>
    <a:masterClrMapping/>
  </p:clrMapOvr>
  <p:transition>
    <p:pull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6"/>
          <p:cNvSpPr/>
          <p:nvPr/>
        </p:nvSpPr>
        <p:spPr bwMode="auto">
          <a:xfrm rot="21180000">
            <a:off x="2006321" y="0"/>
            <a:ext cx="8189406" cy="6858000"/>
          </a:xfrm>
          <a:prstGeom prst="roundRect">
            <a:avLst>
              <a:gd name="adj" fmla="val 0"/>
            </a:avLst>
          </a:prstGeom>
          <a:blipFill dpi="0" rotWithShape="1">
            <a:blip r:embed="rId3">
              <a:alphaModFix amt="65000"/>
            </a:blip>
            <a:srcRect/>
            <a:stretch>
              <a:fillRect b="-4000"/>
            </a:stretch>
          </a:blipFill>
          <a:ln w="12700" cap="flat" cmpd="sng" algn="ctr">
            <a:solidFill>
              <a:schemeClr val="tx1"/>
            </a:solidFill>
            <a:prstDash val="solid"/>
            <a:round/>
            <a:headEnd type="none" w="sm" len="sm"/>
            <a:tailEnd type="none" w="sm" len="sm"/>
          </a:ln>
          <a:effectLst>
            <a:outerShdw blurRad="254000" dist="317500" dir="2700000" algn="tl" rotWithShape="0">
              <a:prstClr val="black"/>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sp>
        <p:nvSpPr>
          <p:cNvPr id="5" name="SCIENTIFIC EVIDENCE THAT"/>
          <p:cNvSpPr txBox="1">
            <a:spLocks noChangeArrowheads="1"/>
          </p:cNvSpPr>
          <p:nvPr/>
        </p:nvSpPr>
        <p:spPr bwMode="auto">
          <a:xfrm>
            <a:off x="1905000" y="190919"/>
            <a:ext cx="7391400" cy="59695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rtl="0" fontAlgn="base">
              <a:lnSpc>
                <a:spcPct val="90000"/>
              </a:lnSpc>
              <a:spcBef>
                <a:spcPct val="0"/>
              </a:spcBef>
              <a:spcAft>
                <a:spcPct val="0"/>
              </a:spcAft>
              <a:defRPr/>
            </a:pPr>
            <a:r>
              <a:rPr lang="en-US" sz="4800" b="1" dirty="0">
                <a:ln w="11430"/>
                <a:solidFill>
                  <a:srgbClr val="FA6500"/>
                </a:solidFill>
                <a:effectLst>
                  <a:outerShdw blurRad="127000" dist="114300" dir="3000000" algn="tl">
                    <a:srgbClr val="000000"/>
                  </a:outerShdw>
                </a:effectLst>
                <a:latin typeface="Impact" pitchFamily="34" charset="0"/>
                <a:cs typeface="Tahoma" pitchFamily="34" charset="0"/>
              </a:rPr>
              <a:t>THE SIX E’s</a:t>
            </a:r>
          </a:p>
        </p:txBody>
      </p:sp>
      <p:sp>
        <p:nvSpPr>
          <p:cNvPr id="6" name="Text Box 10"/>
          <p:cNvSpPr txBox="1">
            <a:spLocks noChangeArrowheads="1"/>
          </p:cNvSpPr>
          <p:nvPr/>
        </p:nvSpPr>
        <p:spPr bwMode="auto">
          <a:xfrm>
            <a:off x="2355535" y="1447801"/>
            <a:ext cx="7480931" cy="4902881"/>
          </a:xfrm>
          <a:prstGeom prst="rect">
            <a:avLst/>
          </a:prstGeom>
          <a:noFill/>
          <a:ln w="12700">
            <a:noFill/>
            <a:miter lim="800000"/>
            <a:headEnd type="none" w="sm" len="sm"/>
            <a:tailEnd type="none" w="sm" len="sm"/>
          </a:ln>
          <a:effectLst/>
        </p:spPr>
        <p:txBody>
          <a:bodyPr wrap="square">
            <a:spAutoFit/>
          </a:bodyPr>
          <a:lstStyle/>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arly Testimony</a:t>
            </a:r>
          </a:p>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chemeClr val="bg1"/>
                </a:solidFill>
                <a:effectLst>
                  <a:glow rad="101600">
                    <a:srgbClr val="402F14">
                      <a:alpha val="40000"/>
                    </a:srgbClr>
                  </a:glow>
                  <a:outerShdw blurRad="50800" dist="63500" dir="2700000" algn="tl" rotWithShape="0">
                    <a:prstClr val="black"/>
                  </a:outerShdw>
                </a:effectLst>
                <a:latin typeface="Cambria" pitchFamily="18" charset="0"/>
              </a:rPr>
              <a:t>yewitness Testimony</a:t>
            </a:r>
          </a:p>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mbarrassing Testimony</a:t>
            </a:r>
          </a:p>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xcruciating Testimony</a:t>
            </a:r>
          </a:p>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xpected Testimony</a:t>
            </a:r>
          </a:p>
          <a:p>
            <a:pPr marL="742950" indent="-742950">
              <a:lnSpc>
                <a:spcPct val="90000"/>
              </a:lnSpc>
              <a:spcBef>
                <a:spcPts val="1800"/>
              </a:spcBef>
              <a:buClr>
                <a:schemeClr val="bg1"/>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xtra-Biblical Testimony</a:t>
            </a:r>
            <a:endParaRPr lang="en-US" sz="4400" b="1" i="1" dirty="0">
              <a:solidFill>
                <a:srgbClr val="FFFFFF"/>
              </a:solidFill>
              <a:effectLst>
                <a:glow rad="101600">
                  <a:srgbClr val="402F14">
                    <a:alpha val="40000"/>
                  </a:srgbClr>
                </a:glow>
                <a:outerShdw blurRad="50800" dist="63500" dir="2700000" algn="tl" rotWithShape="0">
                  <a:prstClr val="black"/>
                </a:outerShdw>
              </a:effectLst>
              <a:latin typeface="Cambria" pitchFamily="18" charset="0"/>
            </a:endParaRPr>
          </a:p>
        </p:txBody>
      </p:sp>
      <p:sp>
        <p:nvSpPr>
          <p:cNvPr id="9" name="Are Usually Confusions Or Denials"/>
          <p:cNvSpPr txBox="1">
            <a:spLocks noChangeArrowheads="1"/>
          </p:cNvSpPr>
          <p:nvPr/>
        </p:nvSpPr>
        <p:spPr bwMode="auto">
          <a:xfrm>
            <a:off x="3429000" y="703104"/>
            <a:ext cx="6781800"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evidence the NT is true</a:t>
            </a:r>
            <a:endParaRPr lang="en-US" sz="4800" b="1"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endParaRPr>
          </a:p>
        </p:txBody>
      </p:sp>
      <p:sp>
        <p:nvSpPr>
          <p:cNvPr id="8"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3287625415"/>
      </p:ext>
    </p:extLst>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21374324">
            <a:off x="1916208" y="1351853"/>
            <a:ext cx="8461845" cy="4471416"/>
          </a:xfrm>
          <a:prstGeom prst="rect">
            <a:avLst/>
          </a:prstGeom>
          <a:effectLst>
            <a:softEdge rad="152400"/>
          </a:effectLst>
        </p:spPr>
      </p:pic>
      <p:sp>
        <p:nvSpPr>
          <p:cNvPr id="5" name="3. EMBARRASSING TESTIMONY"/>
          <p:cNvSpPr txBox="1">
            <a:spLocks noChangeArrowheads="1"/>
          </p:cNvSpPr>
          <p:nvPr/>
        </p:nvSpPr>
        <p:spPr bwMode="auto">
          <a:xfrm>
            <a:off x="1905000" y="182881"/>
            <a:ext cx="8340969" cy="6157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spc="-100" dirty="0">
                <a:ln w="11430"/>
                <a:solidFill>
                  <a:srgbClr val="FA6500"/>
                </a:solidFill>
                <a:effectLst>
                  <a:outerShdw blurRad="127000" dist="114300" dir="3000000" algn="tl">
                    <a:srgbClr val="000000"/>
                  </a:outerShdw>
                </a:effectLst>
                <a:latin typeface="Impact" pitchFamily="34" charset="0"/>
                <a:cs typeface="Tahoma" pitchFamily="34" charset="0"/>
              </a:rPr>
              <a:t>3. EMBARRASSING TESTIMONY</a:t>
            </a:r>
          </a:p>
        </p:txBody>
      </p:sp>
      <p:sp>
        <p:nvSpPr>
          <p:cNvPr id="6" name="Text Box"/>
          <p:cNvSpPr txBox="1">
            <a:spLocks noChangeArrowheads="1"/>
          </p:cNvSpPr>
          <p:nvPr/>
        </p:nvSpPr>
        <p:spPr bwMode="auto">
          <a:xfrm>
            <a:off x="1856358" y="1065544"/>
            <a:ext cx="8506843" cy="5487656"/>
          </a:xfrm>
          <a:prstGeom prst="rect">
            <a:avLst/>
          </a:prstGeom>
          <a:noFill/>
          <a:ln w="12700">
            <a:noFill/>
            <a:miter lim="800000"/>
            <a:headEnd type="none" w="sm" len="sm"/>
            <a:tailEnd type="none" w="sm" len="sm"/>
          </a:ln>
          <a:effectLst/>
        </p:spPr>
        <p:txBody>
          <a:bodyPr wrap="square" lIns="0" tIns="0" rIns="0" bIns="0">
            <a:spAutoFit/>
          </a:bodyPr>
          <a:lstStyle/>
          <a:p>
            <a:pPr marL="346075" indent="-346075">
              <a:lnSpc>
                <a:spcPct val="85000"/>
              </a:lnSpc>
              <a:buClr>
                <a:srgbClr val="FA6500"/>
              </a:buClr>
              <a:buSzPct val="125000"/>
              <a:buFont typeface="Arial" pitchFamily="34" charset="0"/>
              <a:buChar char="•"/>
              <a:defRPr/>
            </a:pPr>
            <a:r>
              <a:rPr lang="en-US" sz="36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They Are Dim-witted </a:t>
            </a:r>
          </a:p>
          <a:p>
            <a:pPr marL="690563" lvl="1" indent="-233363">
              <a:lnSpc>
                <a:spcPct val="85000"/>
              </a:lnSpc>
              <a:buClr>
                <a:srgbClr val="FA6500"/>
              </a:buClr>
              <a:buSzPct val="100000"/>
              <a:buFont typeface="Cambria" pitchFamily="18" charset="0"/>
              <a:buChar char="»"/>
              <a:defRPr/>
            </a:pPr>
            <a:r>
              <a:rPr lang="en-US" sz="3600" i="1" spc="-15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They fail to understand what Jesus is saying. (Mark 9:32, Luke 18:34, John 12:16)</a:t>
            </a:r>
            <a:r>
              <a:rPr lang="en-US" sz="3600" i="1"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 </a:t>
            </a:r>
          </a:p>
          <a:p>
            <a:pPr marL="346075" indent="-346075">
              <a:lnSpc>
                <a:spcPct val="85000"/>
              </a:lnSpc>
              <a:spcBef>
                <a:spcPts val="1200"/>
              </a:spcBef>
              <a:buClr>
                <a:srgbClr val="FA6500"/>
              </a:buClr>
              <a:buSzPct val="125000"/>
              <a:buFont typeface="Arial" pitchFamily="34" charset="0"/>
              <a:buChar char="•"/>
              <a:defRPr/>
            </a:pPr>
            <a:r>
              <a:rPr lang="en-US" sz="36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They Are Uncaring </a:t>
            </a:r>
          </a:p>
          <a:p>
            <a:pPr marL="690563" lvl="1" indent="-233363">
              <a:lnSpc>
                <a:spcPct val="85000"/>
              </a:lnSpc>
              <a:buClr>
                <a:srgbClr val="FA6500"/>
              </a:buClr>
              <a:buSzPct val="100000"/>
              <a:buFont typeface="Cambria" pitchFamily="18" charset="0"/>
              <a:buChar char="»"/>
              <a:defRPr/>
            </a:pPr>
            <a:r>
              <a:rPr lang="en-US" sz="3600" i="1"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They fall asleep on Jesus twice. </a:t>
            </a:r>
          </a:p>
          <a:p>
            <a:pPr marL="690563" lvl="1" indent="-233363">
              <a:lnSpc>
                <a:spcPct val="85000"/>
              </a:lnSpc>
              <a:buClr>
                <a:srgbClr val="FA6500"/>
              </a:buClr>
              <a:buSzPct val="100000"/>
              <a:buFont typeface="Cambria" pitchFamily="18" charset="0"/>
              <a:buChar char="»"/>
              <a:defRPr/>
            </a:pPr>
            <a:r>
              <a:rPr lang="en-US" sz="3600" i="1"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They make no effort to give Jesus a </a:t>
            </a:r>
            <a:br>
              <a:rPr lang="en-US" sz="3600" i="1"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br>
            <a:r>
              <a:rPr lang="en-US" sz="3600" i="1"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proper burial.</a:t>
            </a:r>
          </a:p>
          <a:p>
            <a:pPr marL="346075" indent="-346075">
              <a:lnSpc>
                <a:spcPct val="85000"/>
              </a:lnSpc>
              <a:spcBef>
                <a:spcPts val="1200"/>
              </a:spcBef>
              <a:buClr>
                <a:srgbClr val="FA6500"/>
              </a:buClr>
              <a:buSzPct val="125000"/>
              <a:buFont typeface="Arial" pitchFamily="34" charset="0"/>
              <a:buChar char="•"/>
              <a:defRPr/>
            </a:pPr>
            <a:r>
              <a:rPr lang="en-US" sz="36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They Are Rebuked</a:t>
            </a:r>
          </a:p>
          <a:p>
            <a:pPr marL="690563" lvl="1" indent="-233363">
              <a:lnSpc>
                <a:spcPct val="85000"/>
              </a:lnSpc>
              <a:buClr>
                <a:srgbClr val="FA6500"/>
              </a:buClr>
              <a:buSzPct val="100000"/>
              <a:buFont typeface="Cambria" pitchFamily="18" charset="0"/>
              <a:buChar char="»"/>
              <a:defRPr/>
            </a:pPr>
            <a:r>
              <a:rPr lang="en-US" sz="3600" i="1" spc="-1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Peter is called “Satan” by Jesus. (Mark 8:33)</a:t>
            </a:r>
          </a:p>
          <a:p>
            <a:pPr marL="690563" lvl="1" indent="-233363">
              <a:lnSpc>
                <a:spcPct val="85000"/>
              </a:lnSpc>
              <a:buClr>
                <a:srgbClr val="FA6500"/>
              </a:buClr>
              <a:buSzPct val="100000"/>
              <a:buFont typeface="Cambria" pitchFamily="18" charset="0"/>
              <a:buChar char="»"/>
              <a:defRPr/>
            </a:pPr>
            <a:r>
              <a:rPr lang="en-US" sz="3600" i="1"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Paul rebukes Peter for being wrong about a theological issue. (Gal 2:11)</a:t>
            </a:r>
          </a:p>
        </p:txBody>
      </p:sp>
      <p:sp>
        <p:nvSpPr>
          <p:cNvPr id="7"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293826079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9"/>
                                        </p:tgtEl>
                                        <p:attrNameLst>
                                          <p:attrName>style.opacity</p:attrName>
                                        </p:attrNameLst>
                                      </p:cBhvr>
                                      <p:to>
                                        <p:strVal val="0.5"/>
                                      </p:to>
                                    </p:set>
                                    <p:animEffect filter="image" prLst="opacity: 0.5">
                                      <p:cBhvr rctx="IE">
                                        <p:cTn id="12" dur="indefinite"/>
                                        <p:tgtEl>
                                          <p:spTgt spid="9"/>
                                        </p:tgtEl>
                                      </p:cBhvr>
                                    </p:animEffect>
                                  </p:childTnLst>
                                </p:cTn>
                              </p:par>
                              <p:par>
                                <p:cTn id="13" presetID="37"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1000"/>
                                        <p:tgtEl>
                                          <p:spTgt spid="6">
                                            <p:txEl>
                                              <p:pRg st="0" end="0"/>
                                            </p:txEl>
                                          </p:spTgt>
                                        </p:tgtEl>
                                      </p:cBhvr>
                                    </p:animEffect>
                                    <p:anim calcmode="lin" valueType="num">
                                      <p:cBhvr>
                                        <p:cTn id="1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19" presetID="52"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Scale>
                                      <p:cBhvr>
                                        <p:cTn id="21" dur="1000" decel="50000" fill="hold">
                                          <p:stCondLst>
                                            <p:cond delay="0"/>
                                          </p:stCondLst>
                                        </p:cTn>
                                        <p:tgtEl>
                                          <p:spTgt spid="6">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6">
                                            <p:txEl>
                                              <p:pRg st="1" end="1"/>
                                            </p:txEl>
                                          </p:spTgt>
                                        </p:tgtEl>
                                        <p:attrNameLst>
                                          <p:attrName>ppt_x</p:attrName>
                                          <p:attrName>ppt_y</p:attrName>
                                        </p:attrNameLst>
                                      </p:cBhvr>
                                    </p:animMotion>
                                    <p:animEffect transition="in" filter="fade">
                                      <p:cBhvr>
                                        <p:cTn id="23" dur="10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grpId="0"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900"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6">
                                            <p:txEl>
                                              <p:pRg st="2" end="2"/>
                                            </p:txEl>
                                          </p:spTgt>
                                        </p:tgtEl>
                                        <p:attrNameLst>
                                          <p:attrName>ppt_y</p:attrName>
                                        </p:attrNameLst>
                                      </p:cBhvr>
                                      <p:tavLst>
                                        <p:tav tm="0">
                                          <p:val>
                                            <p:strVal val="#ppt_y-.03"/>
                                          </p:val>
                                        </p:tav>
                                        <p:tav tm="100000">
                                          <p:val>
                                            <p:strVal val="#ppt_y"/>
                                          </p:val>
                                        </p:tav>
                                      </p:tavLst>
                                    </p:anim>
                                  </p:childTnLst>
                                </p:cTn>
                              </p:par>
                              <p:par>
                                <p:cTn id="32" presetID="52" presetClass="entr" presetSubtype="0" fill="hold" grpId="0" nodeType="with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Scale>
                                      <p:cBhvr>
                                        <p:cTn id="34" dur="1000" decel="50000" fill="hold">
                                          <p:stCondLst>
                                            <p:cond delay="0"/>
                                          </p:stCondLst>
                                        </p:cTn>
                                        <p:tgtEl>
                                          <p:spTgt spid="6">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6">
                                            <p:txEl>
                                              <p:pRg st="3" end="3"/>
                                            </p:txEl>
                                          </p:spTgt>
                                        </p:tgtEl>
                                        <p:attrNameLst>
                                          <p:attrName>ppt_x</p:attrName>
                                          <p:attrName>ppt_y</p:attrName>
                                        </p:attrNameLst>
                                      </p:cBhvr>
                                    </p:animMotion>
                                    <p:animEffect transition="in" filter="fade">
                                      <p:cBhvr>
                                        <p:cTn id="36" dur="1000"/>
                                        <p:tgtEl>
                                          <p:spTgt spid="6">
                                            <p:txEl>
                                              <p:pRg st="3" end="3"/>
                                            </p:txEl>
                                          </p:spTgt>
                                        </p:tgtEl>
                                      </p:cBhvr>
                                    </p:animEffect>
                                  </p:childTnLst>
                                </p:cTn>
                              </p:par>
                              <p:par>
                                <p:cTn id="37" presetID="52" presetClass="entr" presetSubtype="0" fill="hold" grpId="0" nodeType="with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Scale>
                                      <p:cBhvr>
                                        <p:cTn id="39" dur="1000" decel="50000" fill="hold">
                                          <p:stCondLst>
                                            <p:cond delay="0"/>
                                          </p:stCondLst>
                                        </p:cTn>
                                        <p:tgtEl>
                                          <p:spTgt spid="6">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6">
                                            <p:txEl>
                                              <p:pRg st="4" end="4"/>
                                            </p:txEl>
                                          </p:spTgt>
                                        </p:tgtEl>
                                        <p:attrNameLst>
                                          <p:attrName>ppt_x</p:attrName>
                                          <p:attrName>ppt_y</p:attrName>
                                        </p:attrNameLst>
                                      </p:cBhvr>
                                    </p:animMotion>
                                    <p:animEffect transition="in" filter="fade">
                                      <p:cBhvr>
                                        <p:cTn id="41" dur="1000"/>
                                        <p:tgtEl>
                                          <p:spTgt spid="6">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7" presetClass="entr" presetSubtype="0" fill="hold" grpId="0" nodeType="click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fade">
                                      <p:cBhvr>
                                        <p:cTn id="46" dur="1000"/>
                                        <p:tgtEl>
                                          <p:spTgt spid="6">
                                            <p:txEl>
                                              <p:pRg st="5" end="5"/>
                                            </p:txEl>
                                          </p:spTgt>
                                        </p:tgtEl>
                                      </p:cBhvr>
                                    </p:animEffect>
                                    <p:anim calcmode="lin" valueType="num">
                                      <p:cBhvr>
                                        <p:cTn id="4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8" dur="900" decel="100000" fill="hold"/>
                                        <p:tgtEl>
                                          <p:spTgt spid="6">
                                            <p:txEl>
                                              <p:pRg st="5" end="5"/>
                                            </p:txEl>
                                          </p:spTgt>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6">
                                            <p:txEl>
                                              <p:pRg st="5" end="5"/>
                                            </p:txEl>
                                          </p:spTgt>
                                        </p:tgtEl>
                                        <p:attrNameLst>
                                          <p:attrName>ppt_y</p:attrName>
                                        </p:attrNameLst>
                                      </p:cBhvr>
                                      <p:tavLst>
                                        <p:tav tm="0">
                                          <p:val>
                                            <p:strVal val="#ppt_y-.03"/>
                                          </p:val>
                                        </p:tav>
                                        <p:tav tm="100000">
                                          <p:val>
                                            <p:strVal val="#ppt_y"/>
                                          </p:val>
                                        </p:tav>
                                      </p:tavLst>
                                    </p:anim>
                                  </p:childTnLst>
                                </p:cTn>
                              </p:par>
                              <p:par>
                                <p:cTn id="50" presetID="52" presetClass="entr" presetSubtype="0" fill="hold" grpId="0" nodeType="withEffect">
                                  <p:stCondLst>
                                    <p:cond delay="0"/>
                                  </p:stCondLst>
                                  <p:childTnLst>
                                    <p:set>
                                      <p:cBhvr>
                                        <p:cTn id="51" dur="1" fill="hold">
                                          <p:stCondLst>
                                            <p:cond delay="0"/>
                                          </p:stCondLst>
                                        </p:cTn>
                                        <p:tgtEl>
                                          <p:spTgt spid="6">
                                            <p:txEl>
                                              <p:pRg st="6" end="6"/>
                                            </p:txEl>
                                          </p:spTgt>
                                        </p:tgtEl>
                                        <p:attrNameLst>
                                          <p:attrName>style.visibility</p:attrName>
                                        </p:attrNameLst>
                                      </p:cBhvr>
                                      <p:to>
                                        <p:strVal val="visible"/>
                                      </p:to>
                                    </p:set>
                                    <p:animScale>
                                      <p:cBhvr>
                                        <p:cTn id="52" dur="1000" decel="50000" fill="hold">
                                          <p:stCondLst>
                                            <p:cond delay="0"/>
                                          </p:stCondLst>
                                        </p:cTn>
                                        <p:tgtEl>
                                          <p:spTgt spid="6">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6">
                                            <p:txEl>
                                              <p:pRg st="6" end="6"/>
                                            </p:txEl>
                                          </p:spTgt>
                                        </p:tgtEl>
                                        <p:attrNameLst>
                                          <p:attrName>ppt_x</p:attrName>
                                          <p:attrName>ppt_y</p:attrName>
                                        </p:attrNameLst>
                                      </p:cBhvr>
                                    </p:animMotion>
                                    <p:animEffect transition="in" filter="fade">
                                      <p:cBhvr>
                                        <p:cTn id="54" dur="1000"/>
                                        <p:tgtEl>
                                          <p:spTgt spid="6">
                                            <p:txEl>
                                              <p:pRg st="6" end="6"/>
                                            </p:txEl>
                                          </p:spTgt>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animScale>
                                      <p:cBhvr>
                                        <p:cTn id="57" dur="1000" decel="50000" fill="hold">
                                          <p:stCondLst>
                                            <p:cond delay="0"/>
                                          </p:stCondLst>
                                        </p:cTn>
                                        <p:tgtEl>
                                          <p:spTgt spid="6">
                                            <p:txEl>
                                              <p:pRg st="7" end="7"/>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6">
                                            <p:txEl>
                                              <p:pRg st="7" end="7"/>
                                            </p:txEl>
                                          </p:spTgt>
                                        </p:tgtEl>
                                        <p:attrNameLst>
                                          <p:attrName>ppt_x</p:attrName>
                                          <p:attrName>ppt_y</p:attrName>
                                        </p:attrNameLst>
                                      </p:cBhvr>
                                    </p:animMotion>
                                    <p:animEffect transition="in" filter="fade">
                                      <p:cBhvr>
                                        <p:cTn id="59"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16000" y="-247650"/>
            <a:ext cx="10160000" cy="7353300"/>
          </a:xfrm>
          <a:prstGeom prst="rect">
            <a:avLst/>
          </a:prstGeom>
        </p:spPr>
      </p:pic>
      <p:sp>
        <p:nvSpPr>
          <p:cNvPr id="5" name="3. EMBARRASSING TESTIMONY"/>
          <p:cNvSpPr txBox="1">
            <a:spLocks noChangeArrowheads="1"/>
          </p:cNvSpPr>
          <p:nvPr/>
        </p:nvSpPr>
        <p:spPr bwMode="auto">
          <a:xfrm>
            <a:off x="1905000" y="182881"/>
            <a:ext cx="8340969" cy="615708"/>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spc="-100" dirty="0">
                <a:ln w="11430"/>
                <a:solidFill>
                  <a:srgbClr val="FA6500"/>
                </a:solidFill>
                <a:effectLst>
                  <a:outerShdw blurRad="127000" dist="114300" dir="3000000" algn="tl">
                    <a:srgbClr val="000000"/>
                  </a:outerShdw>
                </a:effectLst>
                <a:latin typeface="Impact" pitchFamily="34" charset="0"/>
                <a:cs typeface="Tahoma" pitchFamily="34" charset="0"/>
              </a:rPr>
              <a:t>3. EMBARRASSING TESTIMONY</a:t>
            </a:r>
          </a:p>
        </p:txBody>
      </p:sp>
      <p:sp>
        <p:nvSpPr>
          <p:cNvPr id="6" name="Text Box"/>
          <p:cNvSpPr txBox="1">
            <a:spLocks noChangeArrowheads="1"/>
          </p:cNvSpPr>
          <p:nvPr/>
        </p:nvSpPr>
        <p:spPr bwMode="auto">
          <a:xfrm>
            <a:off x="1972142" y="949334"/>
            <a:ext cx="8162458" cy="5527667"/>
          </a:xfrm>
          <a:prstGeom prst="rect">
            <a:avLst/>
          </a:prstGeom>
          <a:noFill/>
          <a:ln w="12700">
            <a:noFill/>
            <a:miter lim="800000"/>
            <a:headEnd type="none" w="sm" len="sm"/>
            <a:tailEnd type="none" w="sm" len="sm"/>
          </a:ln>
          <a:effectLst/>
        </p:spPr>
        <p:txBody>
          <a:bodyPr wrap="square" lIns="0" tIns="0" rIns="0" bIns="0">
            <a:spAutoFit/>
          </a:bodyPr>
          <a:lstStyle/>
          <a:p>
            <a:pPr marL="346075" indent="-346075">
              <a:lnSpc>
                <a:spcPct val="85000"/>
              </a:lnSpc>
              <a:buClr>
                <a:srgbClr val="FA6500"/>
              </a:buClr>
              <a:buSzPct val="125000"/>
              <a:buFont typeface="Arial" pitchFamily="34" charset="0"/>
              <a:buChar char="•"/>
              <a:defRPr/>
            </a:pPr>
            <a:r>
              <a:rPr lang="en-US" sz="3600" dirty="0">
                <a:effectLst>
                  <a:glow rad="63500">
                    <a:srgbClr val="000000">
                      <a:alpha val="40000"/>
                    </a:srgbClr>
                  </a:glow>
                  <a:outerShdw blurRad="38100" dist="63500" dir="2700000" algn="tl" rotWithShape="0">
                    <a:prstClr val="black"/>
                  </a:outerShdw>
                </a:effectLst>
                <a:latin typeface="Cambria" pitchFamily="18" charset="0"/>
              </a:rPr>
              <a:t>They Are Cowards </a:t>
            </a:r>
          </a:p>
          <a:p>
            <a:pPr marL="690563" lvl="1" indent="-233363">
              <a:lnSpc>
                <a:spcPct val="80000"/>
              </a:lnSpc>
              <a:buClr>
                <a:srgbClr val="FA6500"/>
              </a:buClr>
              <a:buSzPct val="100000"/>
              <a:buFont typeface="Cambria" pitchFamily="18" charset="0"/>
              <a:buChar char="»"/>
              <a:defRPr/>
            </a:pPr>
            <a:r>
              <a:rPr lang="en-US" sz="3600" i="1" spc="-150" dirty="0">
                <a:effectLst>
                  <a:glow rad="63500">
                    <a:srgbClr val="000000">
                      <a:alpha val="40000"/>
                    </a:srgbClr>
                  </a:glow>
                  <a:outerShdw blurRad="38100" dist="63500" dir="2700000" algn="tl" rotWithShape="0">
                    <a:prstClr val="black"/>
                  </a:outerShdw>
                </a:effectLst>
                <a:latin typeface="Cambria" pitchFamily="18" charset="0"/>
              </a:rPr>
              <a:t>Peter denies Christ three times. </a:t>
            </a:r>
          </a:p>
          <a:p>
            <a:pPr marL="690563" lvl="1" indent="-233363">
              <a:lnSpc>
                <a:spcPct val="80000"/>
              </a:lnSpc>
              <a:buClr>
                <a:srgbClr val="FA6500"/>
              </a:buClr>
              <a:buSzPct val="100000"/>
              <a:buFont typeface="Cambria" pitchFamily="18" charset="0"/>
              <a:buChar char="»"/>
              <a:defRPr/>
            </a:pPr>
            <a:r>
              <a:rPr lang="en-US" sz="3600" i="1" spc="-150" dirty="0">
                <a:effectLst>
                  <a:glow rad="63500">
                    <a:srgbClr val="000000">
                      <a:alpha val="40000"/>
                    </a:srgbClr>
                  </a:glow>
                  <a:outerShdw blurRad="38100" dist="63500" dir="2700000" algn="tl" rotWithShape="0">
                    <a:prstClr val="black"/>
                  </a:outerShdw>
                </a:effectLst>
                <a:latin typeface="Cambria" pitchFamily="18" charset="0"/>
              </a:rPr>
              <a:t>The disciples run away!</a:t>
            </a:r>
          </a:p>
          <a:p>
            <a:pPr marL="690563" lvl="1" indent="-233363">
              <a:lnSpc>
                <a:spcPct val="80000"/>
              </a:lnSpc>
              <a:buClr>
                <a:srgbClr val="FA6500"/>
              </a:buClr>
              <a:buSzPct val="100000"/>
              <a:buFont typeface="Cambria" pitchFamily="18" charset="0"/>
              <a:buChar char="»"/>
              <a:defRPr/>
            </a:pPr>
            <a:r>
              <a:rPr lang="en-US" sz="3600" i="1" spc="-150" dirty="0">
                <a:effectLst>
                  <a:glow rad="63500">
                    <a:srgbClr val="000000">
                      <a:alpha val="40000"/>
                    </a:srgbClr>
                  </a:glow>
                  <a:outerShdw blurRad="38100" dist="63500" dir="2700000" algn="tl" rotWithShape="0">
                    <a:prstClr val="black"/>
                  </a:outerShdw>
                </a:effectLst>
                <a:latin typeface="Cambria" pitchFamily="18" charset="0"/>
              </a:rPr>
              <a:t>The women are the brave ones.</a:t>
            </a:r>
            <a:r>
              <a:rPr lang="en-US" sz="3600" i="1" dirty="0">
                <a:effectLst>
                  <a:glow rad="63500">
                    <a:srgbClr val="000000">
                      <a:alpha val="40000"/>
                    </a:srgbClr>
                  </a:glow>
                  <a:outerShdw blurRad="38100" dist="63500" dir="2700000" algn="tl" rotWithShape="0">
                    <a:prstClr val="black"/>
                  </a:outerShdw>
                </a:effectLst>
                <a:latin typeface="Cambria" pitchFamily="18" charset="0"/>
              </a:rPr>
              <a:t> </a:t>
            </a:r>
          </a:p>
          <a:p>
            <a:pPr marL="346075" indent="-346075">
              <a:lnSpc>
                <a:spcPct val="85000"/>
              </a:lnSpc>
              <a:spcBef>
                <a:spcPts val="1200"/>
              </a:spcBef>
              <a:buClr>
                <a:srgbClr val="FA6500"/>
              </a:buClr>
              <a:buSzPct val="125000"/>
              <a:buFont typeface="Arial" pitchFamily="34" charset="0"/>
              <a:buChar char="•"/>
              <a:defRPr/>
            </a:pPr>
            <a:r>
              <a:rPr lang="en-US" sz="3600" dirty="0">
                <a:effectLst>
                  <a:glow rad="63500">
                    <a:srgbClr val="000000">
                      <a:alpha val="40000"/>
                    </a:srgbClr>
                  </a:glow>
                  <a:outerShdw blurRad="38100" dist="63500" dir="2700000" algn="tl" rotWithShape="0">
                    <a:prstClr val="black"/>
                  </a:outerShdw>
                </a:effectLst>
                <a:latin typeface="Cambria" pitchFamily="18" charset="0"/>
              </a:rPr>
              <a:t>They Are Doubters </a:t>
            </a:r>
          </a:p>
          <a:p>
            <a:pPr marL="690563" lvl="1" indent="-233363">
              <a:lnSpc>
                <a:spcPct val="80000"/>
              </a:lnSpc>
              <a:buClr>
                <a:srgbClr val="FA6500"/>
              </a:buClr>
              <a:buSzPct val="100000"/>
              <a:buFont typeface="Cambria" pitchFamily="18" charset="0"/>
              <a:buChar char="»"/>
              <a:defRPr/>
            </a:pPr>
            <a:r>
              <a:rPr lang="en-US" sz="3600" i="1" spc="-100" dirty="0">
                <a:effectLst>
                  <a:glow rad="63500">
                    <a:srgbClr val="000000">
                      <a:alpha val="40000"/>
                    </a:srgbClr>
                  </a:glow>
                  <a:outerShdw blurRad="38100" dist="63500" dir="2700000" algn="tl" rotWithShape="0">
                    <a:prstClr val="black"/>
                  </a:outerShdw>
                </a:effectLst>
                <a:latin typeface="Cambria" pitchFamily="18" charset="0"/>
              </a:rPr>
              <a:t>Despite being taught several times that Jesus would rise from the dead </a:t>
            </a:r>
            <a:r>
              <a:rPr lang="en-US" sz="3600" i="1" dirty="0">
                <a:effectLst>
                  <a:glow rad="63500">
                    <a:srgbClr val="000000">
                      <a:alpha val="40000"/>
                    </a:srgbClr>
                  </a:glow>
                  <a:outerShdw blurRad="38100" dist="63500" dir="2700000" algn="tl" rotWithShape="0">
                    <a:prstClr val="black"/>
                  </a:outerShdw>
                </a:effectLst>
                <a:latin typeface="Cambria" pitchFamily="18" charset="0"/>
              </a:rPr>
              <a:t>(</a:t>
            </a:r>
            <a:r>
              <a:rPr lang="en-US" sz="3600" i="1" spc="-150" dirty="0">
                <a:effectLst>
                  <a:glow rad="63500">
                    <a:srgbClr val="000000">
                      <a:alpha val="40000"/>
                    </a:srgbClr>
                  </a:glow>
                  <a:outerShdw blurRad="38100" dist="63500" dir="2700000" algn="tl" rotWithShape="0">
                    <a:prstClr val="black"/>
                  </a:outerShdw>
                </a:effectLst>
                <a:latin typeface="Cambria" pitchFamily="18" charset="0"/>
              </a:rPr>
              <a:t>John 2:18, 3:14-18; Matt. 12:39-41; 17:9, 22-23)</a:t>
            </a:r>
            <a:r>
              <a:rPr lang="en-US" sz="3600" i="1" spc="-100" dirty="0">
                <a:effectLst>
                  <a:glow rad="63500">
                    <a:srgbClr val="000000">
                      <a:alpha val="40000"/>
                    </a:srgbClr>
                  </a:glow>
                  <a:outerShdw blurRad="38100" dist="63500" dir="2700000" algn="tl" rotWithShape="0">
                    <a:prstClr val="black"/>
                  </a:outerShdw>
                </a:effectLst>
                <a:latin typeface="Cambria" pitchFamily="18" charset="0"/>
              </a:rPr>
              <a:t>, the disciples are doubtful when they hear of his resurrection.</a:t>
            </a:r>
          </a:p>
          <a:p>
            <a:pPr marL="690563" lvl="1" indent="-233363">
              <a:lnSpc>
                <a:spcPct val="80000"/>
              </a:lnSpc>
              <a:buClr>
                <a:srgbClr val="FA6500"/>
              </a:buClr>
              <a:buSzPct val="100000"/>
              <a:buFont typeface="Cambria" pitchFamily="18" charset="0"/>
              <a:buChar char="»"/>
              <a:defRPr/>
            </a:pPr>
            <a:r>
              <a:rPr lang="en-US" sz="3600" i="1" spc="-100" dirty="0">
                <a:effectLst>
                  <a:glow rad="63500">
                    <a:srgbClr val="000000">
                      <a:alpha val="40000"/>
                    </a:srgbClr>
                  </a:glow>
                  <a:outerShdw blurRad="38100" dist="63500" dir="2700000" algn="tl" rotWithShape="0">
                    <a:prstClr val="black"/>
                  </a:outerShdw>
                </a:effectLst>
                <a:latin typeface="Cambria" pitchFamily="18" charset="0"/>
              </a:rPr>
              <a:t>Some are even doubtful after they see </a:t>
            </a:r>
            <a:br>
              <a:rPr lang="en-US" sz="3600" i="1" spc="-100" dirty="0">
                <a:effectLst>
                  <a:glow rad="63500">
                    <a:srgbClr val="000000">
                      <a:alpha val="40000"/>
                    </a:srgbClr>
                  </a:glow>
                  <a:outerShdw blurRad="38100" dist="63500" dir="2700000" algn="tl" rotWithShape="0">
                    <a:prstClr val="black"/>
                  </a:outerShdw>
                </a:effectLst>
                <a:latin typeface="Cambria" pitchFamily="18" charset="0"/>
              </a:rPr>
            </a:br>
            <a:r>
              <a:rPr lang="en-US" sz="3600" i="1" spc="-100" dirty="0">
                <a:effectLst>
                  <a:glow rad="63500">
                    <a:srgbClr val="000000">
                      <a:alpha val="40000"/>
                    </a:srgbClr>
                  </a:glow>
                  <a:outerShdw blurRad="38100" dist="63500" dir="2700000" algn="tl" rotWithShape="0">
                    <a:prstClr val="black"/>
                  </a:outerShdw>
                </a:effectLst>
                <a:latin typeface="Cambria" pitchFamily="18" charset="0"/>
              </a:rPr>
              <a:t>Him risen (Matt. 28:17)!</a:t>
            </a:r>
          </a:p>
        </p:txBody>
      </p:sp>
      <p:sp>
        <p:nvSpPr>
          <p:cNvPr id="7"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297116017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52"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Scale>
                                      <p:cBhvr>
                                        <p:cTn id="10" dur="1000" decel="50000" fill="hold">
                                          <p:stCondLst>
                                            <p:cond delay="0"/>
                                          </p:stCondLst>
                                        </p:cTn>
                                        <p:tgtEl>
                                          <p:spTgt spid="6">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6">
                                            <p:txEl>
                                              <p:pRg st="1" end="1"/>
                                            </p:txEl>
                                          </p:spTgt>
                                        </p:tgtEl>
                                        <p:attrNameLst>
                                          <p:attrName>ppt_x</p:attrName>
                                          <p:attrName>ppt_y</p:attrName>
                                        </p:attrNameLst>
                                      </p:cBhvr>
                                    </p:animMotion>
                                    <p:animEffect transition="in" filter="fade">
                                      <p:cBhvr>
                                        <p:cTn id="12" dur="1000"/>
                                        <p:tgtEl>
                                          <p:spTgt spid="6">
                                            <p:txEl>
                                              <p:pRg st="1" end="1"/>
                                            </p:txEl>
                                          </p:spTgt>
                                        </p:tgtEl>
                                      </p:cBhvr>
                                    </p:animEffect>
                                  </p:childTnLst>
                                </p:cTn>
                              </p:par>
                              <p:par>
                                <p:cTn id="13" presetID="52"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Scale>
                                      <p:cBhvr>
                                        <p:cTn id="15" dur="1000" decel="50000" fill="hold">
                                          <p:stCondLst>
                                            <p:cond delay="0"/>
                                          </p:stCondLst>
                                        </p:cTn>
                                        <p:tgtEl>
                                          <p:spTgt spid="6">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6">
                                            <p:txEl>
                                              <p:pRg st="2" end="2"/>
                                            </p:txEl>
                                          </p:spTgt>
                                        </p:tgtEl>
                                        <p:attrNameLst>
                                          <p:attrName>ppt_x</p:attrName>
                                          <p:attrName>ppt_y</p:attrName>
                                        </p:attrNameLst>
                                      </p:cBhvr>
                                    </p:animMotion>
                                    <p:animEffect transition="in" filter="fade">
                                      <p:cBhvr>
                                        <p:cTn id="17" dur="1000"/>
                                        <p:tgtEl>
                                          <p:spTgt spid="6">
                                            <p:txEl>
                                              <p:pRg st="2" end="2"/>
                                            </p:txEl>
                                          </p:spTgt>
                                        </p:tgtEl>
                                      </p:cBhvr>
                                    </p:animEffect>
                                  </p:childTnLst>
                                </p:cTn>
                              </p:par>
                              <p:par>
                                <p:cTn id="18" presetID="52"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Scale>
                                      <p:cBhvr>
                                        <p:cTn id="20" dur="1000" decel="50000" fill="hold">
                                          <p:stCondLst>
                                            <p:cond delay="0"/>
                                          </p:stCondLst>
                                        </p:cTn>
                                        <p:tgtEl>
                                          <p:spTgt spid="6">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6">
                                            <p:txEl>
                                              <p:pRg st="3" end="3"/>
                                            </p:txEl>
                                          </p:spTgt>
                                        </p:tgtEl>
                                        <p:attrNameLst>
                                          <p:attrName>ppt_x</p:attrName>
                                          <p:attrName>ppt_y</p:attrName>
                                        </p:attrNameLst>
                                      </p:cBhvr>
                                    </p:animMotion>
                                    <p:animEffect transition="in" filter="fade">
                                      <p:cBhvr>
                                        <p:cTn id="22" dur="10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1000"/>
                                        <p:tgtEl>
                                          <p:spTgt spid="6">
                                            <p:txEl>
                                              <p:pRg st="4" end="4"/>
                                            </p:txEl>
                                          </p:spTgt>
                                        </p:tgtEl>
                                      </p:cBhvr>
                                    </p:animEffect>
                                    <p:anim calcmode="lin" valueType="num">
                                      <p:cBhvr>
                                        <p:cTn id="2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6">
                                            <p:txEl>
                                              <p:pRg st="4" end="4"/>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6">
                                            <p:txEl>
                                              <p:pRg st="4" end="4"/>
                                            </p:txEl>
                                          </p:spTgt>
                                        </p:tgtEl>
                                        <p:attrNameLst>
                                          <p:attrName>ppt_y</p:attrName>
                                        </p:attrNameLst>
                                      </p:cBhvr>
                                      <p:tavLst>
                                        <p:tav tm="0">
                                          <p:val>
                                            <p:strVal val="#ppt_y-.03"/>
                                          </p:val>
                                        </p:tav>
                                        <p:tav tm="100000">
                                          <p:val>
                                            <p:strVal val="#ppt_y"/>
                                          </p:val>
                                        </p:tav>
                                      </p:tavLst>
                                    </p:anim>
                                  </p:childTnLst>
                                </p:cTn>
                              </p:par>
                              <p:par>
                                <p:cTn id="31" presetID="52" presetClass="entr" presetSubtype="0" fill="hold" grpId="0"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Scale>
                                      <p:cBhvr>
                                        <p:cTn id="33" dur="1000" decel="50000" fill="hold">
                                          <p:stCondLst>
                                            <p:cond delay="0"/>
                                          </p:stCondLst>
                                        </p:cTn>
                                        <p:tgtEl>
                                          <p:spTgt spid="6">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6">
                                            <p:txEl>
                                              <p:pRg st="5" end="5"/>
                                            </p:txEl>
                                          </p:spTgt>
                                        </p:tgtEl>
                                        <p:attrNameLst>
                                          <p:attrName>ppt_x</p:attrName>
                                          <p:attrName>ppt_y</p:attrName>
                                        </p:attrNameLst>
                                      </p:cBhvr>
                                    </p:animMotion>
                                    <p:animEffect transition="in" filter="fade">
                                      <p:cBhvr>
                                        <p:cTn id="35" dur="1000"/>
                                        <p:tgtEl>
                                          <p:spTgt spid="6">
                                            <p:txEl>
                                              <p:pRg st="5" end="5"/>
                                            </p:txEl>
                                          </p:spTgt>
                                        </p:tgtEl>
                                      </p:cBhvr>
                                    </p:animEffect>
                                  </p:childTnLst>
                                </p:cTn>
                              </p:par>
                              <p:par>
                                <p:cTn id="36" presetID="52" presetClass="entr" presetSubtype="0" fill="hold" grpId="0" nodeType="with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Scale>
                                      <p:cBhvr>
                                        <p:cTn id="38" dur="1000" decel="50000" fill="hold">
                                          <p:stCondLst>
                                            <p:cond delay="0"/>
                                          </p:stCondLst>
                                        </p:cTn>
                                        <p:tgtEl>
                                          <p:spTgt spid="6">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6">
                                            <p:txEl>
                                              <p:pRg st="6" end="6"/>
                                            </p:txEl>
                                          </p:spTgt>
                                        </p:tgtEl>
                                        <p:attrNameLst>
                                          <p:attrName>ppt_x</p:attrName>
                                          <p:attrName>ppt_y</p:attrName>
                                        </p:attrNameLst>
                                      </p:cBhvr>
                                    </p:animMotion>
                                    <p:animEffect transition="in" filter="fade">
                                      <p:cBhvr>
                                        <p:cTn id="40"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2209800" y="2057400"/>
            <a:ext cx="8077200" cy="4114800"/>
          </a:xfrm>
          <a:prstGeom prst="rect">
            <a:avLst/>
          </a:prstGeom>
          <a:noFill/>
          <a:ln w="9525">
            <a:noFill/>
            <a:miter lim="800000"/>
            <a:headEnd/>
            <a:tailEnd/>
          </a:ln>
        </p:spPr>
        <p:txBody>
          <a:bodyPr lIns="92075" tIns="46038" rIns="92075" bIns="46038"/>
          <a:lstStyle/>
          <a:p>
            <a:pPr marL="609600" indent="-609600">
              <a:spcBef>
                <a:spcPct val="20000"/>
              </a:spcBef>
              <a:buClr>
                <a:schemeClr val="tx2"/>
              </a:buClr>
            </a:pPr>
            <a:endParaRPr lang="en-US" sz="3200">
              <a:solidFill>
                <a:schemeClr val="tx2"/>
              </a:solidFill>
            </a:endParaRPr>
          </a:p>
        </p:txBody>
      </p:sp>
      <p:sp>
        <p:nvSpPr>
          <p:cNvPr id="2142211" name="Rectangle 3"/>
          <p:cNvSpPr>
            <a:spLocks noChangeArrowheads="1"/>
          </p:cNvSpPr>
          <p:nvPr/>
        </p:nvSpPr>
        <p:spPr bwMode="auto">
          <a:xfrm>
            <a:off x="5688039" y="1269468"/>
            <a:ext cx="4775567" cy="5035629"/>
          </a:xfrm>
          <a:prstGeom prst="roundRect">
            <a:avLst>
              <a:gd name="adj" fmla="val 5629"/>
            </a:avLst>
          </a:prstGeom>
          <a:solidFill>
            <a:srgbClr val="000000">
              <a:alpha val="39000"/>
            </a:srgbClr>
          </a:solidFill>
          <a:ln w="12700">
            <a:noFill/>
            <a:miter lim="800000"/>
            <a:headEnd type="none" w="sm" len="sm"/>
            <a:tailEnd type="none" w="sm" len="sm"/>
          </a:ln>
          <a:effectLst>
            <a:softEdge rad="127000"/>
          </a:effectLst>
        </p:spPr>
        <p:txBody>
          <a:bodyPr wrap="square" lIns="182880" tIns="182880" rIns="182880" bIns="182880">
            <a:spAutoFit/>
          </a:bodyPr>
          <a:lstStyle/>
          <a:p>
            <a:pPr marL="0" lvl="1" algn="ctr">
              <a:spcBef>
                <a:spcPts val="3600"/>
              </a:spcBef>
              <a:buClr>
                <a:schemeClr val="tx2"/>
              </a:buClr>
              <a:defRPr/>
            </a:pPr>
            <a:r>
              <a:rPr lang="en-US" sz="4400" dirty="0">
                <a:effectLst>
                  <a:outerShdw blurRad="88900" dist="76200" dir="2700000" algn="tl" rotWithShape="0">
                    <a:prstClr val="black"/>
                  </a:outerShdw>
                </a:effectLst>
                <a:latin typeface="Tahoma" pitchFamily="34" charset="0"/>
                <a:cs typeface="Tahoma" pitchFamily="34" charset="0"/>
              </a:rPr>
              <a:t>The Law Of </a:t>
            </a:r>
            <a:br>
              <a:rPr lang="en-US" sz="4400" dirty="0">
                <a:effectLst>
                  <a:outerShdw blurRad="88900" dist="76200" dir="2700000" algn="tl" rotWithShape="0">
                    <a:prstClr val="black"/>
                  </a:outerShdw>
                </a:effectLst>
                <a:latin typeface="Tahoma" pitchFamily="34" charset="0"/>
                <a:cs typeface="Tahoma" pitchFamily="34" charset="0"/>
              </a:rPr>
            </a:br>
            <a:r>
              <a:rPr lang="en-US" sz="4400" dirty="0">
                <a:effectLst>
                  <a:outerShdw blurRad="88900" dist="76200" dir="2700000" algn="tl" rotWithShape="0">
                    <a:prstClr val="black"/>
                  </a:outerShdw>
                </a:effectLst>
                <a:latin typeface="Tahoma" pitchFamily="34" charset="0"/>
                <a:cs typeface="Tahoma" pitchFamily="34" charset="0"/>
              </a:rPr>
              <a:t>Non-contradiction Is </a:t>
            </a:r>
            <a:r>
              <a:rPr lang="en-US" sz="4400" dirty="0">
                <a:solidFill>
                  <a:srgbClr val="FFC000"/>
                </a:solidFill>
                <a:effectLst>
                  <a:outerShdw blurRad="88900" dist="76200" dir="2700000" algn="tl" rotWithShape="0">
                    <a:prstClr val="black"/>
                  </a:outerShdw>
                </a:effectLst>
                <a:latin typeface="Tahoma" pitchFamily="34" charset="0"/>
                <a:cs typeface="Tahoma" pitchFamily="34" charset="0"/>
              </a:rPr>
              <a:t>Undeniable</a:t>
            </a:r>
          </a:p>
          <a:p>
            <a:pPr marL="0" lvl="1" algn="ctr">
              <a:spcBef>
                <a:spcPts val="3600"/>
              </a:spcBef>
              <a:buClr>
                <a:schemeClr val="tx2"/>
              </a:buClr>
              <a:defRPr/>
            </a:pPr>
            <a:r>
              <a:rPr lang="en-US" sz="4400" dirty="0">
                <a:effectLst>
                  <a:outerShdw blurRad="88900" dist="76200" dir="2700000" algn="tl" rotWithShape="0">
                    <a:prstClr val="black"/>
                  </a:outerShdw>
                </a:effectLst>
                <a:latin typeface="Tahoma" pitchFamily="34" charset="0"/>
                <a:cs typeface="Tahoma" pitchFamily="34" charset="0"/>
              </a:rPr>
              <a:t>Even those who </a:t>
            </a:r>
            <a:br>
              <a:rPr lang="en-US" sz="4400" dirty="0">
                <a:effectLst>
                  <a:outerShdw blurRad="88900" dist="76200" dir="2700000" algn="tl" rotWithShape="0">
                    <a:prstClr val="black"/>
                  </a:outerShdw>
                </a:effectLst>
                <a:latin typeface="Tahoma" pitchFamily="34" charset="0"/>
                <a:cs typeface="Tahoma" pitchFamily="34" charset="0"/>
              </a:rPr>
            </a:br>
            <a:r>
              <a:rPr lang="en-US" sz="4400" dirty="0">
                <a:effectLst>
                  <a:outerShdw blurRad="88900" dist="76200" dir="2700000" algn="tl" rotWithShape="0">
                    <a:prstClr val="black"/>
                  </a:outerShdw>
                </a:effectLst>
                <a:latin typeface="Tahoma" pitchFamily="34" charset="0"/>
                <a:cs typeface="Tahoma" pitchFamily="34" charset="0"/>
              </a:rPr>
              <a:t>deny it… use it.</a:t>
            </a:r>
          </a:p>
        </p:txBody>
      </p:sp>
      <p:sp>
        <p:nvSpPr>
          <p:cNvPr id="5" name="THE LAW OF NON-CONTRADICTION"/>
          <p:cNvSpPr>
            <a:spLocks noChangeArrowheads="1"/>
          </p:cNvSpPr>
          <p:nvPr/>
        </p:nvSpPr>
        <p:spPr bwMode="auto">
          <a:xfrm>
            <a:off x="1676400" y="152401"/>
            <a:ext cx="8839200" cy="9071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1117600" indent="-1117600" algn="ctr">
              <a:defRPr/>
            </a:pPr>
            <a:r>
              <a:rPr lang="en-US" sz="4800" cap="small" spc="200" dirty="0">
                <a:solidFill>
                  <a:srgbClr val="FFC000"/>
                </a:solidFill>
                <a:effectLst>
                  <a:outerShdw blurRad="127000" dist="101600" dir="2700000" algn="tl" rotWithShape="0">
                    <a:prstClr val="black"/>
                  </a:outerShdw>
                </a:effectLst>
                <a:latin typeface="Impact" pitchFamily="34" charset="0"/>
                <a:ea typeface="+mj-ea"/>
                <a:cs typeface="+mj-cs"/>
              </a:rPr>
              <a:t>THE LAW OF NON-CONTRADICTION </a:t>
            </a:r>
          </a:p>
        </p:txBody>
      </p:sp>
      <p:pic>
        <p:nvPicPr>
          <p:cNvPr id="6" name="Picture 5" descr="stress-deny-hear-no-evil-closed-mind-ignore.jpg"/>
          <p:cNvPicPr>
            <a:picLocks noChangeAspect="1"/>
          </p:cNvPicPr>
          <p:nvPr/>
        </p:nvPicPr>
        <p:blipFill>
          <a:blip r:embed="rId3" cstate="screen"/>
          <a:stretch>
            <a:fillRect/>
          </a:stretch>
        </p:blipFill>
        <p:spPr>
          <a:xfrm rot="223564">
            <a:off x="2140703" y="1461647"/>
            <a:ext cx="3193296" cy="4792939"/>
          </a:xfrm>
          <a:prstGeom prst="rect">
            <a:avLst/>
          </a:prstGeom>
          <a:effectLst>
            <a:glow rad="228600">
              <a:schemeClr val="bg2">
                <a:lumMod val="25000"/>
                <a:lumOff val="75000"/>
                <a:alpha val="40000"/>
              </a:schemeClr>
            </a:glow>
          </a:effectLst>
        </p:spPr>
      </p:pic>
    </p:spTree>
    <p:extLst>
      <p:ext uri="{BB962C8B-B14F-4D97-AF65-F5344CB8AC3E}">
        <p14:creationId xmlns:p14="http://schemas.microsoft.com/office/powerpoint/2010/main" val="3553031859"/>
      </p:ext>
    </p:extLst>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rot="21180000">
            <a:off x="2006321" y="0"/>
            <a:ext cx="8189406" cy="6858000"/>
          </a:xfrm>
          <a:prstGeom prst="roundRect">
            <a:avLst>
              <a:gd name="adj" fmla="val 0"/>
            </a:avLst>
          </a:prstGeom>
          <a:blipFill dpi="0" rotWithShape="1">
            <a:blip r:embed="rId3">
              <a:alphaModFix amt="65000"/>
            </a:blip>
            <a:srcRect/>
            <a:stretch>
              <a:fillRect b="-4000"/>
            </a:stretch>
          </a:blipFill>
          <a:ln w="12700" cap="flat" cmpd="sng" algn="ctr">
            <a:solidFill>
              <a:schemeClr val="tx1"/>
            </a:solidFill>
            <a:prstDash val="solid"/>
            <a:round/>
            <a:headEnd type="none" w="sm" len="sm"/>
            <a:tailEnd type="none" w="sm" len="sm"/>
          </a:ln>
          <a:effectLst>
            <a:outerShdw blurRad="254000" dist="317500" dir="2700000" algn="tl" rotWithShape="0">
              <a:prstClr val="black"/>
            </a:outerShdw>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5" name="SCIENTIFIC EVIDENCE THAT"/>
          <p:cNvSpPr txBox="1">
            <a:spLocks noChangeArrowheads="1"/>
          </p:cNvSpPr>
          <p:nvPr/>
        </p:nvSpPr>
        <p:spPr bwMode="auto">
          <a:xfrm>
            <a:off x="1905000" y="190919"/>
            <a:ext cx="7391400" cy="596950"/>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dirty="0">
                <a:ln w="11430"/>
                <a:solidFill>
                  <a:srgbClr val="FA6500"/>
                </a:solidFill>
                <a:effectLst>
                  <a:outerShdw blurRad="127000" dist="114300" dir="3000000" algn="tl">
                    <a:srgbClr val="000000"/>
                  </a:outerShdw>
                  <a:reflection blurRad="6350" stA="50000" endA="300" endPos="50000" dist="29997" dir="5400000" sy="-100000" algn="bl" rotWithShape="0"/>
                </a:effectLst>
                <a:latin typeface="Impact" pitchFamily="34" charset="0"/>
                <a:cs typeface="Tahoma" pitchFamily="34" charset="0"/>
              </a:rPr>
              <a:t>THE SIX E’s</a:t>
            </a:r>
          </a:p>
        </p:txBody>
      </p:sp>
      <p:sp>
        <p:nvSpPr>
          <p:cNvPr id="6" name="Text Box 10"/>
          <p:cNvSpPr txBox="1">
            <a:spLocks noChangeArrowheads="1"/>
          </p:cNvSpPr>
          <p:nvPr/>
        </p:nvSpPr>
        <p:spPr bwMode="auto">
          <a:xfrm>
            <a:off x="2355535" y="1447801"/>
            <a:ext cx="7480931" cy="4902881"/>
          </a:xfrm>
          <a:prstGeom prst="rect">
            <a:avLst/>
          </a:prstGeom>
          <a:noFill/>
          <a:ln w="12700">
            <a:noFill/>
            <a:miter lim="800000"/>
            <a:headEnd type="none" w="sm" len="sm"/>
            <a:tailEnd type="none" w="sm" len="sm"/>
          </a:ln>
          <a:effectLst/>
        </p:spPr>
        <p:txBody>
          <a:bodyPr wrap="square">
            <a:spAutoFit/>
          </a:bodyPr>
          <a:lstStyle/>
          <a:p>
            <a:pPr marL="742950" indent="-742950">
              <a:lnSpc>
                <a:spcPct val="90000"/>
              </a:lnSpc>
              <a:spcBef>
                <a:spcPts val="1800"/>
              </a:spcBef>
              <a:buClr>
                <a:srgbClr val="FFFFFF"/>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arly Testimony</a:t>
            </a:r>
          </a:p>
          <a:p>
            <a:pPr marL="742950" indent="-742950">
              <a:lnSpc>
                <a:spcPct val="90000"/>
              </a:lnSpc>
              <a:spcBef>
                <a:spcPts val="1800"/>
              </a:spcBef>
              <a:buClr>
                <a:srgbClr val="FFFFFF"/>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yewitness Testimony</a:t>
            </a:r>
          </a:p>
          <a:p>
            <a:pPr marL="742950" indent="-742950">
              <a:lnSpc>
                <a:spcPct val="90000"/>
              </a:lnSpc>
              <a:spcBef>
                <a:spcPts val="1800"/>
              </a:spcBef>
              <a:buClr>
                <a:srgbClr val="FFFFFF"/>
              </a:buClr>
              <a:buFont typeface="+mj-lt"/>
              <a:buAutoNum type="arabicPeriod"/>
              <a:defRPr/>
            </a:pPr>
            <a:r>
              <a:rPr lang="en-US" sz="4400" u="sng" dirty="0">
                <a:solidFill>
                  <a:srgbClr val="F664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mbarrassing Testimony</a:t>
            </a:r>
          </a:p>
          <a:p>
            <a:pPr marL="742950" indent="-742950">
              <a:lnSpc>
                <a:spcPct val="90000"/>
              </a:lnSpc>
              <a:spcBef>
                <a:spcPts val="1800"/>
              </a:spcBef>
              <a:buClr>
                <a:srgbClr val="FFFFFF"/>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xcruciating Testimony</a:t>
            </a:r>
          </a:p>
          <a:p>
            <a:pPr marL="742950" indent="-742950">
              <a:lnSpc>
                <a:spcPct val="90000"/>
              </a:lnSpc>
              <a:spcBef>
                <a:spcPts val="1800"/>
              </a:spcBef>
              <a:buClr>
                <a:srgbClr val="FFFFFF"/>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FFFFF"/>
                </a:solidFill>
                <a:effectLst>
                  <a:glow rad="101600">
                    <a:srgbClr val="402F14">
                      <a:alpha val="40000"/>
                    </a:srgbClr>
                  </a:glow>
                  <a:outerShdw blurRad="50800" dist="63500" dir="2700000" algn="tl" rotWithShape="0">
                    <a:prstClr val="black"/>
                  </a:outerShdw>
                </a:effectLst>
                <a:latin typeface="Cambria" pitchFamily="18" charset="0"/>
              </a:rPr>
              <a:t>xpected Testimony</a:t>
            </a:r>
          </a:p>
          <a:p>
            <a:pPr marL="742950" indent="-742950">
              <a:lnSpc>
                <a:spcPct val="90000"/>
              </a:lnSpc>
              <a:spcBef>
                <a:spcPts val="1800"/>
              </a:spcBef>
              <a:buClr>
                <a:srgbClr val="FFFFFF"/>
              </a:buClr>
              <a:buFont typeface="+mj-lt"/>
              <a:buAutoNum type="arabicPeriod"/>
              <a:defRPr/>
            </a:pPr>
            <a:r>
              <a:rPr lang="en-US" sz="4400" u="sng"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E</a:t>
            </a:r>
            <a:r>
              <a:rPr lang="en-US" sz="4400" dirty="0">
                <a:solidFill>
                  <a:srgbClr val="FA6500"/>
                </a:solidFill>
                <a:effectLst>
                  <a:glow rad="101600">
                    <a:srgbClr val="402F14">
                      <a:alpha val="40000"/>
                    </a:srgbClr>
                  </a:glow>
                  <a:outerShdw blurRad="50800" dist="63500" dir="2700000" algn="tl" rotWithShape="0">
                    <a:prstClr val="black"/>
                  </a:outerShdw>
                </a:effectLst>
                <a:latin typeface="Cambria" pitchFamily="18" charset="0"/>
              </a:rPr>
              <a:t>xtra-Biblical Testimony</a:t>
            </a:r>
            <a:endParaRPr lang="en-US" sz="4400" i="1" dirty="0">
              <a:solidFill>
                <a:srgbClr val="FA6500"/>
              </a:solidFill>
              <a:effectLst>
                <a:glow rad="101600">
                  <a:srgbClr val="402F14">
                    <a:alpha val="40000"/>
                  </a:srgbClr>
                </a:glow>
                <a:outerShdw blurRad="50800" dist="63500" dir="2700000" algn="tl" rotWithShape="0">
                  <a:prstClr val="black"/>
                </a:outerShdw>
              </a:effectLst>
              <a:latin typeface="Cambria" pitchFamily="18" charset="0"/>
            </a:endParaRPr>
          </a:p>
        </p:txBody>
      </p:sp>
      <p:sp>
        <p:nvSpPr>
          <p:cNvPr id="9" name="Are Usually Confusions Or Denials"/>
          <p:cNvSpPr txBox="1">
            <a:spLocks noChangeArrowheads="1"/>
          </p:cNvSpPr>
          <p:nvPr/>
        </p:nvSpPr>
        <p:spPr bwMode="auto">
          <a:xfrm>
            <a:off x="3429000" y="692944"/>
            <a:ext cx="6781800"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evidence the NT is true</a:t>
            </a:r>
          </a:p>
        </p:txBody>
      </p:sp>
      <p:sp>
        <p:nvSpPr>
          <p:cNvPr id="8"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2975385756"/>
      </p:ext>
    </p:extLst>
  </p:cSld>
  <p:clrMapOvr>
    <a:masterClrMapping/>
  </p:clrMapOvr>
  <p:transition>
    <p:dissolv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parthenon-ruins-ancient-building-archeology-2.jpg"/>
          <p:cNvPicPr>
            <a:picLocks noChangeAspect="1"/>
          </p:cNvPicPr>
          <p:nvPr/>
        </p:nvPicPr>
        <p:blipFill>
          <a:blip r:embed="rId3">
            <a:lum bright="-5000"/>
          </a:blip>
          <a:srcRect/>
          <a:stretch>
            <a:fillRect/>
          </a:stretch>
        </p:blipFill>
        <p:spPr>
          <a:xfrm rot="21173798">
            <a:off x="1546673" y="345200"/>
            <a:ext cx="9144000" cy="6491297"/>
          </a:xfrm>
          <a:prstGeom prst="rect">
            <a:avLst/>
          </a:prstGeom>
          <a:noFill/>
          <a:effectLst>
            <a:softEdge rad="635000"/>
          </a:effectLst>
        </p:spPr>
      </p:pic>
      <p:sp>
        <p:nvSpPr>
          <p:cNvPr id="30" name="TWO QUESTIONS ?"/>
          <p:cNvSpPr txBox="1">
            <a:spLocks noChangeArrowheads="1"/>
          </p:cNvSpPr>
          <p:nvPr/>
        </p:nvSpPr>
        <p:spPr bwMode="auto">
          <a:xfrm>
            <a:off x="1869440" y="170121"/>
            <a:ext cx="8341360" cy="581831"/>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spc="-100" dirty="0">
                <a:ln w="11430"/>
                <a:solidFill>
                  <a:srgbClr val="FA6500"/>
                </a:solidFill>
                <a:effectLst>
                  <a:outerShdw blurRad="127000" dist="114300" dir="3000000" algn="tl">
                    <a:srgbClr val="000000"/>
                  </a:outerShdw>
                  <a:reflection blurRad="6350" stA="50000" endA="300" endPos="50000" dist="29997" dir="5400000" sy="-100000" algn="bl" rotWithShape="0"/>
                </a:effectLst>
                <a:latin typeface="Impact" pitchFamily="34" charset="0"/>
                <a:cs typeface="Tahoma" pitchFamily="34" charset="0"/>
              </a:rPr>
              <a:t>6. EXTRA-BIBLICAL TESTIMONY</a:t>
            </a:r>
          </a:p>
        </p:txBody>
      </p:sp>
      <p:sp>
        <p:nvSpPr>
          <p:cNvPr id="41" name="Text Box"/>
          <p:cNvSpPr txBox="1">
            <a:spLocks noChangeArrowheads="1"/>
          </p:cNvSpPr>
          <p:nvPr/>
        </p:nvSpPr>
        <p:spPr bwMode="auto">
          <a:xfrm>
            <a:off x="1863576" y="1341675"/>
            <a:ext cx="8474814" cy="5059847"/>
          </a:xfrm>
          <a:prstGeom prst="rect">
            <a:avLst/>
          </a:prstGeom>
          <a:noFill/>
          <a:ln w="12700">
            <a:noFill/>
            <a:miter lim="800000"/>
            <a:headEnd type="none" w="sm" len="sm"/>
            <a:tailEnd type="none" w="sm" len="sm"/>
          </a:ln>
          <a:effectLst/>
        </p:spPr>
        <p:txBody>
          <a:bodyPr wrap="square" lIns="0" tIns="0" rIns="0" bIns="0">
            <a:spAutoFit/>
          </a:bodyPr>
          <a:lstStyle/>
          <a:p>
            <a:pPr marL="396875" indent="-396875">
              <a:lnSpc>
                <a:spcPct val="80000"/>
              </a:lnSpc>
              <a:spcBef>
                <a:spcPts val="2400"/>
              </a:spcBef>
              <a:buClr>
                <a:srgbClr val="FA6500"/>
              </a:buClr>
              <a:buSzPct val="125000"/>
              <a:buFont typeface="Arial" pitchFamily="34" charset="0"/>
              <a:buChar char="•"/>
              <a:defRPr/>
            </a:pPr>
            <a:r>
              <a:rPr lang="en-US" sz="36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10 ancient non-Christian sources including:</a:t>
            </a:r>
          </a:p>
          <a:p>
            <a:pPr marL="854075" lvl="1" indent="-396875">
              <a:lnSpc>
                <a:spcPct val="80000"/>
              </a:lnSpc>
              <a:spcBef>
                <a:spcPts val="1200"/>
              </a:spcBef>
              <a:buClr>
                <a:srgbClr val="FA6500"/>
              </a:buClr>
              <a:buSzPct val="125000"/>
              <a:buFont typeface="Cambria" pitchFamily="18" charset="0"/>
              <a:buChar char="»"/>
              <a:defRPr/>
            </a:pPr>
            <a:r>
              <a:rPr lang="en-US" sz="3200" i="1"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Historians: Josephus, Tacitus, Suetonius, </a:t>
            </a:r>
            <a:r>
              <a:rPr lang="en-US" sz="3200" i="1" dirty="0" err="1">
                <a:solidFill>
                  <a:srgbClr val="FFFFFF"/>
                </a:solidFill>
                <a:effectLst>
                  <a:glow rad="63500">
                    <a:srgbClr val="000000">
                      <a:alpha val="40000"/>
                    </a:srgbClr>
                  </a:glow>
                  <a:outerShdw blurRad="38100" dist="63500" dir="2700000" algn="tl" rotWithShape="0">
                    <a:prstClr val="black"/>
                  </a:outerShdw>
                </a:effectLst>
                <a:latin typeface="Cambria" pitchFamily="18" charset="0"/>
              </a:rPr>
              <a:t>Thallus</a:t>
            </a:r>
            <a:r>
              <a:rPr lang="en-US" sz="3200" i="1"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 </a:t>
            </a:r>
            <a:r>
              <a:rPr lang="en-US" sz="3200" i="1" dirty="0" err="1">
                <a:solidFill>
                  <a:srgbClr val="FFFFFF"/>
                </a:solidFill>
                <a:effectLst>
                  <a:glow rad="63500">
                    <a:srgbClr val="000000">
                      <a:alpha val="40000"/>
                    </a:srgbClr>
                  </a:glow>
                  <a:outerShdw blurRad="38100" dist="63500" dir="2700000" algn="tl" rotWithShape="0">
                    <a:prstClr val="black"/>
                  </a:outerShdw>
                </a:effectLst>
                <a:latin typeface="Cambria" pitchFamily="18" charset="0"/>
              </a:rPr>
              <a:t>Phlegon</a:t>
            </a:r>
            <a:r>
              <a:rPr lang="en-US" sz="3200" i="1"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 </a:t>
            </a:r>
          </a:p>
          <a:p>
            <a:pPr marL="854075" lvl="1" indent="-396875">
              <a:lnSpc>
                <a:spcPct val="80000"/>
              </a:lnSpc>
              <a:spcBef>
                <a:spcPts val="1200"/>
              </a:spcBef>
              <a:buClr>
                <a:srgbClr val="FA6500"/>
              </a:buClr>
              <a:buSzPct val="125000"/>
              <a:buFont typeface="Cambria" pitchFamily="18" charset="0"/>
              <a:buChar char="»"/>
              <a:defRPr/>
            </a:pPr>
            <a:r>
              <a:rPr lang="en-US" sz="3200" i="1"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Government Officials:  Pliny the Younger, Emperor Trajan, Emperor Hadrian</a:t>
            </a:r>
          </a:p>
          <a:p>
            <a:pPr marL="854075" lvl="1" indent="-396875">
              <a:lnSpc>
                <a:spcPct val="80000"/>
              </a:lnSpc>
              <a:spcBef>
                <a:spcPts val="1200"/>
              </a:spcBef>
              <a:buClr>
                <a:srgbClr val="FA6500"/>
              </a:buClr>
              <a:buSzPct val="125000"/>
              <a:buFont typeface="Cambria" pitchFamily="18" charset="0"/>
              <a:buChar char="»"/>
              <a:defRPr/>
            </a:pPr>
            <a:r>
              <a:rPr lang="en-US" sz="3200" i="1"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Other Sources including The Jewish Talmud and Greek writer Lucian</a:t>
            </a:r>
            <a:r>
              <a:rPr lang="en-US" sz="32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  </a:t>
            </a:r>
          </a:p>
          <a:p>
            <a:pPr marL="396875" indent="-396875">
              <a:lnSpc>
                <a:spcPct val="80000"/>
              </a:lnSpc>
              <a:spcBef>
                <a:spcPts val="3600"/>
              </a:spcBef>
              <a:buClr>
                <a:srgbClr val="FA6500"/>
              </a:buClr>
              <a:buSzPct val="125000"/>
              <a:buFont typeface="Arial" pitchFamily="34" charset="0"/>
              <a:buChar char="•"/>
              <a:defRPr/>
            </a:pPr>
            <a:r>
              <a:rPr lang="en-US" sz="3600" spc="-15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Compiling their references, we get a story </a:t>
            </a:r>
            <a:r>
              <a:rPr lang="en-US" sz="3600" spc="-1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congruent with the New Testament…</a:t>
            </a:r>
          </a:p>
        </p:txBody>
      </p:sp>
      <p:sp>
        <p:nvSpPr>
          <p:cNvPr id="43" name="Are Usually Confusions Or Denials"/>
          <p:cNvSpPr txBox="1">
            <a:spLocks noChangeArrowheads="1"/>
          </p:cNvSpPr>
          <p:nvPr/>
        </p:nvSpPr>
        <p:spPr bwMode="auto">
          <a:xfrm>
            <a:off x="2512828" y="639779"/>
            <a:ext cx="7586212"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w="6350">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basic NT storyline confirmed by non-Christian sources</a:t>
            </a:r>
          </a:p>
        </p:txBody>
      </p:sp>
      <p:sp>
        <p:nvSpPr>
          <p:cNvPr id="6"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1620253553"/>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9"/>
                                        </p:tgtEl>
                                        <p:attrNameLst>
                                          <p:attrName>style.opacity</p:attrName>
                                        </p:attrNameLst>
                                      </p:cBhvr>
                                      <p:to>
                                        <p:strVal val="0.5"/>
                                      </p:to>
                                    </p:set>
                                    <p:animEffect filter="image" prLst="opacity: 0.5">
                                      <p:cBhvr rctx="IE">
                                        <p:cTn id="7" dur="indefinite"/>
                                        <p:tgtEl>
                                          <p:spTgt spid="29"/>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41">
                                            <p:txEl>
                                              <p:pRg st="0" end="0"/>
                                            </p:txEl>
                                          </p:spTgt>
                                        </p:tgtEl>
                                        <p:attrNameLst>
                                          <p:attrName>style.visibility</p:attrName>
                                        </p:attrNameLst>
                                      </p:cBhvr>
                                      <p:to>
                                        <p:strVal val="visible"/>
                                      </p:to>
                                    </p:set>
                                    <p:animEffect transition="in" filter="fade">
                                      <p:cBhvr>
                                        <p:cTn id="10" dur="1000"/>
                                        <p:tgtEl>
                                          <p:spTgt spid="41">
                                            <p:txEl>
                                              <p:pRg st="0" end="0"/>
                                            </p:txEl>
                                          </p:spTgt>
                                        </p:tgtEl>
                                      </p:cBhvr>
                                    </p:animEffect>
                                    <p:anim calcmode="lin" valueType="num">
                                      <p:cBhvr>
                                        <p:cTn id="11"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2" dur="900" decel="100000" fill="hold"/>
                                        <p:tgtEl>
                                          <p:spTgt spid="41">
                                            <p:txEl>
                                              <p:pRg st="0" end="0"/>
                                            </p:txEl>
                                          </p:spTgt>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41">
                                            <p:txEl>
                                              <p:pRg st="0" end="0"/>
                                            </p:txEl>
                                          </p:spTgt>
                                        </p:tgtEl>
                                        <p:attrNameLst>
                                          <p:attrName>ppt_y</p:attrName>
                                        </p:attrNameLst>
                                      </p:cBhvr>
                                      <p:tavLst>
                                        <p:tav tm="0">
                                          <p:val>
                                            <p:strVal val="#ppt_y-.03"/>
                                          </p:val>
                                        </p:tav>
                                        <p:tav tm="100000">
                                          <p:val>
                                            <p:strVal val="#ppt_y"/>
                                          </p:val>
                                        </p:tav>
                                      </p:tavLst>
                                    </p:anim>
                                  </p:childTnLst>
                                </p:cTn>
                              </p:par>
                              <p:par>
                                <p:cTn id="14" presetID="52" presetClass="entr" presetSubtype="0" fill="hold" grpId="0" nodeType="withEffect">
                                  <p:stCondLst>
                                    <p:cond delay="0"/>
                                  </p:stCondLst>
                                  <p:childTnLst>
                                    <p:set>
                                      <p:cBhvr>
                                        <p:cTn id="15" dur="1" fill="hold">
                                          <p:stCondLst>
                                            <p:cond delay="0"/>
                                          </p:stCondLst>
                                        </p:cTn>
                                        <p:tgtEl>
                                          <p:spTgt spid="41">
                                            <p:txEl>
                                              <p:pRg st="1" end="1"/>
                                            </p:txEl>
                                          </p:spTgt>
                                        </p:tgtEl>
                                        <p:attrNameLst>
                                          <p:attrName>style.visibility</p:attrName>
                                        </p:attrNameLst>
                                      </p:cBhvr>
                                      <p:to>
                                        <p:strVal val="visible"/>
                                      </p:to>
                                    </p:set>
                                    <p:animScale>
                                      <p:cBhvr>
                                        <p:cTn id="16" dur="1000" decel="50000" fill="hold">
                                          <p:stCondLst>
                                            <p:cond delay="0"/>
                                          </p:stCondLst>
                                        </p:cTn>
                                        <p:tgtEl>
                                          <p:spTgt spid="41">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41">
                                            <p:txEl>
                                              <p:pRg st="1" end="1"/>
                                            </p:txEl>
                                          </p:spTgt>
                                        </p:tgtEl>
                                        <p:attrNameLst>
                                          <p:attrName>ppt_x</p:attrName>
                                          <p:attrName>ppt_y</p:attrName>
                                        </p:attrNameLst>
                                      </p:cBhvr>
                                    </p:animMotion>
                                    <p:animEffect transition="in" filter="fade">
                                      <p:cBhvr>
                                        <p:cTn id="18" dur="1000"/>
                                        <p:tgtEl>
                                          <p:spTgt spid="41">
                                            <p:txEl>
                                              <p:pRg st="1" end="1"/>
                                            </p:txEl>
                                          </p:spTgt>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41">
                                            <p:txEl>
                                              <p:pRg st="2" end="2"/>
                                            </p:txEl>
                                          </p:spTgt>
                                        </p:tgtEl>
                                        <p:attrNameLst>
                                          <p:attrName>style.visibility</p:attrName>
                                        </p:attrNameLst>
                                      </p:cBhvr>
                                      <p:to>
                                        <p:strVal val="visible"/>
                                      </p:to>
                                    </p:set>
                                    <p:animScale>
                                      <p:cBhvr>
                                        <p:cTn id="21" dur="1000" decel="50000" fill="hold">
                                          <p:stCondLst>
                                            <p:cond delay="0"/>
                                          </p:stCondLst>
                                        </p:cTn>
                                        <p:tgtEl>
                                          <p:spTgt spid="41">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41">
                                            <p:txEl>
                                              <p:pRg st="2" end="2"/>
                                            </p:txEl>
                                          </p:spTgt>
                                        </p:tgtEl>
                                        <p:attrNameLst>
                                          <p:attrName>ppt_x</p:attrName>
                                          <p:attrName>ppt_y</p:attrName>
                                        </p:attrNameLst>
                                      </p:cBhvr>
                                    </p:animMotion>
                                    <p:animEffect transition="in" filter="fade">
                                      <p:cBhvr>
                                        <p:cTn id="23" dur="1000"/>
                                        <p:tgtEl>
                                          <p:spTgt spid="41">
                                            <p:txEl>
                                              <p:pRg st="2" end="2"/>
                                            </p:txEl>
                                          </p:spTgt>
                                        </p:tgtEl>
                                      </p:cBhvr>
                                    </p:animEffect>
                                  </p:childTnLst>
                                </p:cTn>
                              </p:par>
                              <p:par>
                                <p:cTn id="24" presetID="52" presetClass="entr" presetSubtype="0" fill="hold" grpId="0" nodeType="withEffect">
                                  <p:stCondLst>
                                    <p:cond delay="0"/>
                                  </p:stCondLst>
                                  <p:childTnLst>
                                    <p:set>
                                      <p:cBhvr>
                                        <p:cTn id="25" dur="1" fill="hold">
                                          <p:stCondLst>
                                            <p:cond delay="0"/>
                                          </p:stCondLst>
                                        </p:cTn>
                                        <p:tgtEl>
                                          <p:spTgt spid="41">
                                            <p:txEl>
                                              <p:pRg st="3" end="3"/>
                                            </p:txEl>
                                          </p:spTgt>
                                        </p:tgtEl>
                                        <p:attrNameLst>
                                          <p:attrName>style.visibility</p:attrName>
                                        </p:attrNameLst>
                                      </p:cBhvr>
                                      <p:to>
                                        <p:strVal val="visible"/>
                                      </p:to>
                                    </p:set>
                                    <p:animScale>
                                      <p:cBhvr>
                                        <p:cTn id="26" dur="1000" decel="50000" fill="hold">
                                          <p:stCondLst>
                                            <p:cond delay="0"/>
                                          </p:stCondLst>
                                        </p:cTn>
                                        <p:tgtEl>
                                          <p:spTgt spid="41">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41">
                                            <p:txEl>
                                              <p:pRg st="3" end="3"/>
                                            </p:txEl>
                                          </p:spTgt>
                                        </p:tgtEl>
                                        <p:attrNameLst>
                                          <p:attrName>ppt_x</p:attrName>
                                          <p:attrName>ppt_y</p:attrName>
                                        </p:attrNameLst>
                                      </p:cBhvr>
                                    </p:animMotion>
                                    <p:animEffect transition="in" filter="fade">
                                      <p:cBhvr>
                                        <p:cTn id="28" dur="1000"/>
                                        <p:tgtEl>
                                          <p:spTgt spid="41">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41">
                                            <p:txEl>
                                              <p:pRg st="4" end="4"/>
                                            </p:txEl>
                                          </p:spTgt>
                                        </p:tgtEl>
                                        <p:attrNameLst>
                                          <p:attrName>style.visibility</p:attrName>
                                        </p:attrNameLst>
                                      </p:cBhvr>
                                      <p:to>
                                        <p:strVal val="visible"/>
                                      </p:to>
                                    </p:set>
                                    <p:animEffect transition="in" filter="fade">
                                      <p:cBhvr>
                                        <p:cTn id="33" dur="1000"/>
                                        <p:tgtEl>
                                          <p:spTgt spid="41">
                                            <p:txEl>
                                              <p:pRg st="4" end="4"/>
                                            </p:txEl>
                                          </p:spTgt>
                                        </p:tgtEl>
                                      </p:cBhvr>
                                    </p:animEffect>
                                    <p:anim calcmode="lin" valueType="num">
                                      <p:cBhvr>
                                        <p:cTn id="34" dur="1000" fill="hold"/>
                                        <p:tgtEl>
                                          <p:spTgt spid="41">
                                            <p:txEl>
                                              <p:pRg st="4" end="4"/>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41">
                                            <p:txEl>
                                              <p:pRg st="4" end="4"/>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41">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parthenon-ruins-ancient-building-archeology-2.jpg"/>
          <p:cNvPicPr>
            <a:picLocks noChangeAspect="1"/>
          </p:cNvPicPr>
          <p:nvPr/>
        </p:nvPicPr>
        <p:blipFill>
          <a:blip r:embed="rId3">
            <a:lum bright="-5000"/>
          </a:blip>
          <a:srcRect/>
          <a:stretch>
            <a:fillRect/>
          </a:stretch>
        </p:blipFill>
        <p:spPr>
          <a:xfrm rot="21173798">
            <a:off x="1546673" y="345200"/>
            <a:ext cx="9144000" cy="6491297"/>
          </a:xfrm>
          <a:prstGeom prst="rect">
            <a:avLst/>
          </a:prstGeom>
          <a:noFill/>
          <a:effectLst>
            <a:softEdge rad="635000"/>
          </a:effectLst>
        </p:spPr>
      </p:pic>
      <p:sp>
        <p:nvSpPr>
          <p:cNvPr id="30" name="TWO QUESTIONS ?"/>
          <p:cNvSpPr txBox="1">
            <a:spLocks noChangeArrowheads="1"/>
          </p:cNvSpPr>
          <p:nvPr/>
        </p:nvSpPr>
        <p:spPr bwMode="auto">
          <a:xfrm>
            <a:off x="1869440" y="170121"/>
            <a:ext cx="8341360" cy="581831"/>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spc="-100" dirty="0">
                <a:ln w="11430"/>
                <a:solidFill>
                  <a:srgbClr val="FA6500"/>
                </a:solidFill>
                <a:effectLst>
                  <a:outerShdw blurRad="127000" dist="114300" dir="3000000" algn="tl">
                    <a:srgbClr val="000000"/>
                  </a:outerShdw>
                  <a:reflection blurRad="6350" stA="50000" endA="300" endPos="50000" dist="29997" dir="5400000" sy="-100000" algn="bl" rotWithShape="0"/>
                </a:effectLst>
                <a:latin typeface="Impact" pitchFamily="34" charset="0"/>
                <a:cs typeface="Tahoma" pitchFamily="34" charset="0"/>
              </a:rPr>
              <a:t>6. EXTRA-BIBLICAL TESTIMONY</a:t>
            </a:r>
          </a:p>
        </p:txBody>
      </p:sp>
      <p:sp>
        <p:nvSpPr>
          <p:cNvPr id="41" name="Text Box"/>
          <p:cNvSpPr txBox="1">
            <a:spLocks noChangeArrowheads="1"/>
          </p:cNvSpPr>
          <p:nvPr/>
        </p:nvSpPr>
        <p:spPr bwMode="auto">
          <a:xfrm>
            <a:off x="1991834" y="1185819"/>
            <a:ext cx="8197701" cy="5045484"/>
          </a:xfrm>
          <a:prstGeom prst="rect">
            <a:avLst/>
          </a:prstGeom>
          <a:noFill/>
          <a:ln w="12700">
            <a:noFill/>
            <a:miter lim="800000"/>
            <a:headEnd type="none" w="sm" len="sm"/>
            <a:tailEnd type="none" w="sm" len="sm"/>
          </a:ln>
          <a:effectLst/>
        </p:spPr>
        <p:txBody>
          <a:bodyPr wrap="square" lIns="0" tIns="0" rIns="0" bIns="0">
            <a:spAutoFit/>
          </a:bodyPr>
          <a:lstStyle/>
          <a:p>
            <a:pPr marL="627063" indent="-627063">
              <a:lnSpc>
                <a:spcPct val="80000"/>
              </a:lnSpc>
              <a:spcBef>
                <a:spcPts val="400"/>
              </a:spcBef>
              <a:buClr>
                <a:srgbClr val="FA6500"/>
              </a:buClr>
              <a:buSzPct val="105000"/>
              <a:buFont typeface="+mj-lt"/>
              <a:buAutoNum type="arabicPeriod"/>
              <a:defRPr/>
            </a:pPr>
            <a:r>
              <a:rPr lang="en-US" sz="28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Jesus lived during time of Tiberius Caesar.</a:t>
            </a:r>
          </a:p>
          <a:p>
            <a:pPr marL="627063" indent="-627063">
              <a:lnSpc>
                <a:spcPct val="80000"/>
              </a:lnSpc>
              <a:spcBef>
                <a:spcPts val="400"/>
              </a:spcBef>
              <a:buClr>
                <a:srgbClr val="FA6500"/>
              </a:buClr>
              <a:buSzPct val="105000"/>
              <a:buFont typeface="+mj-lt"/>
              <a:buAutoNum type="arabicPeriod"/>
              <a:defRPr/>
            </a:pPr>
            <a:r>
              <a:rPr lang="en-US" sz="28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He lived a virtuous life.</a:t>
            </a:r>
          </a:p>
          <a:p>
            <a:pPr marL="627063" indent="-627063">
              <a:lnSpc>
                <a:spcPct val="80000"/>
              </a:lnSpc>
              <a:spcBef>
                <a:spcPts val="400"/>
              </a:spcBef>
              <a:buClr>
                <a:srgbClr val="FA6500"/>
              </a:buClr>
              <a:buSzPct val="105000"/>
              <a:buFont typeface="+mj-lt"/>
              <a:buAutoNum type="arabicPeriod"/>
              <a:defRPr/>
            </a:pPr>
            <a:r>
              <a:rPr lang="en-US" sz="28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He was a wonder-worker.</a:t>
            </a:r>
          </a:p>
          <a:p>
            <a:pPr marL="627063" indent="-627063">
              <a:lnSpc>
                <a:spcPct val="80000"/>
              </a:lnSpc>
              <a:spcBef>
                <a:spcPts val="400"/>
              </a:spcBef>
              <a:buClr>
                <a:srgbClr val="FA6500"/>
              </a:buClr>
              <a:buSzPct val="105000"/>
              <a:buFont typeface="+mj-lt"/>
              <a:buAutoNum type="arabicPeriod"/>
              <a:defRPr/>
            </a:pPr>
            <a:r>
              <a:rPr lang="en-US" sz="28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He had a brother named James.</a:t>
            </a:r>
          </a:p>
          <a:p>
            <a:pPr marL="627063" indent="-627063">
              <a:lnSpc>
                <a:spcPct val="80000"/>
              </a:lnSpc>
              <a:spcBef>
                <a:spcPts val="400"/>
              </a:spcBef>
              <a:buClr>
                <a:srgbClr val="FA6500"/>
              </a:buClr>
              <a:buSzPct val="105000"/>
              <a:buFont typeface="+mj-lt"/>
              <a:buAutoNum type="arabicPeriod"/>
              <a:defRPr/>
            </a:pPr>
            <a:r>
              <a:rPr lang="en-US" sz="28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He was acclaimed to be the Messiah.</a:t>
            </a:r>
          </a:p>
          <a:p>
            <a:pPr marL="627063" indent="-627063">
              <a:lnSpc>
                <a:spcPct val="80000"/>
              </a:lnSpc>
              <a:spcBef>
                <a:spcPts val="400"/>
              </a:spcBef>
              <a:buClr>
                <a:srgbClr val="FA6500"/>
              </a:buClr>
              <a:buSzPct val="105000"/>
              <a:buFont typeface="+mj-lt"/>
              <a:buAutoNum type="arabicPeriod"/>
              <a:defRPr/>
            </a:pPr>
            <a:r>
              <a:rPr lang="en-US" sz="28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He was crucified under Pontius Pilate.</a:t>
            </a:r>
          </a:p>
          <a:p>
            <a:pPr marL="627063" indent="-627063">
              <a:lnSpc>
                <a:spcPct val="80000"/>
              </a:lnSpc>
              <a:spcBef>
                <a:spcPts val="400"/>
              </a:spcBef>
              <a:buClr>
                <a:srgbClr val="FA6500"/>
              </a:buClr>
              <a:buSzPct val="105000"/>
              <a:buFont typeface="+mj-lt"/>
              <a:buAutoNum type="arabicPeriod"/>
              <a:defRPr/>
            </a:pPr>
            <a:r>
              <a:rPr lang="en-US" sz="2800" spc="-1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An eclipse &amp; earthquake occurred when He died.</a:t>
            </a:r>
          </a:p>
          <a:p>
            <a:pPr marL="627063" indent="-627063">
              <a:lnSpc>
                <a:spcPct val="80000"/>
              </a:lnSpc>
              <a:spcBef>
                <a:spcPts val="400"/>
              </a:spcBef>
              <a:buClr>
                <a:srgbClr val="FA6500"/>
              </a:buClr>
              <a:buSzPct val="105000"/>
              <a:buFont typeface="+mj-lt"/>
              <a:buAutoNum type="arabicPeriod"/>
              <a:defRPr/>
            </a:pPr>
            <a:r>
              <a:rPr lang="en-US" sz="28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He was crucified on the eve of the Passover.</a:t>
            </a:r>
          </a:p>
          <a:p>
            <a:pPr marL="627063" indent="-627063">
              <a:lnSpc>
                <a:spcPct val="80000"/>
              </a:lnSpc>
              <a:spcBef>
                <a:spcPts val="400"/>
              </a:spcBef>
              <a:buClr>
                <a:srgbClr val="FA6500"/>
              </a:buClr>
              <a:buSzPct val="105000"/>
              <a:buFont typeface="+mj-lt"/>
              <a:buAutoNum type="arabicPeriod"/>
              <a:defRPr/>
            </a:pPr>
            <a:r>
              <a:rPr lang="en-US" sz="28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His disciples believed He rose from the dead.</a:t>
            </a:r>
          </a:p>
          <a:p>
            <a:pPr marL="627063" indent="-627063">
              <a:lnSpc>
                <a:spcPct val="80000"/>
              </a:lnSpc>
              <a:spcBef>
                <a:spcPts val="400"/>
              </a:spcBef>
              <a:buClr>
                <a:srgbClr val="FA6500"/>
              </a:buClr>
              <a:buSzPct val="105000"/>
              <a:buFont typeface="+mj-lt"/>
              <a:buAutoNum type="arabicPeriod"/>
              <a:defRPr/>
            </a:pPr>
            <a:r>
              <a:rPr lang="en-US" sz="2800" spc="-1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His disciples were willing to die for their belief.</a:t>
            </a:r>
          </a:p>
          <a:p>
            <a:pPr marL="627063" indent="-627063">
              <a:lnSpc>
                <a:spcPct val="80000"/>
              </a:lnSpc>
              <a:spcBef>
                <a:spcPts val="400"/>
              </a:spcBef>
              <a:buClr>
                <a:srgbClr val="FA6500"/>
              </a:buClr>
              <a:buSzPct val="105000"/>
              <a:buFont typeface="+mj-lt"/>
              <a:buAutoNum type="arabicPeriod"/>
              <a:defRPr/>
            </a:pPr>
            <a:r>
              <a:rPr lang="en-US" sz="28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Christianity spread rapidly as far as Rome.</a:t>
            </a:r>
          </a:p>
          <a:p>
            <a:pPr marL="627063" indent="-627063">
              <a:lnSpc>
                <a:spcPct val="80000"/>
              </a:lnSpc>
              <a:spcBef>
                <a:spcPts val="400"/>
              </a:spcBef>
              <a:buClr>
                <a:srgbClr val="FA6500"/>
              </a:buClr>
              <a:buSzPct val="105000"/>
              <a:buFont typeface="+mj-lt"/>
              <a:buAutoNum type="arabicPeriod"/>
              <a:defRPr/>
            </a:pPr>
            <a:r>
              <a:rPr lang="en-US" sz="2800" dirty="0">
                <a:solidFill>
                  <a:srgbClr val="FFFFFF"/>
                </a:solidFill>
                <a:effectLst>
                  <a:glow rad="63500">
                    <a:srgbClr val="000000">
                      <a:alpha val="40000"/>
                    </a:srgbClr>
                  </a:glow>
                  <a:outerShdw blurRad="38100" dist="63500" dir="2700000" algn="tl" rotWithShape="0">
                    <a:prstClr val="black"/>
                  </a:outerShdw>
                </a:effectLst>
                <a:latin typeface="Cambria" pitchFamily="18" charset="0"/>
              </a:rPr>
              <a:t>His disciples denied the Roman gods and worshiped Jesus as God</a:t>
            </a:r>
          </a:p>
        </p:txBody>
      </p:sp>
      <p:sp>
        <p:nvSpPr>
          <p:cNvPr id="43" name="Are Usually Confusions Or Denials"/>
          <p:cNvSpPr txBox="1">
            <a:spLocks noChangeArrowheads="1"/>
          </p:cNvSpPr>
          <p:nvPr/>
        </p:nvSpPr>
        <p:spPr bwMode="auto">
          <a:xfrm>
            <a:off x="2512828" y="639779"/>
            <a:ext cx="7586212" cy="3636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w="6350">
                  <a:solidFill>
                    <a:srgbClr val="000000"/>
                  </a:solidFill>
                </a:ln>
                <a:solidFill>
                  <a:srgbClr val="FFFFFF"/>
                </a:solidFill>
                <a:effectLst>
                  <a:outerShdw blurRad="88900" dist="88900" dir="3000000" algn="tl" rotWithShape="0">
                    <a:prstClr val="black"/>
                  </a:outerShdw>
                </a:effectLst>
                <a:latin typeface="Impact" pitchFamily="34" charset="0"/>
                <a:cs typeface="Tahoma" pitchFamily="34" charset="0"/>
              </a:rPr>
              <a:t>basic NT storyline confirmed by non-Christian sources</a:t>
            </a:r>
          </a:p>
        </p:txBody>
      </p:sp>
      <p:sp>
        <p:nvSpPr>
          <p:cNvPr id="6" name="THIS IS WHAT THE NT SAYS!"/>
          <p:cNvSpPr txBox="1">
            <a:spLocks noChangeArrowheads="1"/>
          </p:cNvSpPr>
          <p:nvPr/>
        </p:nvSpPr>
        <p:spPr bwMode="auto">
          <a:xfrm>
            <a:off x="2146005" y="6220047"/>
            <a:ext cx="7899990" cy="520996"/>
          </a:xfrm>
          <a:prstGeom prst="rect">
            <a:avLst/>
          </a:prstGeom>
          <a:noFill/>
          <a:ln w="9525">
            <a:noFill/>
            <a:miter lim="800000"/>
            <a:headEnd/>
            <a:tailEnd/>
          </a:ln>
          <a:effectLst/>
        </p:spPr>
        <p:txBody>
          <a:bodyPr vert="horz" wrap="none" lIns="0" tIns="0" rIns="0" bIns="0" numCol="1" anchor="t" anchorCtr="0" compatLnSpc="1">
            <a:prstTxWarp prst="textPlain">
              <a:avLst/>
            </a:prstTxWarp>
            <a:spAutoFit/>
          </a:bodyPr>
          <a:lstStyle/>
          <a:p>
            <a:pPr algn="ctr">
              <a:lnSpc>
                <a:spcPct val="90000"/>
              </a:lnSpc>
              <a:defRPr/>
            </a:pPr>
            <a:r>
              <a:rPr lang="en-US" sz="4800" dirty="0">
                <a:ln w="6350">
                  <a:solidFill>
                    <a:srgbClr val="000000"/>
                  </a:solidFill>
                </a:ln>
                <a:solidFill>
                  <a:srgbClr val="FA6500"/>
                </a:solidFill>
                <a:effectLst>
                  <a:outerShdw blurRad="88900" dist="88900" dir="3000000" algn="tl" rotWithShape="0">
                    <a:prstClr val="black"/>
                  </a:outerShdw>
                </a:effectLst>
                <a:latin typeface="Impact" pitchFamily="34" charset="0"/>
                <a:cs typeface="Tahoma" pitchFamily="34" charset="0"/>
              </a:rPr>
              <a:t>THIS IS WHAT THE NT SAYS!</a:t>
            </a:r>
          </a:p>
        </p:txBody>
      </p:sp>
    </p:spTree>
    <p:extLst>
      <p:ext uri="{BB962C8B-B14F-4D97-AF65-F5344CB8AC3E}">
        <p14:creationId xmlns:p14="http://schemas.microsoft.com/office/powerpoint/2010/main" val="3794650572"/>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9"/>
                                        </p:tgtEl>
                                        <p:attrNameLst>
                                          <p:attrName>style.opacity</p:attrName>
                                        </p:attrNameLst>
                                      </p:cBhvr>
                                      <p:to>
                                        <p:strVal val="0.5"/>
                                      </p:to>
                                    </p:set>
                                    <p:animEffect filter="image" prLst="opacity: 0.5">
                                      <p:cBhvr rctx="IE">
                                        <p:cTn id="7" dur="indefinite"/>
                                        <p:tgtEl>
                                          <p:spTgt spid="29"/>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41">
                                            <p:txEl>
                                              <p:pRg st="0" end="0"/>
                                            </p:txEl>
                                          </p:spTgt>
                                        </p:tgtEl>
                                        <p:attrNameLst>
                                          <p:attrName>style.visibility</p:attrName>
                                        </p:attrNameLst>
                                      </p:cBhvr>
                                      <p:to>
                                        <p:strVal val="visible"/>
                                      </p:to>
                                    </p:set>
                                    <p:animEffect transition="in" filter="fade">
                                      <p:cBhvr>
                                        <p:cTn id="10" dur="1000"/>
                                        <p:tgtEl>
                                          <p:spTgt spid="41">
                                            <p:txEl>
                                              <p:pRg st="0" end="0"/>
                                            </p:txEl>
                                          </p:spTgt>
                                        </p:tgtEl>
                                      </p:cBhvr>
                                    </p:animEffect>
                                    <p:anim calcmode="lin" valueType="num">
                                      <p:cBhvr>
                                        <p:cTn id="11"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2" dur="900" decel="100000" fill="hold"/>
                                        <p:tgtEl>
                                          <p:spTgt spid="41">
                                            <p:txEl>
                                              <p:pRg st="0" end="0"/>
                                            </p:txEl>
                                          </p:spTgt>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41">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2" presetClass="entr" presetSubtype="0" fill="hold" grpId="0" nodeType="clickEffect">
                                  <p:stCondLst>
                                    <p:cond delay="0"/>
                                  </p:stCondLst>
                                  <p:childTnLst>
                                    <p:set>
                                      <p:cBhvr>
                                        <p:cTn id="17" dur="1" fill="hold">
                                          <p:stCondLst>
                                            <p:cond delay="0"/>
                                          </p:stCondLst>
                                        </p:cTn>
                                        <p:tgtEl>
                                          <p:spTgt spid="41">
                                            <p:txEl>
                                              <p:pRg st="1" end="1"/>
                                            </p:txEl>
                                          </p:spTgt>
                                        </p:tgtEl>
                                        <p:attrNameLst>
                                          <p:attrName>style.visibility</p:attrName>
                                        </p:attrNameLst>
                                      </p:cBhvr>
                                      <p:to>
                                        <p:strVal val="visible"/>
                                      </p:to>
                                    </p:set>
                                    <p:animScale>
                                      <p:cBhvr>
                                        <p:cTn id="18" dur="1000" decel="50000" fill="hold">
                                          <p:stCondLst>
                                            <p:cond delay="0"/>
                                          </p:stCondLst>
                                        </p:cTn>
                                        <p:tgtEl>
                                          <p:spTgt spid="41">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41">
                                            <p:txEl>
                                              <p:pRg st="1" end="1"/>
                                            </p:txEl>
                                          </p:spTgt>
                                        </p:tgtEl>
                                        <p:attrNameLst>
                                          <p:attrName>ppt_x</p:attrName>
                                          <p:attrName>ppt_y</p:attrName>
                                        </p:attrNameLst>
                                      </p:cBhvr>
                                    </p:animMotion>
                                    <p:animEffect transition="in" filter="fade">
                                      <p:cBhvr>
                                        <p:cTn id="20" dur="1000"/>
                                        <p:tgtEl>
                                          <p:spTgt spid="4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2" presetClass="entr" presetSubtype="0" fill="hold" grpId="0" nodeType="clickEffect">
                                  <p:stCondLst>
                                    <p:cond delay="0"/>
                                  </p:stCondLst>
                                  <p:childTnLst>
                                    <p:set>
                                      <p:cBhvr>
                                        <p:cTn id="24" dur="1" fill="hold">
                                          <p:stCondLst>
                                            <p:cond delay="0"/>
                                          </p:stCondLst>
                                        </p:cTn>
                                        <p:tgtEl>
                                          <p:spTgt spid="41">
                                            <p:txEl>
                                              <p:pRg st="2" end="2"/>
                                            </p:txEl>
                                          </p:spTgt>
                                        </p:tgtEl>
                                        <p:attrNameLst>
                                          <p:attrName>style.visibility</p:attrName>
                                        </p:attrNameLst>
                                      </p:cBhvr>
                                      <p:to>
                                        <p:strVal val="visible"/>
                                      </p:to>
                                    </p:set>
                                    <p:animScale>
                                      <p:cBhvr>
                                        <p:cTn id="25" dur="1000" decel="50000" fill="hold">
                                          <p:stCondLst>
                                            <p:cond delay="0"/>
                                          </p:stCondLst>
                                        </p:cTn>
                                        <p:tgtEl>
                                          <p:spTgt spid="41">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41">
                                            <p:txEl>
                                              <p:pRg st="2" end="2"/>
                                            </p:txEl>
                                          </p:spTgt>
                                        </p:tgtEl>
                                        <p:attrNameLst>
                                          <p:attrName>ppt_x</p:attrName>
                                          <p:attrName>ppt_y</p:attrName>
                                        </p:attrNameLst>
                                      </p:cBhvr>
                                    </p:animMotion>
                                    <p:animEffect transition="in" filter="fade">
                                      <p:cBhvr>
                                        <p:cTn id="27" dur="1000"/>
                                        <p:tgtEl>
                                          <p:spTgt spid="4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2" presetClass="entr" presetSubtype="0" fill="hold" grpId="0" nodeType="clickEffect">
                                  <p:stCondLst>
                                    <p:cond delay="0"/>
                                  </p:stCondLst>
                                  <p:childTnLst>
                                    <p:set>
                                      <p:cBhvr>
                                        <p:cTn id="31" dur="1" fill="hold">
                                          <p:stCondLst>
                                            <p:cond delay="0"/>
                                          </p:stCondLst>
                                        </p:cTn>
                                        <p:tgtEl>
                                          <p:spTgt spid="41">
                                            <p:txEl>
                                              <p:pRg st="3" end="3"/>
                                            </p:txEl>
                                          </p:spTgt>
                                        </p:tgtEl>
                                        <p:attrNameLst>
                                          <p:attrName>style.visibility</p:attrName>
                                        </p:attrNameLst>
                                      </p:cBhvr>
                                      <p:to>
                                        <p:strVal val="visible"/>
                                      </p:to>
                                    </p:set>
                                    <p:animScale>
                                      <p:cBhvr>
                                        <p:cTn id="32" dur="1000" decel="50000" fill="hold">
                                          <p:stCondLst>
                                            <p:cond delay="0"/>
                                          </p:stCondLst>
                                        </p:cTn>
                                        <p:tgtEl>
                                          <p:spTgt spid="41">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41">
                                            <p:txEl>
                                              <p:pRg st="3" end="3"/>
                                            </p:txEl>
                                          </p:spTgt>
                                        </p:tgtEl>
                                        <p:attrNameLst>
                                          <p:attrName>ppt_x</p:attrName>
                                          <p:attrName>ppt_y</p:attrName>
                                        </p:attrNameLst>
                                      </p:cBhvr>
                                    </p:animMotion>
                                    <p:animEffect transition="in" filter="fade">
                                      <p:cBhvr>
                                        <p:cTn id="34" dur="1000"/>
                                        <p:tgtEl>
                                          <p:spTgt spid="41">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2" presetClass="entr" presetSubtype="0" fill="hold" grpId="0" nodeType="click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Scale>
                                      <p:cBhvr>
                                        <p:cTn id="39" dur="1000" decel="50000" fill="hold">
                                          <p:stCondLst>
                                            <p:cond delay="0"/>
                                          </p:stCondLst>
                                        </p:cTn>
                                        <p:tgtEl>
                                          <p:spTgt spid="41">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41">
                                            <p:txEl>
                                              <p:pRg st="4" end="4"/>
                                            </p:txEl>
                                          </p:spTgt>
                                        </p:tgtEl>
                                        <p:attrNameLst>
                                          <p:attrName>ppt_x</p:attrName>
                                          <p:attrName>ppt_y</p:attrName>
                                        </p:attrNameLst>
                                      </p:cBhvr>
                                    </p:animMotion>
                                    <p:animEffect transition="in" filter="fade">
                                      <p:cBhvr>
                                        <p:cTn id="41" dur="1000"/>
                                        <p:tgtEl>
                                          <p:spTgt spid="41">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2" presetClass="entr" presetSubtype="0" fill="hold" grpId="0" nodeType="clickEffect">
                                  <p:stCondLst>
                                    <p:cond delay="0"/>
                                  </p:stCondLst>
                                  <p:childTnLst>
                                    <p:set>
                                      <p:cBhvr>
                                        <p:cTn id="45" dur="1" fill="hold">
                                          <p:stCondLst>
                                            <p:cond delay="0"/>
                                          </p:stCondLst>
                                        </p:cTn>
                                        <p:tgtEl>
                                          <p:spTgt spid="41">
                                            <p:txEl>
                                              <p:pRg st="5" end="5"/>
                                            </p:txEl>
                                          </p:spTgt>
                                        </p:tgtEl>
                                        <p:attrNameLst>
                                          <p:attrName>style.visibility</p:attrName>
                                        </p:attrNameLst>
                                      </p:cBhvr>
                                      <p:to>
                                        <p:strVal val="visible"/>
                                      </p:to>
                                    </p:set>
                                    <p:animScale>
                                      <p:cBhvr>
                                        <p:cTn id="46" dur="1000" decel="50000" fill="hold">
                                          <p:stCondLst>
                                            <p:cond delay="0"/>
                                          </p:stCondLst>
                                        </p:cTn>
                                        <p:tgtEl>
                                          <p:spTgt spid="41">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41">
                                            <p:txEl>
                                              <p:pRg st="5" end="5"/>
                                            </p:txEl>
                                          </p:spTgt>
                                        </p:tgtEl>
                                        <p:attrNameLst>
                                          <p:attrName>ppt_x</p:attrName>
                                          <p:attrName>ppt_y</p:attrName>
                                        </p:attrNameLst>
                                      </p:cBhvr>
                                    </p:animMotion>
                                    <p:animEffect transition="in" filter="fade">
                                      <p:cBhvr>
                                        <p:cTn id="48" dur="1000"/>
                                        <p:tgtEl>
                                          <p:spTgt spid="41">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2" presetClass="entr" presetSubtype="0" fill="hold" grpId="0" nodeType="clickEffect">
                                  <p:stCondLst>
                                    <p:cond delay="0"/>
                                  </p:stCondLst>
                                  <p:childTnLst>
                                    <p:set>
                                      <p:cBhvr>
                                        <p:cTn id="52" dur="1" fill="hold">
                                          <p:stCondLst>
                                            <p:cond delay="0"/>
                                          </p:stCondLst>
                                        </p:cTn>
                                        <p:tgtEl>
                                          <p:spTgt spid="41">
                                            <p:txEl>
                                              <p:pRg st="6" end="6"/>
                                            </p:txEl>
                                          </p:spTgt>
                                        </p:tgtEl>
                                        <p:attrNameLst>
                                          <p:attrName>style.visibility</p:attrName>
                                        </p:attrNameLst>
                                      </p:cBhvr>
                                      <p:to>
                                        <p:strVal val="visible"/>
                                      </p:to>
                                    </p:set>
                                    <p:animScale>
                                      <p:cBhvr>
                                        <p:cTn id="53" dur="1000" decel="50000" fill="hold">
                                          <p:stCondLst>
                                            <p:cond delay="0"/>
                                          </p:stCondLst>
                                        </p:cTn>
                                        <p:tgtEl>
                                          <p:spTgt spid="41">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41">
                                            <p:txEl>
                                              <p:pRg st="6" end="6"/>
                                            </p:txEl>
                                          </p:spTgt>
                                        </p:tgtEl>
                                        <p:attrNameLst>
                                          <p:attrName>ppt_x</p:attrName>
                                          <p:attrName>ppt_y</p:attrName>
                                        </p:attrNameLst>
                                      </p:cBhvr>
                                    </p:animMotion>
                                    <p:animEffect transition="in" filter="fade">
                                      <p:cBhvr>
                                        <p:cTn id="55" dur="1000"/>
                                        <p:tgtEl>
                                          <p:spTgt spid="41">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2" presetClass="entr" presetSubtype="0" fill="hold" grpId="0" nodeType="clickEffect">
                                  <p:stCondLst>
                                    <p:cond delay="0"/>
                                  </p:stCondLst>
                                  <p:childTnLst>
                                    <p:set>
                                      <p:cBhvr>
                                        <p:cTn id="59" dur="1" fill="hold">
                                          <p:stCondLst>
                                            <p:cond delay="0"/>
                                          </p:stCondLst>
                                        </p:cTn>
                                        <p:tgtEl>
                                          <p:spTgt spid="41">
                                            <p:txEl>
                                              <p:pRg st="7" end="7"/>
                                            </p:txEl>
                                          </p:spTgt>
                                        </p:tgtEl>
                                        <p:attrNameLst>
                                          <p:attrName>style.visibility</p:attrName>
                                        </p:attrNameLst>
                                      </p:cBhvr>
                                      <p:to>
                                        <p:strVal val="visible"/>
                                      </p:to>
                                    </p:set>
                                    <p:animScale>
                                      <p:cBhvr>
                                        <p:cTn id="60" dur="1000" decel="50000" fill="hold">
                                          <p:stCondLst>
                                            <p:cond delay="0"/>
                                          </p:stCondLst>
                                        </p:cTn>
                                        <p:tgtEl>
                                          <p:spTgt spid="41">
                                            <p:txEl>
                                              <p:pRg st="7" end="7"/>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41">
                                            <p:txEl>
                                              <p:pRg st="7" end="7"/>
                                            </p:txEl>
                                          </p:spTgt>
                                        </p:tgtEl>
                                        <p:attrNameLst>
                                          <p:attrName>ppt_x</p:attrName>
                                          <p:attrName>ppt_y</p:attrName>
                                        </p:attrNameLst>
                                      </p:cBhvr>
                                    </p:animMotion>
                                    <p:animEffect transition="in" filter="fade">
                                      <p:cBhvr>
                                        <p:cTn id="62" dur="1000"/>
                                        <p:tgtEl>
                                          <p:spTgt spid="41">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2" presetClass="entr" presetSubtype="0" fill="hold" grpId="0" nodeType="clickEffect">
                                  <p:stCondLst>
                                    <p:cond delay="0"/>
                                  </p:stCondLst>
                                  <p:childTnLst>
                                    <p:set>
                                      <p:cBhvr>
                                        <p:cTn id="66" dur="1" fill="hold">
                                          <p:stCondLst>
                                            <p:cond delay="0"/>
                                          </p:stCondLst>
                                        </p:cTn>
                                        <p:tgtEl>
                                          <p:spTgt spid="41">
                                            <p:txEl>
                                              <p:pRg st="8" end="8"/>
                                            </p:txEl>
                                          </p:spTgt>
                                        </p:tgtEl>
                                        <p:attrNameLst>
                                          <p:attrName>style.visibility</p:attrName>
                                        </p:attrNameLst>
                                      </p:cBhvr>
                                      <p:to>
                                        <p:strVal val="visible"/>
                                      </p:to>
                                    </p:set>
                                    <p:animScale>
                                      <p:cBhvr>
                                        <p:cTn id="67" dur="1000" decel="50000" fill="hold">
                                          <p:stCondLst>
                                            <p:cond delay="0"/>
                                          </p:stCondLst>
                                        </p:cTn>
                                        <p:tgtEl>
                                          <p:spTgt spid="41">
                                            <p:txEl>
                                              <p:pRg st="8" end="8"/>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1000" decel="50000" fill="hold">
                                          <p:stCondLst>
                                            <p:cond delay="0"/>
                                          </p:stCondLst>
                                        </p:cTn>
                                        <p:tgtEl>
                                          <p:spTgt spid="41">
                                            <p:txEl>
                                              <p:pRg st="8" end="8"/>
                                            </p:txEl>
                                          </p:spTgt>
                                        </p:tgtEl>
                                        <p:attrNameLst>
                                          <p:attrName>ppt_x</p:attrName>
                                          <p:attrName>ppt_y</p:attrName>
                                        </p:attrNameLst>
                                      </p:cBhvr>
                                    </p:animMotion>
                                    <p:animEffect transition="in" filter="fade">
                                      <p:cBhvr>
                                        <p:cTn id="69" dur="1000"/>
                                        <p:tgtEl>
                                          <p:spTgt spid="41">
                                            <p:txEl>
                                              <p:pRg st="8" end="8"/>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52" presetClass="entr" presetSubtype="0" fill="hold" grpId="0" nodeType="clickEffect">
                                  <p:stCondLst>
                                    <p:cond delay="0"/>
                                  </p:stCondLst>
                                  <p:childTnLst>
                                    <p:set>
                                      <p:cBhvr>
                                        <p:cTn id="73" dur="1" fill="hold">
                                          <p:stCondLst>
                                            <p:cond delay="0"/>
                                          </p:stCondLst>
                                        </p:cTn>
                                        <p:tgtEl>
                                          <p:spTgt spid="41">
                                            <p:txEl>
                                              <p:pRg st="9" end="9"/>
                                            </p:txEl>
                                          </p:spTgt>
                                        </p:tgtEl>
                                        <p:attrNameLst>
                                          <p:attrName>style.visibility</p:attrName>
                                        </p:attrNameLst>
                                      </p:cBhvr>
                                      <p:to>
                                        <p:strVal val="visible"/>
                                      </p:to>
                                    </p:set>
                                    <p:animScale>
                                      <p:cBhvr>
                                        <p:cTn id="74" dur="1000" decel="50000" fill="hold">
                                          <p:stCondLst>
                                            <p:cond delay="0"/>
                                          </p:stCondLst>
                                        </p:cTn>
                                        <p:tgtEl>
                                          <p:spTgt spid="41">
                                            <p:txEl>
                                              <p:pRg st="9" end="9"/>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5" dur="1000" decel="50000" fill="hold">
                                          <p:stCondLst>
                                            <p:cond delay="0"/>
                                          </p:stCondLst>
                                        </p:cTn>
                                        <p:tgtEl>
                                          <p:spTgt spid="41">
                                            <p:txEl>
                                              <p:pRg st="9" end="9"/>
                                            </p:txEl>
                                          </p:spTgt>
                                        </p:tgtEl>
                                        <p:attrNameLst>
                                          <p:attrName>ppt_x</p:attrName>
                                          <p:attrName>ppt_y</p:attrName>
                                        </p:attrNameLst>
                                      </p:cBhvr>
                                    </p:animMotion>
                                    <p:animEffect transition="in" filter="fade">
                                      <p:cBhvr>
                                        <p:cTn id="76" dur="1000"/>
                                        <p:tgtEl>
                                          <p:spTgt spid="41">
                                            <p:txEl>
                                              <p:pRg st="9" end="9"/>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52" presetClass="entr" presetSubtype="0" fill="hold" grpId="0" nodeType="clickEffect">
                                  <p:stCondLst>
                                    <p:cond delay="0"/>
                                  </p:stCondLst>
                                  <p:childTnLst>
                                    <p:set>
                                      <p:cBhvr>
                                        <p:cTn id="80" dur="1" fill="hold">
                                          <p:stCondLst>
                                            <p:cond delay="0"/>
                                          </p:stCondLst>
                                        </p:cTn>
                                        <p:tgtEl>
                                          <p:spTgt spid="41">
                                            <p:txEl>
                                              <p:pRg st="10" end="10"/>
                                            </p:txEl>
                                          </p:spTgt>
                                        </p:tgtEl>
                                        <p:attrNameLst>
                                          <p:attrName>style.visibility</p:attrName>
                                        </p:attrNameLst>
                                      </p:cBhvr>
                                      <p:to>
                                        <p:strVal val="visible"/>
                                      </p:to>
                                    </p:set>
                                    <p:animScale>
                                      <p:cBhvr>
                                        <p:cTn id="81" dur="1000" decel="50000" fill="hold">
                                          <p:stCondLst>
                                            <p:cond delay="0"/>
                                          </p:stCondLst>
                                        </p:cTn>
                                        <p:tgtEl>
                                          <p:spTgt spid="41">
                                            <p:txEl>
                                              <p:pRg st="10" end="1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2" dur="1000" decel="50000" fill="hold">
                                          <p:stCondLst>
                                            <p:cond delay="0"/>
                                          </p:stCondLst>
                                        </p:cTn>
                                        <p:tgtEl>
                                          <p:spTgt spid="41">
                                            <p:txEl>
                                              <p:pRg st="10" end="10"/>
                                            </p:txEl>
                                          </p:spTgt>
                                        </p:tgtEl>
                                        <p:attrNameLst>
                                          <p:attrName>ppt_x</p:attrName>
                                          <p:attrName>ppt_y</p:attrName>
                                        </p:attrNameLst>
                                      </p:cBhvr>
                                    </p:animMotion>
                                    <p:animEffect transition="in" filter="fade">
                                      <p:cBhvr>
                                        <p:cTn id="83" dur="1000"/>
                                        <p:tgtEl>
                                          <p:spTgt spid="41">
                                            <p:txEl>
                                              <p:pRg st="10" end="1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52" presetClass="entr" presetSubtype="0" fill="hold" grpId="0" nodeType="clickEffect">
                                  <p:stCondLst>
                                    <p:cond delay="0"/>
                                  </p:stCondLst>
                                  <p:childTnLst>
                                    <p:set>
                                      <p:cBhvr>
                                        <p:cTn id="87" dur="1" fill="hold">
                                          <p:stCondLst>
                                            <p:cond delay="0"/>
                                          </p:stCondLst>
                                        </p:cTn>
                                        <p:tgtEl>
                                          <p:spTgt spid="41">
                                            <p:txEl>
                                              <p:pRg st="11" end="11"/>
                                            </p:txEl>
                                          </p:spTgt>
                                        </p:tgtEl>
                                        <p:attrNameLst>
                                          <p:attrName>style.visibility</p:attrName>
                                        </p:attrNameLst>
                                      </p:cBhvr>
                                      <p:to>
                                        <p:strVal val="visible"/>
                                      </p:to>
                                    </p:set>
                                    <p:animScale>
                                      <p:cBhvr>
                                        <p:cTn id="88" dur="1000" decel="50000" fill="hold">
                                          <p:stCondLst>
                                            <p:cond delay="0"/>
                                          </p:stCondLst>
                                        </p:cTn>
                                        <p:tgtEl>
                                          <p:spTgt spid="41">
                                            <p:txEl>
                                              <p:pRg st="11" end="1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9" dur="1000" decel="50000" fill="hold">
                                          <p:stCondLst>
                                            <p:cond delay="0"/>
                                          </p:stCondLst>
                                        </p:cTn>
                                        <p:tgtEl>
                                          <p:spTgt spid="41">
                                            <p:txEl>
                                              <p:pRg st="11" end="11"/>
                                            </p:txEl>
                                          </p:spTgt>
                                        </p:tgtEl>
                                        <p:attrNameLst>
                                          <p:attrName>ppt_x</p:attrName>
                                          <p:attrName>ppt_y</p:attrName>
                                        </p:attrNameLst>
                                      </p:cBhvr>
                                    </p:animMotion>
                                    <p:animEffect transition="in" filter="fade">
                                      <p:cBhvr>
                                        <p:cTn id="90" dur="1000"/>
                                        <p:tgtEl>
                                          <p:spTgt spid="41">
                                            <p:txEl>
                                              <p:pRg st="11" end="1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1"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1000" fill="hold"/>
                                        <p:tgtEl>
                                          <p:spTgt spid="6"/>
                                        </p:tgtEl>
                                        <p:attrNameLst>
                                          <p:attrName>ppt_x</p:attrName>
                                        </p:attrNameLst>
                                      </p:cBhvr>
                                      <p:tavLst>
                                        <p:tav tm="0">
                                          <p:val>
                                            <p:strVal val="#ppt_x"/>
                                          </p:val>
                                        </p:tav>
                                        <p:tav tm="100000">
                                          <p:val>
                                            <p:strVal val="#ppt_x"/>
                                          </p:val>
                                        </p:tav>
                                      </p:tavLst>
                                    </p:anim>
                                    <p:anim calcmode="lin" valueType="num">
                                      <p:cBhvr additive="base">
                                        <p:cTn id="96" dur="1000" fill="hold"/>
                                        <p:tgtEl>
                                          <p:spTgt spid="6"/>
                                        </p:tgtEl>
                                        <p:attrNameLst>
                                          <p:attrName>ppt_y</p:attrName>
                                        </p:attrNameLst>
                                      </p:cBhvr>
                                      <p:tavLst>
                                        <p:tav tm="0">
                                          <p:val>
                                            <p:strVal val="0-#ppt_h/2"/>
                                          </p:val>
                                        </p:tav>
                                        <p:tav tm="100000">
                                          <p:val>
                                            <p:strVal val="#ppt_y"/>
                                          </p:val>
                                        </p:tav>
                                      </p:tavLst>
                                    </p:anim>
                                  </p:childTnLst>
                                </p:cTn>
                              </p:par>
                            </p:childTnLst>
                          </p:cTn>
                        </p:par>
                        <p:par>
                          <p:cTn id="97" fill="hold">
                            <p:stCondLst>
                              <p:cond delay="1000"/>
                            </p:stCondLst>
                            <p:childTnLst>
                              <p:par>
                                <p:cTn id="98" presetID="6" presetClass="emph" presetSubtype="0" fill="hold" grpId="1" nodeType="afterEffect">
                                  <p:stCondLst>
                                    <p:cond delay="0"/>
                                  </p:stCondLst>
                                  <p:childTnLst>
                                    <p:animScale>
                                      <p:cBhvr>
                                        <p:cTn id="99" dur="2000" fill="hold"/>
                                        <p:tgtEl>
                                          <p:spTgt spid="6"/>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6" grpId="0"/>
      <p:bldP spid="6"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he Passion of The Christ"/>
          <p:cNvPicPr>
            <a:picLocks noChangeAspect="1" noChangeArrowheads="1"/>
          </p:cNvPicPr>
          <p:nvPr/>
        </p:nvPicPr>
        <p:blipFill>
          <a:blip r:embed="rId3"/>
          <a:srcRect/>
          <a:stretch>
            <a:fillRect/>
          </a:stretch>
        </p:blipFill>
        <p:spPr bwMode="auto">
          <a:xfrm rot="21228311">
            <a:off x="1230839" y="2196932"/>
            <a:ext cx="9362837" cy="4525371"/>
          </a:xfrm>
          <a:prstGeom prst="rect">
            <a:avLst/>
          </a:prstGeom>
          <a:noFill/>
          <a:effectLst>
            <a:outerShdw blurRad="50800" dist="317500" dir="2700000" algn="tl" rotWithShape="0">
              <a:prstClr val="black"/>
            </a:outerShdw>
            <a:softEdge rad="317500"/>
          </a:effectLst>
        </p:spPr>
      </p:pic>
      <p:sp>
        <p:nvSpPr>
          <p:cNvPr id="30" name="Who is JESUS?"/>
          <p:cNvSpPr txBox="1">
            <a:spLocks noChangeArrowheads="1"/>
          </p:cNvSpPr>
          <p:nvPr/>
        </p:nvSpPr>
        <p:spPr bwMode="auto">
          <a:xfrm>
            <a:off x="2533402" y="201881"/>
            <a:ext cx="6982692" cy="597573"/>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spc="-100" dirty="0">
                <a:ln w="11430"/>
                <a:solidFill>
                  <a:srgbClr val="FA6500"/>
                </a:solidFill>
                <a:effectLst>
                  <a:outerShdw blurRad="127000" dist="114300" dir="3000000" algn="tl">
                    <a:srgbClr val="000000"/>
                  </a:outerShdw>
                  <a:reflection blurRad="6350" stA="50000" endA="300" endPos="50000" dist="29997" dir="5400000" sy="-100000" algn="bl" rotWithShape="0"/>
                </a:effectLst>
                <a:latin typeface="Impact" pitchFamily="34" charset="0"/>
                <a:cs typeface="Tahoma" pitchFamily="34" charset="0"/>
              </a:rPr>
              <a:t>Who is JESUS?</a:t>
            </a:r>
            <a:endParaRPr lang="en-US" sz="4800" b="1" spc="-100" dirty="0">
              <a:ln w="11430"/>
              <a:solidFill>
                <a:srgbClr val="FA6500"/>
              </a:solidFill>
              <a:effectLst>
                <a:outerShdw blurRad="127000" dist="114300" dir="3000000" algn="tl">
                  <a:srgbClr val="000000"/>
                </a:outerShdw>
                <a:reflection blurRad="6350" stA="50000" endA="300" endPos="50000" dist="29997" dir="5400000" sy="-100000" algn="bl" rotWithShape="0"/>
              </a:effectLst>
              <a:latin typeface="Impact" pitchFamily="34" charset="0"/>
              <a:cs typeface="Tahoma" pitchFamily="34" charset="0"/>
            </a:endParaRPr>
          </a:p>
        </p:txBody>
      </p:sp>
      <p:grpSp>
        <p:nvGrpSpPr>
          <p:cNvPr id="8" name="Group 7"/>
          <p:cNvGrpSpPr/>
          <p:nvPr/>
        </p:nvGrpSpPr>
        <p:grpSpPr>
          <a:xfrm>
            <a:off x="1654625" y="1037376"/>
            <a:ext cx="8728362" cy="5517330"/>
            <a:chOff x="190007" y="942371"/>
            <a:chExt cx="8728362" cy="5517330"/>
          </a:xfrm>
        </p:grpSpPr>
        <p:sp>
          <p:nvSpPr>
            <p:cNvPr id="41" name="Text Box"/>
            <p:cNvSpPr txBox="1">
              <a:spLocks noChangeArrowheads="1"/>
            </p:cNvSpPr>
            <p:nvPr/>
          </p:nvSpPr>
          <p:spPr bwMode="auto">
            <a:xfrm>
              <a:off x="190007" y="4243710"/>
              <a:ext cx="8728362" cy="2215991"/>
            </a:xfrm>
            <a:prstGeom prst="rect">
              <a:avLst/>
            </a:prstGeom>
            <a:noFill/>
            <a:ln w="12700">
              <a:noFill/>
              <a:miter lim="800000"/>
              <a:headEnd type="none" w="sm" len="sm"/>
              <a:tailEnd type="none" w="sm" len="sm"/>
            </a:ln>
            <a:effectLst/>
          </p:spPr>
          <p:txBody>
            <a:bodyPr wrap="square" lIns="0" tIns="0" rIns="0" bIns="0">
              <a:spAutoFit/>
            </a:bodyPr>
            <a:lstStyle/>
            <a:p>
              <a:pPr marL="166688">
                <a:lnSpc>
                  <a:spcPct val="80000"/>
                </a:lnSpc>
                <a:spcBef>
                  <a:spcPts val="1500"/>
                </a:spcBef>
                <a:buClr>
                  <a:srgbClr val="FA6500"/>
                </a:buClr>
                <a:buSzPct val="105000"/>
                <a:defRPr/>
              </a:pPr>
              <a:r>
                <a:rPr lang="en-US" sz="3600" i="1" spc="-100" dirty="0">
                  <a:effectLst>
                    <a:glow rad="63500">
                      <a:srgbClr val="000000">
                        <a:alpha val="40000"/>
                      </a:srgbClr>
                    </a:glow>
                    <a:outerShdw blurRad="38100" dist="63500" dir="2700000" algn="tl" rotWithShape="0">
                      <a:prstClr val="black"/>
                    </a:outerShdw>
                  </a:effectLst>
                  <a:latin typeface="Cambria" pitchFamily="18" charset="0"/>
                </a:rPr>
                <a:t>A man who was merely a man and said the sort of things Jesus said would not be a great moral teacher.  He would rather be a lunatic - on a level with the man who says he is a poached egg ― or else he would be the Devil of Hell…”</a:t>
              </a:r>
            </a:p>
          </p:txBody>
        </p:sp>
        <p:sp>
          <p:nvSpPr>
            <p:cNvPr id="7" name="Text Box"/>
            <p:cNvSpPr txBox="1">
              <a:spLocks noChangeArrowheads="1"/>
            </p:cNvSpPr>
            <p:nvPr/>
          </p:nvSpPr>
          <p:spPr bwMode="auto">
            <a:xfrm>
              <a:off x="190007" y="942371"/>
              <a:ext cx="6198921" cy="3296287"/>
            </a:xfrm>
            <a:prstGeom prst="rect">
              <a:avLst/>
            </a:prstGeom>
            <a:noFill/>
            <a:ln w="12700">
              <a:noFill/>
              <a:miter lim="800000"/>
              <a:headEnd type="none" w="sm" len="sm"/>
              <a:tailEnd type="none" w="sm" len="sm"/>
            </a:ln>
            <a:effectLst/>
          </p:spPr>
          <p:txBody>
            <a:bodyPr wrap="square" lIns="0" tIns="0" rIns="0" bIns="0">
              <a:spAutoFit/>
            </a:bodyPr>
            <a:lstStyle/>
            <a:p>
              <a:pPr marL="166688" indent="-166688">
                <a:lnSpc>
                  <a:spcPct val="85000"/>
                </a:lnSpc>
                <a:spcBef>
                  <a:spcPts val="1500"/>
                </a:spcBef>
                <a:buClr>
                  <a:srgbClr val="FA6500"/>
                </a:buClr>
                <a:buSzPct val="105000"/>
                <a:defRPr/>
              </a:pPr>
              <a:r>
                <a:rPr lang="en-US" sz="3600" i="1" spc="-100" dirty="0">
                  <a:effectLst>
                    <a:glow rad="63500">
                      <a:srgbClr val="000000">
                        <a:alpha val="40000"/>
                      </a:srgbClr>
                    </a:glow>
                    <a:outerShdw blurRad="38100" dist="63500" dir="2700000" algn="tl" rotWithShape="0">
                      <a:prstClr val="black"/>
                    </a:outerShdw>
                  </a:effectLst>
                  <a:latin typeface="Cambria" pitchFamily="18" charset="0"/>
                </a:rPr>
                <a:t>“I am trying here to prevent anyone saying the really foolish things that people often say about Him:  ‘I'm ready to accept Jesus as a great moral teacher, but I don't accept His claim to be God.’  That is the one thing we must not say.  </a:t>
              </a:r>
            </a:p>
          </p:txBody>
        </p:sp>
      </p:grpSp>
      <p:grpSp>
        <p:nvGrpSpPr>
          <p:cNvPr id="10" name="Group 9"/>
          <p:cNvGrpSpPr/>
          <p:nvPr/>
        </p:nvGrpSpPr>
        <p:grpSpPr>
          <a:xfrm>
            <a:off x="8160255" y="1205120"/>
            <a:ext cx="2124347" cy="2889719"/>
            <a:chOff x="6612507" y="1026989"/>
            <a:chExt cx="2124347" cy="2889719"/>
          </a:xfrm>
        </p:grpSpPr>
        <p:pic>
          <p:nvPicPr>
            <p:cNvPr id="6" name="Picture 3" descr="auto1"/>
            <p:cNvPicPr>
              <a:picLocks noChangeAspect="1" noChangeArrowheads="1"/>
            </p:cNvPicPr>
            <p:nvPr/>
          </p:nvPicPr>
          <p:blipFill>
            <a:blip r:embed="rId4" cstate="screen">
              <a:duotone>
                <a:prstClr val="black"/>
                <a:srgbClr val="D9C3A5">
                  <a:tint val="50000"/>
                  <a:satMod val="180000"/>
                </a:srgbClr>
              </a:duotone>
              <a:lum contrast="10000"/>
            </a:blip>
            <a:srcRect/>
            <a:stretch>
              <a:fillRect/>
            </a:stretch>
          </p:blipFill>
          <p:spPr bwMode="auto">
            <a:xfrm rot="180000" flipH="1">
              <a:off x="6667454" y="1026989"/>
              <a:ext cx="2069400" cy="2889719"/>
            </a:xfrm>
            <a:prstGeom prst="rect">
              <a:avLst/>
            </a:prstGeom>
            <a:noFill/>
            <a:ln w="9525">
              <a:noFill/>
              <a:miter lim="800000"/>
              <a:headEnd/>
              <a:tailEnd/>
            </a:ln>
            <a:effectLst>
              <a:glow rad="228600">
                <a:schemeClr val="accent3">
                  <a:satMod val="175000"/>
                  <a:alpha val="40000"/>
                </a:schemeClr>
              </a:glow>
              <a:outerShdw blurRad="190500" dist="317500" dir="2700000" algn="tl" rotWithShape="0">
                <a:prstClr val="black">
                  <a:alpha val="98000"/>
                </a:prstClr>
              </a:outerShdw>
            </a:effectLst>
          </p:spPr>
        </p:pic>
        <p:sp>
          <p:nvSpPr>
            <p:cNvPr id="9" name="Rectangle 559"/>
            <p:cNvSpPr>
              <a:spLocks noChangeArrowheads="1"/>
            </p:cNvSpPr>
            <p:nvPr/>
          </p:nvSpPr>
          <p:spPr bwMode="auto">
            <a:xfrm rot="180000">
              <a:off x="6612507" y="3101529"/>
              <a:ext cx="2106030" cy="812530"/>
            </a:xfrm>
            <a:prstGeom prst="rect">
              <a:avLst/>
            </a:prstGeom>
            <a:noFill/>
            <a:ln w="9525">
              <a:noFill/>
              <a:miter lim="800000"/>
              <a:headEnd/>
              <a:tailEnd/>
            </a:ln>
          </p:spPr>
          <p:txBody>
            <a:bodyPr wrap="square" lIns="0" tIns="0" rIns="0" bIns="0">
              <a:spAutoFit/>
            </a:bodyPr>
            <a:lstStyle/>
            <a:p>
              <a:pPr algn="ctr">
                <a:lnSpc>
                  <a:spcPct val="80000"/>
                </a:lnSpc>
              </a:pPr>
              <a:r>
                <a:rPr lang="en-US" sz="2600" dirty="0">
                  <a:solidFill>
                    <a:schemeClr val="accent3"/>
                  </a:solidFill>
                  <a:effectLst>
                    <a:glow rad="101600">
                      <a:srgbClr val="000000">
                        <a:alpha val="40000"/>
                      </a:srgbClr>
                    </a:glow>
                    <a:outerShdw blurRad="63500" dist="50800" dir="2700000" algn="tl" rotWithShape="0">
                      <a:prstClr val="black"/>
                    </a:outerShdw>
                  </a:effectLst>
                  <a:latin typeface="Arial Black" pitchFamily="34" charset="0"/>
                </a:rPr>
                <a:t>C.S. Lewis</a:t>
              </a:r>
            </a:p>
            <a:p>
              <a:pPr algn="ctr">
                <a:lnSpc>
                  <a:spcPct val="80000"/>
                </a:lnSpc>
              </a:pPr>
              <a:r>
                <a:rPr lang="en-US" sz="2000" dirty="0">
                  <a:effectLst>
                    <a:glow rad="101600">
                      <a:srgbClr val="000000">
                        <a:alpha val="40000"/>
                      </a:srgbClr>
                    </a:glow>
                    <a:outerShdw blurRad="63500" dist="50800" dir="2700000" algn="tl" rotWithShape="0">
                      <a:prstClr val="black"/>
                    </a:outerShdw>
                  </a:effectLst>
                  <a:latin typeface="Impact" pitchFamily="34" charset="0"/>
                </a:rPr>
                <a:t>Mere Christianity,</a:t>
              </a:r>
              <a:r>
                <a:rPr lang="en-US" sz="2000" dirty="0">
                  <a:solidFill>
                    <a:schemeClr val="accent3"/>
                  </a:solidFill>
                  <a:effectLst>
                    <a:glow rad="101600">
                      <a:srgbClr val="000000">
                        <a:alpha val="40000"/>
                      </a:srgbClr>
                    </a:glow>
                    <a:outerShdw blurRad="63500" dist="50800" dir="2700000" algn="tl" rotWithShape="0">
                      <a:prstClr val="black"/>
                    </a:outerShdw>
                  </a:effectLst>
                  <a:latin typeface="Impact" pitchFamily="34" charset="0"/>
                </a:rPr>
                <a:t> </a:t>
              </a:r>
              <a:br>
                <a:rPr lang="en-US" sz="2000" dirty="0">
                  <a:solidFill>
                    <a:schemeClr val="accent3"/>
                  </a:solidFill>
                  <a:effectLst>
                    <a:glow rad="101600">
                      <a:srgbClr val="000000">
                        <a:alpha val="40000"/>
                      </a:srgbClr>
                    </a:glow>
                    <a:outerShdw blurRad="63500" dist="50800" dir="2700000" algn="tl" rotWithShape="0">
                      <a:prstClr val="black"/>
                    </a:outerShdw>
                  </a:effectLst>
                  <a:latin typeface="Impact" pitchFamily="34" charset="0"/>
                </a:rPr>
              </a:br>
              <a:r>
                <a:rPr lang="en-US" sz="2000" dirty="0">
                  <a:effectLst>
                    <a:glow rad="101600">
                      <a:srgbClr val="000000">
                        <a:alpha val="40000"/>
                      </a:srgbClr>
                    </a:glow>
                    <a:outerShdw blurRad="63500" dist="50800" dir="2700000" algn="tl" rotWithShape="0">
                      <a:prstClr val="black"/>
                    </a:outerShdw>
                  </a:effectLst>
                  <a:latin typeface="Impact" pitchFamily="34" charset="0"/>
                </a:rPr>
                <a:t>pp. 55-56</a:t>
              </a:r>
            </a:p>
          </p:txBody>
        </p:sp>
      </p:grpSp>
    </p:spTree>
    <p:extLst>
      <p:ext uri="{BB962C8B-B14F-4D97-AF65-F5344CB8AC3E}">
        <p14:creationId xmlns:p14="http://schemas.microsoft.com/office/powerpoint/2010/main" val="2862325621"/>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65"/>
                                      </p:to>
                                    </p:set>
                                    <p:animEffect filter="image" prLst="opacity: 0.65">
                                      <p:cBhvr rctx="IE">
                                        <p:cTn id="7" dur="indefinite"/>
                                        <p:tgtEl>
                                          <p:spTgt spid="5"/>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Who is JESUS?"/>
          <p:cNvSpPr txBox="1">
            <a:spLocks noChangeArrowheads="1"/>
          </p:cNvSpPr>
          <p:nvPr/>
        </p:nvSpPr>
        <p:spPr bwMode="auto">
          <a:xfrm>
            <a:off x="2533402" y="201881"/>
            <a:ext cx="6982692" cy="597573"/>
          </a:xfrm>
          <a:prstGeom prst="rect">
            <a:avLst/>
          </a:prstGeom>
          <a:noFill/>
          <a:ln w="9525">
            <a:noFill/>
            <a:miter lim="800000"/>
            <a:headEnd/>
            <a:tailEnd/>
          </a:ln>
          <a:effectLst/>
        </p:spPr>
        <p:txBody>
          <a:bodyPr vert="horz" wrap="square" lIns="0" tIns="0" rIns="0" bIns="0" numCol="1" anchor="t" anchorCtr="0" compatLnSpc="1">
            <a:prstTxWarp prst="textPlain">
              <a:avLst/>
            </a:prstTxWarp>
            <a:spAutoFit/>
            <a:scene3d>
              <a:camera prst="orthographicFront"/>
              <a:lightRig rig="twoPt" dir="tl"/>
            </a:scene3d>
            <a:sp3d extrusionH="44450" contourW="12700" prstMaterial="metal">
              <a:bevelT w="50800" h="25400"/>
              <a:extrusionClr>
                <a:schemeClr val="tx1"/>
              </a:extrusionClr>
              <a:contourClr>
                <a:srgbClr val="000000"/>
              </a:contourClr>
            </a:sp3d>
          </a:bodyPr>
          <a:lstStyle/>
          <a:p>
            <a:pPr algn="ctr">
              <a:lnSpc>
                <a:spcPct val="90000"/>
              </a:lnSpc>
              <a:defRPr/>
            </a:pPr>
            <a:r>
              <a:rPr lang="en-US" sz="4800" spc="-100" dirty="0">
                <a:ln w="11430"/>
                <a:solidFill>
                  <a:srgbClr val="FA6500"/>
                </a:solidFill>
                <a:effectLst>
                  <a:outerShdw blurRad="127000" dist="114300" dir="3000000" algn="tl">
                    <a:srgbClr val="000000"/>
                  </a:outerShdw>
                  <a:reflection blurRad="6350" stA="50000" endA="300" endPos="50000" dist="29997" dir="5400000" sy="-100000" algn="bl" rotWithShape="0"/>
                </a:effectLst>
                <a:latin typeface="Impact" pitchFamily="34" charset="0"/>
                <a:cs typeface="Tahoma" pitchFamily="34" charset="0"/>
              </a:rPr>
              <a:t>Who is JESUS?</a:t>
            </a:r>
            <a:endParaRPr lang="en-US" sz="4800" b="1" spc="-100" dirty="0">
              <a:ln w="11430"/>
              <a:solidFill>
                <a:srgbClr val="FA6500"/>
              </a:solidFill>
              <a:effectLst>
                <a:outerShdw blurRad="127000" dist="114300" dir="3000000" algn="tl">
                  <a:srgbClr val="000000"/>
                </a:outerShdw>
                <a:reflection blurRad="6350" stA="50000" endA="300" endPos="50000" dist="29997" dir="5400000" sy="-100000" algn="bl" rotWithShape="0"/>
              </a:effectLst>
              <a:latin typeface="Impact" pitchFamily="34" charset="0"/>
              <a:cs typeface="Tahoma" pitchFamily="34" charset="0"/>
            </a:endParaRPr>
          </a:p>
        </p:txBody>
      </p:sp>
      <p:grpSp>
        <p:nvGrpSpPr>
          <p:cNvPr id="2" name="Group 7"/>
          <p:cNvGrpSpPr/>
          <p:nvPr/>
        </p:nvGrpSpPr>
        <p:grpSpPr>
          <a:xfrm>
            <a:off x="1690250" y="1061126"/>
            <a:ext cx="8728362" cy="5485738"/>
            <a:chOff x="190007" y="942371"/>
            <a:chExt cx="8728362" cy="5485738"/>
          </a:xfrm>
        </p:grpSpPr>
        <p:sp>
          <p:nvSpPr>
            <p:cNvPr id="41" name="Text Box"/>
            <p:cNvSpPr txBox="1">
              <a:spLocks noChangeArrowheads="1"/>
            </p:cNvSpPr>
            <p:nvPr/>
          </p:nvSpPr>
          <p:spPr bwMode="auto">
            <a:xfrm>
              <a:off x="190007" y="4433717"/>
              <a:ext cx="8728362" cy="1994392"/>
            </a:xfrm>
            <a:prstGeom prst="rect">
              <a:avLst/>
            </a:prstGeom>
            <a:noFill/>
            <a:ln w="12700">
              <a:noFill/>
              <a:miter lim="800000"/>
              <a:headEnd type="none" w="sm" len="sm"/>
              <a:tailEnd type="none" w="sm" len="sm"/>
            </a:ln>
            <a:effectLst/>
          </p:spPr>
          <p:txBody>
            <a:bodyPr wrap="square" lIns="0" tIns="0" rIns="0" bIns="0">
              <a:spAutoFit/>
            </a:bodyPr>
            <a:lstStyle/>
            <a:p>
              <a:pPr marL="166688">
                <a:lnSpc>
                  <a:spcPct val="90000"/>
                </a:lnSpc>
                <a:spcBef>
                  <a:spcPts val="1500"/>
                </a:spcBef>
                <a:buClr>
                  <a:srgbClr val="FA6500"/>
                </a:buClr>
                <a:buSzPct val="105000"/>
                <a:defRPr/>
              </a:pPr>
              <a:r>
                <a:rPr lang="en-US" sz="3600" i="1" spc="-100" dirty="0">
                  <a:effectLst>
                    <a:glow rad="63500">
                      <a:srgbClr val="000000">
                        <a:alpha val="40000"/>
                      </a:srgbClr>
                    </a:glow>
                    <a:outerShdw blurRad="38100" dist="63500" dir="2700000" algn="tl" rotWithShape="0">
                      <a:prstClr val="black"/>
                    </a:outerShdw>
                  </a:effectLst>
                  <a:latin typeface="Cambria" pitchFamily="18" charset="0"/>
                </a:rPr>
                <a:t>Him Lord and God.  But let us not come with any patronizing nonsense about His being a great human teacher.  He has not left that open to us.  He did not intend to.”</a:t>
              </a:r>
            </a:p>
          </p:txBody>
        </p:sp>
        <p:sp>
          <p:nvSpPr>
            <p:cNvPr id="7" name="Text Box"/>
            <p:cNvSpPr txBox="1">
              <a:spLocks noChangeArrowheads="1"/>
            </p:cNvSpPr>
            <p:nvPr/>
          </p:nvSpPr>
          <p:spPr bwMode="auto">
            <a:xfrm>
              <a:off x="190007" y="942371"/>
              <a:ext cx="6198921" cy="3490186"/>
            </a:xfrm>
            <a:prstGeom prst="rect">
              <a:avLst/>
            </a:prstGeom>
            <a:noFill/>
            <a:ln w="12700">
              <a:noFill/>
              <a:miter lim="800000"/>
              <a:headEnd type="none" w="sm" len="sm"/>
              <a:tailEnd type="none" w="sm" len="sm"/>
            </a:ln>
            <a:effectLst/>
          </p:spPr>
          <p:txBody>
            <a:bodyPr wrap="square" lIns="0" tIns="0" rIns="0" bIns="0">
              <a:spAutoFit/>
            </a:bodyPr>
            <a:lstStyle/>
            <a:p>
              <a:pPr marL="166688" indent="-166688">
                <a:lnSpc>
                  <a:spcPct val="90000"/>
                </a:lnSpc>
                <a:spcBef>
                  <a:spcPts val="1500"/>
                </a:spcBef>
                <a:buClr>
                  <a:srgbClr val="FA6500"/>
                </a:buClr>
                <a:buSzPct val="105000"/>
                <a:defRPr/>
              </a:pPr>
              <a:r>
                <a:rPr lang="en-US" sz="3600" i="1" spc="-100" dirty="0">
                  <a:effectLst>
                    <a:glow rad="63500">
                      <a:srgbClr val="000000">
                        <a:alpha val="40000"/>
                      </a:srgbClr>
                    </a:glow>
                    <a:outerShdw blurRad="38100" dist="63500" dir="2700000" algn="tl" rotWithShape="0">
                      <a:prstClr val="black"/>
                    </a:outerShdw>
                  </a:effectLst>
                  <a:latin typeface="Cambria" pitchFamily="18" charset="0"/>
                </a:rPr>
                <a:t>“…You must make your choice.  Either this man was, and is, the Son of God:  or else a madman or something worse.  You can shut Him up for a fool, you can spit at Him and kill Him as a demon;  or you can fall at His feet and call </a:t>
              </a:r>
            </a:p>
          </p:txBody>
        </p:sp>
      </p:grpSp>
      <p:grpSp>
        <p:nvGrpSpPr>
          <p:cNvPr id="3" name="Group 9"/>
          <p:cNvGrpSpPr/>
          <p:nvPr/>
        </p:nvGrpSpPr>
        <p:grpSpPr>
          <a:xfrm>
            <a:off x="8160255" y="1205120"/>
            <a:ext cx="2124347" cy="2889719"/>
            <a:chOff x="6612507" y="1026989"/>
            <a:chExt cx="2124347" cy="2889719"/>
          </a:xfrm>
        </p:grpSpPr>
        <p:pic>
          <p:nvPicPr>
            <p:cNvPr id="6" name="Picture 3" descr="auto1"/>
            <p:cNvPicPr>
              <a:picLocks noChangeAspect="1" noChangeArrowheads="1"/>
            </p:cNvPicPr>
            <p:nvPr/>
          </p:nvPicPr>
          <p:blipFill>
            <a:blip r:embed="rId3" cstate="screen">
              <a:duotone>
                <a:prstClr val="black"/>
                <a:srgbClr val="D9C3A5">
                  <a:tint val="50000"/>
                  <a:satMod val="180000"/>
                </a:srgbClr>
              </a:duotone>
              <a:lum contrast="10000"/>
            </a:blip>
            <a:srcRect/>
            <a:stretch>
              <a:fillRect/>
            </a:stretch>
          </p:blipFill>
          <p:spPr bwMode="auto">
            <a:xfrm rot="180000" flipH="1">
              <a:off x="6667454" y="1026989"/>
              <a:ext cx="2069400" cy="2889719"/>
            </a:xfrm>
            <a:prstGeom prst="rect">
              <a:avLst/>
            </a:prstGeom>
            <a:noFill/>
            <a:ln w="9525">
              <a:noFill/>
              <a:miter lim="800000"/>
              <a:headEnd/>
              <a:tailEnd/>
            </a:ln>
            <a:effectLst>
              <a:glow rad="228600">
                <a:schemeClr val="accent3">
                  <a:satMod val="175000"/>
                  <a:alpha val="40000"/>
                </a:schemeClr>
              </a:glow>
              <a:outerShdw blurRad="190500" dist="317500" dir="2700000" algn="tl" rotWithShape="0">
                <a:prstClr val="black">
                  <a:alpha val="98000"/>
                </a:prstClr>
              </a:outerShdw>
            </a:effectLst>
          </p:spPr>
        </p:pic>
        <p:sp>
          <p:nvSpPr>
            <p:cNvPr id="9" name="Rectangle 559"/>
            <p:cNvSpPr>
              <a:spLocks noChangeArrowheads="1"/>
            </p:cNvSpPr>
            <p:nvPr/>
          </p:nvSpPr>
          <p:spPr bwMode="auto">
            <a:xfrm rot="180000">
              <a:off x="6612507" y="3101529"/>
              <a:ext cx="2106030" cy="812530"/>
            </a:xfrm>
            <a:prstGeom prst="rect">
              <a:avLst/>
            </a:prstGeom>
            <a:noFill/>
            <a:ln w="9525">
              <a:noFill/>
              <a:miter lim="800000"/>
              <a:headEnd/>
              <a:tailEnd/>
            </a:ln>
          </p:spPr>
          <p:txBody>
            <a:bodyPr wrap="square" lIns="0" tIns="0" rIns="0" bIns="0">
              <a:spAutoFit/>
            </a:bodyPr>
            <a:lstStyle/>
            <a:p>
              <a:pPr algn="ctr">
                <a:lnSpc>
                  <a:spcPct val="80000"/>
                </a:lnSpc>
              </a:pPr>
              <a:r>
                <a:rPr lang="en-US" sz="2600" dirty="0">
                  <a:solidFill>
                    <a:schemeClr val="accent3"/>
                  </a:solidFill>
                  <a:effectLst>
                    <a:glow rad="101600">
                      <a:srgbClr val="000000">
                        <a:alpha val="40000"/>
                      </a:srgbClr>
                    </a:glow>
                    <a:outerShdw blurRad="63500" dist="50800" dir="2700000" algn="tl" rotWithShape="0">
                      <a:prstClr val="black"/>
                    </a:outerShdw>
                  </a:effectLst>
                  <a:latin typeface="Arial Black" pitchFamily="34" charset="0"/>
                </a:rPr>
                <a:t>C.S. Lewis</a:t>
              </a:r>
            </a:p>
            <a:p>
              <a:pPr algn="ctr">
                <a:lnSpc>
                  <a:spcPct val="80000"/>
                </a:lnSpc>
              </a:pPr>
              <a:r>
                <a:rPr lang="en-US" sz="2000" dirty="0">
                  <a:effectLst>
                    <a:glow rad="101600">
                      <a:srgbClr val="000000">
                        <a:alpha val="40000"/>
                      </a:srgbClr>
                    </a:glow>
                    <a:outerShdw blurRad="63500" dist="50800" dir="2700000" algn="tl" rotWithShape="0">
                      <a:prstClr val="black"/>
                    </a:outerShdw>
                  </a:effectLst>
                  <a:latin typeface="Impact" pitchFamily="34" charset="0"/>
                </a:rPr>
                <a:t>Mere Christianity,</a:t>
              </a:r>
              <a:r>
                <a:rPr lang="en-US" sz="2000" dirty="0">
                  <a:solidFill>
                    <a:schemeClr val="accent3"/>
                  </a:solidFill>
                  <a:effectLst>
                    <a:glow rad="101600">
                      <a:srgbClr val="000000">
                        <a:alpha val="40000"/>
                      </a:srgbClr>
                    </a:glow>
                    <a:outerShdw blurRad="63500" dist="50800" dir="2700000" algn="tl" rotWithShape="0">
                      <a:prstClr val="black"/>
                    </a:outerShdw>
                  </a:effectLst>
                  <a:latin typeface="Impact" pitchFamily="34" charset="0"/>
                </a:rPr>
                <a:t> </a:t>
              </a:r>
              <a:br>
                <a:rPr lang="en-US" sz="2000" dirty="0">
                  <a:solidFill>
                    <a:schemeClr val="accent3"/>
                  </a:solidFill>
                  <a:effectLst>
                    <a:glow rad="101600">
                      <a:srgbClr val="000000">
                        <a:alpha val="40000"/>
                      </a:srgbClr>
                    </a:glow>
                    <a:outerShdw blurRad="63500" dist="50800" dir="2700000" algn="tl" rotWithShape="0">
                      <a:prstClr val="black"/>
                    </a:outerShdw>
                  </a:effectLst>
                  <a:latin typeface="Impact" pitchFamily="34" charset="0"/>
                </a:rPr>
              </a:br>
              <a:r>
                <a:rPr lang="en-US" sz="2000" dirty="0">
                  <a:effectLst>
                    <a:glow rad="101600">
                      <a:srgbClr val="000000">
                        <a:alpha val="40000"/>
                      </a:srgbClr>
                    </a:glow>
                    <a:outerShdw blurRad="63500" dist="50800" dir="2700000" algn="tl" rotWithShape="0">
                      <a:prstClr val="black"/>
                    </a:outerShdw>
                  </a:effectLst>
                  <a:latin typeface="Impact" pitchFamily="34" charset="0"/>
                </a:rPr>
                <a:t>pp. 55-56</a:t>
              </a:r>
            </a:p>
          </p:txBody>
        </p:sp>
      </p:grpSp>
      <p:sp>
        <p:nvSpPr>
          <p:cNvPr id="10" name="WordArt 6"/>
          <p:cNvSpPr>
            <a:spLocks noChangeArrowheads="1" noChangeShapeType="1" noTextEdit="1"/>
          </p:cNvSpPr>
          <p:nvPr/>
        </p:nvSpPr>
        <p:spPr bwMode="auto">
          <a:xfrm>
            <a:off x="9108478" y="6337698"/>
            <a:ext cx="1387549" cy="376559"/>
          </a:xfrm>
          <a:prstGeom prst="rect">
            <a:avLst/>
          </a:prstGeom>
        </p:spPr>
        <p:txBody>
          <a:bodyPr wrap="none" fromWordArt="1">
            <a:prstTxWarp prst="textPlain">
              <a:avLst>
                <a:gd name="adj" fmla="val 50000"/>
              </a:avLst>
            </a:prstTxWarp>
          </a:bodyPr>
          <a:lstStyle/>
          <a:p>
            <a:pPr algn="ctr"/>
            <a:r>
              <a:rPr lang="en-US" sz="3600" kern="10" dirty="0">
                <a:ln w="28575">
                  <a:solidFill>
                    <a:srgbClr val="000000"/>
                  </a:solidFill>
                  <a:round/>
                  <a:headEnd type="none" w="sm" len="sm"/>
                  <a:tailEnd type="none" w="sm" len="sm"/>
                </a:ln>
                <a:solidFill>
                  <a:srgbClr val="FFFFFF"/>
                </a:solidFill>
                <a:effectLst>
                  <a:outerShdw blurRad="101600" dist="101600" dir="2700000" algn="tl" rotWithShape="0">
                    <a:prstClr val="black">
                      <a:alpha val="90000"/>
                    </a:prstClr>
                  </a:outerShdw>
                </a:effectLst>
                <a:latin typeface="Impact"/>
              </a:rPr>
              <a:t> </a:t>
            </a:r>
          </a:p>
        </p:txBody>
      </p:sp>
    </p:spTree>
    <p:extLst>
      <p:ext uri="{BB962C8B-B14F-4D97-AF65-F5344CB8AC3E}">
        <p14:creationId xmlns:p14="http://schemas.microsoft.com/office/powerpoint/2010/main" val="2281776089"/>
      </p:ext>
    </p:extLst>
  </p:cSld>
  <p:clrMapOvr>
    <a:masterClrMapping/>
  </p:clrMapOvr>
  <p:transition spd="slow">
    <p:dissolv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45DE-0241-B243-A29D-65F36DBA7898}"/>
              </a:ext>
            </a:extLst>
          </p:cNvPr>
          <p:cNvSpPr>
            <a:spLocks noGrp="1"/>
          </p:cNvSpPr>
          <p:nvPr>
            <p:ph type="title"/>
          </p:nvPr>
        </p:nvSpPr>
        <p:spPr>
          <a:xfrm>
            <a:off x="685802" y="609600"/>
            <a:ext cx="9251218" cy="1456267"/>
          </a:xfrm>
        </p:spPr>
        <p:txBody>
          <a:bodyPr/>
          <a:lstStyle/>
          <a:p>
            <a:endParaRPr lang="en-US" dirty="0"/>
          </a:p>
        </p:txBody>
      </p:sp>
      <p:graphicFrame>
        <p:nvGraphicFramePr>
          <p:cNvPr id="11" name="Content Placeholder 10">
            <a:extLst>
              <a:ext uri="{FF2B5EF4-FFF2-40B4-BE49-F238E27FC236}">
                <a16:creationId xmlns:a16="http://schemas.microsoft.com/office/drawing/2014/main" xmlns="" id="{6EE6B3BF-30D5-B64C-9339-692EF192DF9A}"/>
              </a:ext>
            </a:extLst>
          </p:cNvPr>
          <p:cNvGraphicFramePr>
            <a:graphicFrameLocks noGrp="1"/>
          </p:cNvGraphicFramePr>
          <p:nvPr>
            <p:ph idx="1"/>
            <p:extLst>
              <p:ext uri="{D42A27DB-BD31-4B8C-83A1-F6EECF244321}">
                <p14:modId xmlns:p14="http://schemas.microsoft.com/office/powerpoint/2010/main" val="2742707693"/>
              </p:ext>
            </p:extLst>
          </p:nvPr>
        </p:nvGraphicFramePr>
        <p:xfrm>
          <a:off x="3491346" y="2081261"/>
          <a:ext cx="7841673"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1581345615">
            <a:extLst>
              <a:ext uri="{FF2B5EF4-FFF2-40B4-BE49-F238E27FC236}">
                <a16:creationId xmlns:a16="http://schemas.microsoft.com/office/drawing/2014/main" xmlns="" id="{E48132BD-153A-9F4F-B5CB-C6046F503FD7}"/>
              </a:ext>
            </a:extLst>
          </p:cNvPr>
          <p:cNvPicPr>
            <a:picLocks noChangeAspect="1" noChangeArrowheads="1"/>
          </p:cNvPicPr>
          <p:nvPr/>
        </p:nvPicPr>
        <p:blipFill>
          <a:blip r:embed="rId7"/>
          <a:srcRect/>
          <a:stretch>
            <a:fillRect/>
          </a:stretch>
        </p:blipFill>
        <p:spPr bwMode="auto">
          <a:xfrm>
            <a:off x="249382" y="1852551"/>
            <a:ext cx="3241964" cy="4702628"/>
          </a:xfrm>
          <a:prstGeom prst="rect">
            <a:avLst/>
          </a:prstGeom>
          <a:noFill/>
          <a:ln w="28575">
            <a:noFill/>
            <a:miter lim="800000"/>
            <a:headEnd/>
            <a:tailEnd/>
          </a:ln>
          <a:effectLst>
            <a:outerShdw blurRad="76200" dir="13500000" sy="23000" kx="1200000" algn="br" rotWithShape="0">
              <a:prstClr val="black">
                <a:alpha val="45000"/>
              </a:prst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lumMod val="50000"/>
              </a:srgbClr>
            </a:contourClr>
          </a:sp3d>
        </p:spPr>
      </p:pic>
      <p:pic>
        <p:nvPicPr>
          <p:cNvPr id="3" name="Picture 2">
            <a:extLst>
              <a:ext uri="{FF2B5EF4-FFF2-40B4-BE49-F238E27FC236}">
                <a16:creationId xmlns:a16="http://schemas.microsoft.com/office/drawing/2014/main" xmlns="" id="{A41307D6-5023-AA4C-BF36-37593FEA5011}"/>
              </a:ext>
            </a:extLst>
          </p:cNvPr>
          <p:cNvPicPr>
            <a:picLocks noChangeAspect="1"/>
          </p:cNvPicPr>
          <p:nvPr/>
        </p:nvPicPr>
        <p:blipFill>
          <a:blip r:embed="rId8"/>
          <a:stretch>
            <a:fillRect/>
          </a:stretch>
        </p:blipFill>
        <p:spPr>
          <a:xfrm>
            <a:off x="6733310" y="1617394"/>
            <a:ext cx="1331893" cy="1155812"/>
          </a:xfrm>
          <a:prstGeom prst="rect">
            <a:avLst/>
          </a:prstGeom>
        </p:spPr>
      </p:pic>
      <p:pic>
        <p:nvPicPr>
          <p:cNvPr id="6" name="Picture 5">
            <a:extLst>
              <a:ext uri="{FF2B5EF4-FFF2-40B4-BE49-F238E27FC236}">
                <a16:creationId xmlns:a16="http://schemas.microsoft.com/office/drawing/2014/main" xmlns="" id="{D96988A0-7D17-C04D-910E-FC9355EAD851}"/>
              </a:ext>
            </a:extLst>
          </p:cNvPr>
          <p:cNvPicPr>
            <a:picLocks noChangeAspect="1"/>
          </p:cNvPicPr>
          <p:nvPr/>
        </p:nvPicPr>
        <p:blipFill>
          <a:blip r:embed="rId8"/>
          <a:stretch>
            <a:fillRect/>
          </a:stretch>
        </p:blipFill>
        <p:spPr>
          <a:xfrm>
            <a:off x="7190348" y="2576805"/>
            <a:ext cx="1331893" cy="1155812"/>
          </a:xfrm>
          <a:prstGeom prst="rect">
            <a:avLst/>
          </a:prstGeom>
        </p:spPr>
      </p:pic>
      <p:pic>
        <p:nvPicPr>
          <p:cNvPr id="7" name="Picture 6">
            <a:extLst>
              <a:ext uri="{FF2B5EF4-FFF2-40B4-BE49-F238E27FC236}">
                <a16:creationId xmlns:a16="http://schemas.microsoft.com/office/drawing/2014/main" xmlns="" id="{D471416E-CEDA-6047-91BB-9F8086A48EF7}"/>
              </a:ext>
            </a:extLst>
          </p:cNvPr>
          <p:cNvPicPr>
            <a:picLocks noChangeAspect="1"/>
          </p:cNvPicPr>
          <p:nvPr/>
        </p:nvPicPr>
        <p:blipFill>
          <a:blip r:embed="rId8"/>
          <a:stretch>
            <a:fillRect/>
          </a:stretch>
        </p:blipFill>
        <p:spPr>
          <a:xfrm>
            <a:off x="7856295" y="3465150"/>
            <a:ext cx="1331893" cy="1155812"/>
          </a:xfrm>
          <a:prstGeom prst="rect">
            <a:avLst/>
          </a:prstGeom>
        </p:spPr>
      </p:pic>
      <p:pic>
        <p:nvPicPr>
          <p:cNvPr id="8" name="Picture 7">
            <a:extLst>
              <a:ext uri="{FF2B5EF4-FFF2-40B4-BE49-F238E27FC236}">
                <a16:creationId xmlns:a16="http://schemas.microsoft.com/office/drawing/2014/main" xmlns="" id="{E3B4AFE9-0765-E442-B2B7-3EB7069A86E9}"/>
              </a:ext>
            </a:extLst>
          </p:cNvPr>
          <p:cNvPicPr>
            <a:picLocks noChangeAspect="1"/>
          </p:cNvPicPr>
          <p:nvPr/>
        </p:nvPicPr>
        <p:blipFill>
          <a:blip r:embed="rId8"/>
          <a:stretch>
            <a:fillRect/>
          </a:stretch>
        </p:blipFill>
        <p:spPr>
          <a:xfrm>
            <a:off x="8770694" y="4353494"/>
            <a:ext cx="1331893" cy="1155812"/>
          </a:xfrm>
          <a:prstGeom prst="rect">
            <a:avLst/>
          </a:prstGeom>
        </p:spPr>
      </p:pic>
    </p:spTree>
    <p:extLst>
      <p:ext uri="{BB962C8B-B14F-4D97-AF65-F5344CB8AC3E}">
        <p14:creationId xmlns:p14="http://schemas.microsoft.com/office/powerpoint/2010/main" val="18285061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650240"/>
          </a:xfrm>
        </p:spPr>
        <p:txBody>
          <a:bodyPr/>
          <a:lstStyle/>
          <a:p>
            <a:r>
              <a:rPr lang="en-US" smtClean="0"/>
              <a:t>Final thoughts</a:t>
            </a:r>
            <a:endParaRPr lang="en-US"/>
          </a:p>
        </p:txBody>
      </p:sp>
      <p:sp>
        <p:nvSpPr>
          <p:cNvPr id="3" name="Content Placeholder 2"/>
          <p:cNvSpPr>
            <a:spLocks noGrp="1"/>
          </p:cNvSpPr>
          <p:nvPr>
            <p:ph idx="1"/>
          </p:nvPr>
        </p:nvSpPr>
        <p:spPr/>
        <p:txBody>
          <a:bodyPr>
            <a:normAutofit fontScale="92500" lnSpcReduction="10000"/>
          </a:bodyPr>
          <a:lstStyle/>
          <a:p>
            <a:r>
              <a:rPr lang="en-US" sz="3200" dirty="0" smtClean="0"/>
              <a:t>It’s not about winning arguments, it’s about showing people that Christianity is true</a:t>
            </a:r>
          </a:p>
          <a:p>
            <a:r>
              <a:rPr lang="en-US" sz="3200" dirty="0" smtClean="0"/>
              <a:t>The Holy Spirit convicts and converts</a:t>
            </a:r>
          </a:p>
          <a:p>
            <a:r>
              <a:rPr lang="en-US" sz="3200" dirty="0" smtClean="0"/>
              <a:t>People are often confused about what Christianity actually is</a:t>
            </a:r>
          </a:p>
          <a:p>
            <a:pPr lvl="1"/>
            <a:r>
              <a:rPr lang="en-US" sz="3000" dirty="0" smtClean="0"/>
              <a:t>It is not myth, ledged or fairy tale</a:t>
            </a:r>
          </a:p>
          <a:p>
            <a:pPr lvl="1"/>
            <a:r>
              <a:rPr lang="en-US" sz="3000" dirty="0" smtClean="0"/>
              <a:t>It is based on actual </a:t>
            </a:r>
            <a:r>
              <a:rPr lang="en-US" sz="3000" dirty="0"/>
              <a:t>historic events (1 Corinthians </a:t>
            </a:r>
            <a:r>
              <a:rPr lang="en-US" sz="3000" dirty="0" smtClean="0"/>
              <a:t>15:14)</a:t>
            </a:r>
          </a:p>
          <a:p>
            <a:r>
              <a:rPr lang="en-US" sz="3200" dirty="0" smtClean="0"/>
              <a:t>Our job is to point them to the truth!</a:t>
            </a:r>
            <a:endParaRPr lang="en-US" sz="3200" dirty="0"/>
          </a:p>
        </p:txBody>
      </p:sp>
    </p:spTree>
    <p:extLst>
      <p:ext uri="{BB962C8B-B14F-4D97-AF65-F5344CB8AC3E}">
        <p14:creationId xmlns:p14="http://schemas.microsoft.com/office/powerpoint/2010/main" val="8864432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Stuart Smith</a:t>
            </a:r>
            <a:endParaRPr lang="en-US" dirty="0"/>
          </a:p>
        </p:txBody>
      </p:sp>
      <p:sp>
        <p:nvSpPr>
          <p:cNvPr id="3" name="Content Placeholder 2"/>
          <p:cNvSpPr>
            <a:spLocks noGrp="1"/>
          </p:cNvSpPr>
          <p:nvPr>
            <p:ph idx="1"/>
          </p:nvPr>
        </p:nvSpPr>
        <p:spPr/>
        <p:txBody>
          <a:bodyPr/>
          <a:lstStyle/>
          <a:p>
            <a:pPr marL="0" indent="0">
              <a:buNone/>
            </a:pPr>
            <a:r>
              <a:rPr lang="en-US" sz="3600" dirty="0" smtClean="0"/>
              <a:t>✉</a:t>
            </a:r>
            <a:r>
              <a:rPr lang="en-US" sz="2800" dirty="0" smtClean="0"/>
              <a:t>stuart@apologeticsgeek.com</a:t>
            </a:r>
          </a:p>
          <a:p>
            <a:pPr marL="0" indent="0">
              <a:buNone/>
            </a:pPr>
            <a:r>
              <a:rPr lang="en-US" sz="2800" dirty="0" smtClean="0"/>
              <a:t>https://</a:t>
            </a:r>
            <a:r>
              <a:rPr lang="en-US" sz="2800" dirty="0" err="1" smtClean="0"/>
              <a:t>www.apologeticsgeek.com</a:t>
            </a:r>
            <a:endParaRPr lang="en-US" sz="2800" dirty="0" smtClean="0"/>
          </a:p>
          <a:p>
            <a:endParaRPr lang="en-US" dirty="0"/>
          </a:p>
        </p:txBody>
      </p:sp>
    </p:spTree>
    <p:extLst>
      <p:ext uri="{BB962C8B-B14F-4D97-AF65-F5344CB8AC3E}">
        <p14:creationId xmlns:p14="http://schemas.microsoft.com/office/powerpoint/2010/main" val="1776130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Rectangle 5"/>
          <p:cNvSpPr/>
          <p:nvPr/>
        </p:nvSpPr>
        <p:spPr bwMode="auto">
          <a:xfrm>
            <a:off x="1524000" y="1371601"/>
            <a:ext cx="9144000" cy="4888523"/>
          </a:xfrm>
          <a:prstGeom prst="rect">
            <a:avLst/>
          </a:prstGeom>
          <a:solidFill>
            <a:srgbClr val="000000">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Arial" charset="0"/>
            </a:endParaRPr>
          </a:p>
        </p:txBody>
      </p:sp>
      <p:pic>
        <p:nvPicPr>
          <p:cNvPr id="2144258" name="Picture 2" descr="AG00355_"/>
          <p:cNvPicPr>
            <a:picLocks noGrp="1" noChangeAspect="1" noChangeArrowheads="1" noCrop="1"/>
          </p:cNvPicPr>
          <p:nvPr>
            <p:ph idx="1"/>
          </p:nvPr>
        </p:nvPicPr>
        <p:blipFill>
          <a:blip r:embed="rId3">
            <a:lum bright="-24000" contrast="-18000"/>
          </a:blip>
          <a:srcRect/>
          <a:stretch>
            <a:fillRect/>
          </a:stretch>
        </p:blipFill>
        <p:spPr>
          <a:xfrm>
            <a:off x="3714018" y="321733"/>
            <a:ext cx="4667250" cy="6553200"/>
          </a:xfrm>
          <a:effectLst>
            <a:outerShdw dist="35921" dir="2700000" algn="ctr" rotWithShape="0">
              <a:srgbClr val="808080"/>
            </a:outerShdw>
          </a:effectLst>
        </p:spPr>
      </p:pic>
      <p:sp>
        <p:nvSpPr>
          <p:cNvPr id="2144259" name="Text Box 3"/>
          <p:cNvSpPr txBox="1">
            <a:spLocks noChangeArrowheads="1"/>
          </p:cNvSpPr>
          <p:nvPr/>
        </p:nvSpPr>
        <p:spPr bwMode="auto">
          <a:xfrm>
            <a:off x="2016369" y="1389185"/>
            <a:ext cx="8253046" cy="4800064"/>
          </a:xfrm>
          <a:prstGeom prst="roundRect">
            <a:avLst>
              <a:gd name="adj" fmla="val 3608"/>
            </a:avLst>
          </a:prstGeom>
          <a:noFill/>
          <a:ln w="12700">
            <a:noFill/>
            <a:miter lim="800000"/>
            <a:headEnd type="none" w="sm" len="sm"/>
            <a:tailEnd type="none" w="sm" len="sm"/>
          </a:ln>
          <a:effectLst/>
        </p:spPr>
        <p:txBody>
          <a:bodyPr wrap="square">
            <a:spAutoFit/>
          </a:bodyPr>
          <a:lstStyle/>
          <a:p>
            <a:pPr algn="ctr">
              <a:spcBef>
                <a:spcPct val="50000"/>
              </a:spcBef>
              <a:defRPr/>
            </a:pPr>
            <a:r>
              <a:rPr lang="en-US" sz="4200" i="1" dirty="0">
                <a:effectLst>
                  <a:outerShdw blurRad="63500" dist="63500" dir="2700000" algn="tl" rotWithShape="0">
                    <a:prstClr val="black"/>
                  </a:outerShdw>
                </a:effectLst>
                <a:latin typeface="Cambria" pitchFamily="18" charset="0"/>
              </a:rPr>
              <a:t>“Anyone who denies the law of </a:t>
            </a:r>
            <a:br>
              <a:rPr lang="en-US" sz="4200" i="1" dirty="0">
                <a:effectLst>
                  <a:outerShdw blurRad="63500" dist="63500" dir="2700000" algn="tl" rotWithShape="0">
                    <a:prstClr val="black"/>
                  </a:outerShdw>
                </a:effectLst>
                <a:latin typeface="Cambria" pitchFamily="18" charset="0"/>
              </a:rPr>
            </a:br>
            <a:r>
              <a:rPr lang="en-US" sz="4200" i="1" dirty="0">
                <a:effectLst>
                  <a:outerShdw blurRad="63500" dist="63500" dir="2700000" algn="tl" rotWithShape="0">
                    <a:prstClr val="black"/>
                  </a:outerShdw>
                </a:effectLst>
                <a:latin typeface="Cambria" pitchFamily="18" charset="0"/>
              </a:rPr>
              <a:t>non-contradiction should be beaten and burned until he admits that to be beaten is </a:t>
            </a:r>
            <a:r>
              <a:rPr lang="en-US" sz="4200" i="1" u="sng" dirty="0">
                <a:effectLst>
                  <a:outerShdw blurRad="63500" dist="63500" dir="2700000" algn="tl" rotWithShape="0">
                    <a:prstClr val="black"/>
                  </a:outerShdw>
                </a:effectLst>
                <a:latin typeface="Cambria" pitchFamily="18" charset="0"/>
              </a:rPr>
              <a:t>not</a:t>
            </a:r>
            <a:r>
              <a:rPr lang="en-US" sz="4200" i="1" dirty="0">
                <a:effectLst>
                  <a:outerShdw blurRad="63500" dist="63500" dir="2700000" algn="tl" rotWithShape="0">
                    <a:prstClr val="black"/>
                  </a:outerShdw>
                </a:effectLst>
                <a:latin typeface="Cambria" pitchFamily="18" charset="0"/>
              </a:rPr>
              <a:t> the same as </a:t>
            </a:r>
            <a:r>
              <a:rPr lang="en-US" sz="4200" i="1" u="sng" dirty="0">
                <a:effectLst>
                  <a:outerShdw blurRad="63500" dist="63500" dir="2700000" algn="tl" rotWithShape="0">
                    <a:prstClr val="black"/>
                  </a:outerShdw>
                </a:effectLst>
                <a:latin typeface="Cambria" pitchFamily="18" charset="0"/>
              </a:rPr>
              <a:t>not</a:t>
            </a:r>
            <a:r>
              <a:rPr lang="en-US" sz="4200" i="1" dirty="0">
                <a:effectLst>
                  <a:outerShdw blurRad="63500" dist="63500" dir="2700000" algn="tl" rotWithShape="0">
                    <a:prstClr val="black"/>
                  </a:outerShdw>
                </a:effectLst>
                <a:latin typeface="Cambria" pitchFamily="18" charset="0"/>
              </a:rPr>
              <a:t> to be beaten, and to be burned is </a:t>
            </a:r>
            <a:r>
              <a:rPr lang="en-US" sz="4200" i="1" u="sng" dirty="0">
                <a:effectLst>
                  <a:outerShdw blurRad="63500" dist="63500" dir="2700000" algn="tl" rotWithShape="0">
                    <a:prstClr val="black"/>
                  </a:outerShdw>
                </a:effectLst>
                <a:latin typeface="Cambria" pitchFamily="18" charset="0"/>
              </a:rPr>
              <a:t>not</a:t>
            </a:r>
            <a:r>
              <a:rPr lang="en-US" sz="4200" i="1" dirty="0">
                <a:effectLst>
                  <a:outerShdw blurRad="63500" dist="63500" dir="2700000" algn="tl" rotWithShape="0">
                    <a:prstClr val="black"/>
                  </a:outerShdw>
                </a:effectLst>
                <a:latin typeface="Cambria" pitchFamily="18" charset="0"/>
              </a:rPr>
              <a:t> the same as </a:t>
            </a:r>
            <a:r>
              <a:rPr lang="en-US" sz="4200" i="1" u="sng" dirty="0">
                <a:effectLst>
                  <a:outerShdw blurRad="63500" dist="63500" dir="2700000" algn="tl" rotWithShape="0">
                    <a:prstClr val="black"/>
                  </a:outerShdw>
                </a:effectLst>
                <a:latin typeface="Cambria" pitchFamily="18" charset="0"/>
              </a:rPr>
              <a:t>not</a:t>
            </a:r>
            <a:r>
              <a:rPr lang="en-US" sz="4200" i="1" dirty="0">
                <a:effectLst>
                  <a:outerShdw blurRad="63500" dist="63500" dir="2700000" algn="tl" rotWithShape="0">
                    <a:prstClr val="black"/>
                  </a:outerShdw>
                </a:effectLst>
                <a:latin typeface="Cambria" pitchFamily="18" charset="0"/>
              </a:rPr>
              <a:t> to be burned.”</a:t>
            </a:r>
            <a:r>
              <a:rPr lang="en-US" sz="4200" i="1" dirty="0">
                <a:solidFill>
                  <a:srgbClr val="CC0000"/>
                </a:solidFill>
                <a:effectLst>
                  <a:outerShdw blurRad="63500" dist="63500" dir="2700000" algn="tl" rotWithShape="0">
                    <a:prstClr val="black"/>
                  </a:outerShdw>
                </a:effectLst>
                <a:latin typeface="Cambria" pitchFamily="18" charset="0"/>
              </a:rPr>
              <a:t>  </a:t>
            </a:r>
          </a:p>
          <a:p>
            <a:pPr algn="ctr">
              <a:spcBef>
                <a:spcPct val="50000"/>
              </a:spcBef>
              <a:defRPr/>
            </a:pPr>
            <a:r>
              <a:rPr lang="en-US" sz="3200" dirty="0">
                <a:solidFill>
                  <a:srgbClr val="FFC000"/>
                </a:solidFill>
                <a:effectLst>
                  <a:outerShdw blurRad="63500" dist="63500" dir="2700000" algn="tl" rotWithShape="0">
                    <a:prstClr val="black"/>
                  </a:outerShdw>
                </a:effectLst>
                <a:latin typeface="Cambria" pitchFamily="18" charset="0"/>
              </a:rPr>
              <a:t>(Avicenna, Great Medieval Philosopher)</a:t>
            </a:r>
          </a:p>
        </p:txBody>
      </p:sp>
      <p:sp>
        <p:nvSpPr>
          <p:cNvPr id="5" name="THE LAW OF NON-CONTRADICTION"/>
          <p:cNvSpPr>
            <a:spLocks noChangeArrowheads="1"/>
          </p:cNvSpPr>
          <p:nvPr/>
        </p:nvSpPr>
        <p:spPr bwMode="auto">
          <a:xfrm>
            <a:off x="1676400" y="152401"/>
            <a:ext cx="8839200" cy="9071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1117600" indent="-1117600" algn="ctr">
              <a:defRPr/>
            </a:pPr>
            <a:r>
              <a:rPr lang="en-US" sz="4800" cap="small" spc="200" dirty="0">
                <a:solidFill>
                  <a:srgbClr val="FFC000"/>
                </a:solidFill>
                <a:effectLst>
                  <a:outerShdw blurRad="127000" dist="101600" dir="2700000" algn="tl" rotWithShape="0">
                    <a:prstClr val="black"/>
                  </a:outerShdw>
                </a:effectLst>
                <a:latin typeface="Impact" pitchFamily="34" charset="0"/>
                <a:ea typeface="+mj-ea"/>
                <a:cs typeface="+mj-cs"/>
              </a:rPr>
              <a:t>THE LAW OF NON-CONTRADICTION </a:t>
            </a:r>
          </a:p>
        </p:txBody>
      </p:sp>
    </p:spTree>
    <p:extLst>
      <p:ext uri="{BB962C8B-B14F-4D97-AF65-F5344CB8AC3E}">
        <p14:creationId xmlns:p14="http://schemas.microsoft.com/office/powerpoint/2010/main" val="3451388615"/>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144259"/>
                                        </p:tgtEl>
                                        <p:attrNameLst>
                                          <p:attrName>style.visibility</p:attrName>
                                        </p:attrNameLst>
                                      </p:cBhvr>
                                      <p:to>
                                        <p:strVal val="visible"/>
                                      </p:to>
                                    </p:set>
                                    <p:anim calcmode="lin" valueType="num">
                                      <p:cBhvr>
                                        <p:cTn id="7" dur="500" fill="hold"/>
                                        <p:tgtEl>
                                          <p:spTgt spid="2144259"/>
                                        </p:tgtEl>
                                        <p:attrNameLst>
                                          <p:attrName>ppt_w</p:attrName>
                                        </p:attrNameLst>
                                      </p:cBhvr>
                                      <p:tavLst>
                                        <p:tav tm="0">
                                          <p:val>
                                            <p:fltVal val="0"/>
                                          </p:val>
                                        </p:tav>
                                        <p:tav tm="100000">
                                          <p:val>
                                            <p:strVal val="#ppt_w"/>
                                          </p:val>
                                        </p:tav>
                                      </p:tavLst>
                                    </p:anim>
                                    <p:anim calcmode="lin" valueType="num">
                                      <p:cBhvr>
                                        <p:cTn id="8" dur="500" fill="hold"/>
                                        <p:tgtEl>
                                          <p:spTgt spid="2144259"/>
                                        </p:tgtEl>
                                        <p:attrNameLst>
                                          <p:attrName>ppt_h</p:attrName>
                                        </p:attrNameLst>
                                      </p:cBhvr>
                                      <p:tavLst>
                                        <p:tav tm="0">
                                          <p:val>
                                            <p:fltVal val="0"/>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2000"/>
                            </p:stCondLst>
                            <p:childTnLst>
                              <p:par>
                                <p:cTn id="13" presetID="55" presetClass="entr" presetSubtype="0" fill="hold" grpId="0" nodeType="afterEffect">
                                  <p:stCondLst>
                                    <p:cond delay="0"/>
                                  </p:stCondLst>
                                  <p:childTnLst>
                                    <p:set>
                                      <p:cBhvr>
                                        <p:cTn id="14" dur="1" fill="hold">
                                          <p:stCondLst>
                                            <p:cond delay="0"/>
                                          </p:stCondLst>
                                        </p:cTn>
                                        <p:tgtEl>
                                          <p:spTgt spid="2144258">
                                            <p:bg/>
                                          </p:spTgt>
                                        </p:tgtEl>
                                        <p:attrNameLst>
                                          <p:attrName>style.visibility</p:attrName>
                                        </p:attrNameLst>
                                      </p:cBhvr>
                                      <p:to>
                                        <p:strVal val="visible"/>
                                      </p:to>
                                    </p:set>
                                    <p:anim calcmode="lin" valueType="num">
                                      <p:cBhvr>
                                        <p:cTn id="15" dur="5000" fill="hold"/>
                                        <p:tgtEl>
                                          <p:spTgt spid="2144258">
                                            <p:bg/>
                                          </p:spTgt>
                                        </p:tgtEl>
                                        <p:attrNameLst>
                                          <p:attrName>ppt_w</p:attrName>
                                        </p:attrNameLst>
                                      </p:cBhvr>
                                      <p:tavLst>
                                        <p:tav tm="0">
                                          <p:val>
                                            <p:strVal val="#ppt_w*0.70"/>
                                          </p:val>
                                        </p:tav>
                                        <p:tav tm="100000">
                                          <p:val>
                                            <p:strVal val="#ppt_w"/>
                                          </p:val>
                                        </p:tav>
                                      </p:tavLst>
                                    </p:anim>
                                    <p:anim calcmode="lin" valueType="num">
                                      <p:cBhvr>
                                        <p:cTn id="16" dur="5000" fill="hold"/>
                                        <p:tgtEl>
                                          <p:spTgt spid="2144258">
                                            <p:bg/>
                                          </p:spTgt>
                                        </p:tgtEl>
                                        <p:attrNameLst>
                                          <p:attrName>ppt_h</p:attrName>
                                        </p:attrNameLst>
                                      </p:cBhvr>
                                      <p:tavLst>
                                        <p:tav tm="0">
                                          <p:val>
                                            <p:strVal val="#ppt_h"/>
                                          </p:val>
                                        </p:tav>
                                        <p:tav tm="100000">
                                          <p:val>
                                            <p:strVal val="#ppt_h"/>
                                          </p:val>
                                        </p:tav>
                                      </p:tavLst>
                                    </p:anim>
                                    <p:animEffect transition="in" filter="fade">
                                      <p:cBhvr>
                                        <p:cTn id="17" dur="5000"/>
                                        <p:tgtEl>
                                          <p:spTgt spid="2144258">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44258" grpId="0" build="p"/>
      <p:bldP spid="2144259"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3858" name="Rectangle 2"/>
          <p:cNvSpPr>
            <a:spLocks noGrp="1" noChangeArrowheads="1"/>
          </p:cNvSpPr>
          <p:nvPr>
            <p:ph type="body" idx="1"/>
          </p:nvPr>
        </p:nvSpPr>
        <p:spPr>
          <a:xfrm>
            <a:off x="1981200" y="-174418"/>
            <a:ext cx="8229600" cy="6862391"/>
          </a:xfrm>
          <a:effectLst/>
        </p:spPr>
        <p:txBody>
          <a:bodyPr>
            <a:spAutoFit/>
          </a:bodyPr>
          <a:lstStyle/>
          <a:p>
            <a:pPr marL="0" indent="0" algn="ctr">
              <a:spcBef>
                <a:spcPts val="1200"/>
              </a:spcBef>
              <a:buNone/>
              <a:defRPr/>
            </a:pPr>
            <a:r>
              <a:rPr lang="en-US" sz="6000" b="1" dirty="0">
                <a:solidFill>
                  <a:srgbClr val="FFC000"/>
                </a:solidFill>
                <a:effectLst>
                  <a:outerShdw blurRad="63500" dist="63500" dir="2700000" algn="tl" rotWithShape="0">
                    <a:prstClr val="black"/>
                  </a:outerShdw>
                </a:effectLst>
                <a:latin typeface="Tahoma" pitchFamily="34" charset="0"/>
                <a:cs typeface="Tahoma" pitchFamily="34" charset="0"/>
              </a:rPr>
              <a:t>All Truth is Absolute</a:t>
            </a:r>
          </a:p>
          <a:p>
            <a:pPr marL="0" indent="0" algn="ctr">
              <a:lnSpc>
                <a:spcPct val="120000"/>
              </a:lnSpc>
              <a:spcBef>
                <a:spcPts val="1800"/>
              </a:spcBef>
              <a:buNone/>
              <a:defRPr/>
            </a:pPr>
            <a:r>
              <a:rPr lang="en-US" sz="5400" dirty="0">
                <a:effectLst>
                  <a:outerShdw blurRad="63500" dist="63500" dir="2700000" algn="tl" rotWithShape="0">
                    <a:prstClr val="black"/>
                  </a:outerShdw>
                </a:effectLst>
                <a:latin typeface="Tahoma" pitchFamily="34" charset="0"/>
                <a:cs typeface="Tahoma" pitchFamily="34" charset="0"/>
              </a:rPr>
              <a:t>Something that is</a:t>
            </a:r>
            <a:br>
              <a:rPr lang="en-US" sz="5400" dirty="0">
                <a:effectLst>
                  <a:outerShdw blurRad="63500" dist="63500" dir="2700000" algn="tl" rotWithShape="0">
                    <a:prstClr val="black"/>
                  </a:outerShdw>
                </a:effectLst>
                <a:latin typeface="Tahoma" pitchFamily="34" charset="0"/>
                <a:cs typeface="Tahoma" pitchFamily="34" charset="0"/>
              </a:rPr>
            </a:br>
            <a:r>
              <a:rPr lang="en-US" sz="5400" dirty="0">
                <a:effectLst>
                  <a:outerShdw blurRad="63500" dist="63500" dir="2700000" algn="tl" rotWithShape="0">
                    <a:prstClr val="black"/>
                  </a:outerShdw>
                </a:effectLst>
                <a:latin typeface="Tahoma" pitchFamily="34" charset="0"/>
                <a:cs typeface="Tahoma" pitchFamily="34" charset="0"/>
              </a:rPr>
              <a:t>true is true</a:t>
            </a:r>
          </a:p>
          <a:p>
            <a:pPr marL="0" indent="0" algn="ctr">
              <a:spcBef>
                <a:spcPts val="1200"/>
              </a:spcBef>
              <a:buNone/>
              <a:defRPr/>
            </a:pPr>
            <a:r>
              <a:rPr lang="en-US" sz="5400" dirty="0">
                <a:effectLst>
                  <a:outerShdw blurRad="63500" dist="63500" dir="2700000" algn="tl" rotWithShape="0">
                    <a:prstClr val="black"/>
                  </a:outerShdw>
                </a:effectLst>
                <a:latin typeface="Tahoma" pitchFamily="34" charset="0"/>
                <a:cs typeface="Tahoma" pitchFamily="34" charset="0"/>
              </a:rPr>
              <a:t>for </a:t>
            </a:r>
            <a:r>
              <a:rPr lang="en-US" sz="5400" b="1" dirty="0">
                <a:effectLst>
                  <a:outerShdw blurRad="63500" dist="63500" dir="2700000" algn="tl" rotWithShape="0">
                    <a:prstClr val="black"/>
                  </a:outerShdw>
                </a:effectLst>
                <a:latin typeface="Tahoma" pitchFamily="34" charset="0"/>
                <a:cs typeface="Tahoma" pitchFamily="34" charset="0"/>
              </a:rPr>
              <a:t>All</a:t>
            </a:r>
            <a:r>
              <a:rPr lang="en-US" sz="5400" dirty="0">
                <a:effectLst>
                  <a:outerShdw blurRad="63500" dist="63500" dir="2700000" algn="tl" rotWithShape="0">
                    <a:prstClr val="black"/>
                  </a:outerShdw>
                </a:effectLst>
                <a:latin typeface="Tahoma" pitchFamily="34" charset="0"/>
                <a:cs typeface="Tahoma" pitchFamily="34" charset="0"/>
              </a:rPr>
              <a:t> </a:t>
            </a:r>
            <a:r>
              <a:rPr lang="en-US" sz="5400" b="1" dirty="0">
                <a:effectLst>
                  <a:outerShdw blurRad="63500" dist="63500" dir="2700000" algn="tl" rotWithShape="0">
                    <a:prstClr val="black"/>
                  </a:outerShdw>
                </a:effectLst>
                <a:latin typeface="Tahoma" pitchFamily="34" charset="0"/>
                <a:cs typeface="Tahoma" pitchFamily="34" charset="0"/>
              </a:rPr>
              <a:t>Persons</a:t>
            </a:r>
          </a:p>
          <a:p>
            <a:pPr marL="0" indent="0" algn="ctr">
              <a:spcBef>
                <a:spcPts val="1800"/>
              </a:spcBef>
              <a:buNone/>
              <a:defRPr/>
            </a:pPr>
            <a:r>
              <a:rPr lang="en-US" sz="5400" dirty="0">
                <a:effectLst>
                  <a:outerShdw blurRad="63500" dist="63500" dir="2700000" algn="tl" rotWithShape="0">
                    <a:prstClr val="black"/>
                  </a:outerShdw>
                </a:effectLst>
                <a:latin typeface="Tahoma" pitchFamily="34" charset="0"/>
                <a:cs typeface="Tahoma" pitchFamily="34" charset="0"/>
              </a:rPr>
              <a:t> at </a:t>
            </a:r>
            <a:r>
              <a:rPr lang="en-US" sz="5400" b="1" dirty="0">
                <a:effectLst>
                  <a:outerShdw blurRad="63500" dist="63500" dir="2700000" algn="tl" rotWithShape="0">
                    <a:prstClr val="black"/>
                  </a:outerShdw>
                </a:effectLst>
                <a:latin typeface="Tahoma" pitchFamily="34" charset="0"/>
                <a:cs typeface="Tahoma" pitchFamily="34" charset="0"/>
              </a:rPr>
              <a:t>All Times</a:t>
            </a:r>
            <a:r>
              <a:rPr lang="en-US" sz="5400" dirty="0">
                <a:effectLst>
                  <a:outerShdw blurRad="63500" dist="63500" dir="2700000" algn="tl" rotWithShape="0">
                    <a:prstClr val="black"/>
                  </a:outerShdw>
                </a:effectLst>
                <a:latin typeface="Tahoma" pitchFamily="34" charset="0"/>
                <a:cs typeface="Tahoma" pitchFamily="34" charset="0"/>
              </a:rPr>
              <a:t> </a:t>
            </a:r>
          </a:p>
          <a:p>
            <a:pPr marL="0" indent="0" algn="ctr">
              <a:spcBef>
                <a:spcPts val="1800"/>
              </a:spcBef>
              <a:buNone/>
              <a:defRPr/>
            </a:pPr>
            <a:r>
              <a:rPr lang="en-US" sz="5400" dirty="0">
                <a:effectLst>
                  <a:outerShdw blurRad="63500" dist="63500" dir="2700000" algn="tl" rotWithShape="0">
                    <a:prstClr val="black"/>
                  </a:outerShdw>
                </a:effectLst>
                <a:latin typeface="Tahoma" pitchFamily="34" charset="0"/>
                <a:cs typeface="Tahoma" pitchFamily="34" charset="0"/>
              </a:rPr>
              <a:t>in </a:t>
            </a:r>
            <a:r>
              <a:rPr lang="en-US" sz="5400" b="1" dirty="0">
                <a:effectLst>
                  <a:outerShdw blurRad="63500" dist="63500" dir="2700000" algn="tl" rotWithShape="0">
                    <a:prstClr val="black"/>
                  </a:outerShdw>
                </a:effectLst>
                <a:latin typeface="Tahoma" pitchFamily="34" charset="0"/>
                <a:cs typeface="Tahoma" pitchFamily="34" charset="0"/>
              </a:rPr>
              <a:t>All Places!</a:t>
            </a:r>
          </a:p>
        </p:txBody>
      </p:sp>
    </p:spTree>
    <p:extLst>
      <p:ext uri="{BB962C8B-B14F-4D97-AF65-F5344CB8AC3E}">
        <p14:creationId xmlns:p14="http://schemas.microsoft.com/office/powerpoint/2010/main" val="4272440562"/>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mph" presetSubtype="0" fill="hold" nodeType="clickEffect">
                                  <p:stCondLst>
                                    <p:cond delay="0"/>
                                  </p:stCondLst>
                                  <p:childTnLst>
                                    <p:animClr clrSpc="rgb" dir="cw">
                                      <p:cBhvr override="childStyle">
                                        <p:cTn id="6" dur="475" fill="hold">
                                          <p:stCondLst>
                                            <p:cond delay="25"/>
                                          </p:stCondLst>
                                        </p:cTn>
                                        <p:tgtEl>
                                          <p:spTgt spid="1913858">
                                            <p:txEl>
                                              <p:pRg st="2" end="2"/>
                                            </p:txEl>
                                          </p:spTgt>
                                        </p:tgtEl>
                                        <p:attrNameLst>
                                          <p:attrName>style.color</p:attrName>
                                        </p:attrNameLst>
                                      </p:cBhvr>
                                      <p:to>
                                        <a:srgbClr val="FFC000"/>
                                      </p:to>
                                    </p:animClr>
                                    <p:animClr clrSpc="rgb" dir="cw">
                                      <p:cBhvr>
                                        <p:cTn id="7" dur="475" fill="hold">
                                          <p:stCondLst>
                                            <p:cond delay="25"/>
                                          </p:stCondLst>
                                        </p:cTn>
                                        <p:tgtEl>
                                          <p:spTgt spid="1913858">
                                            <p:txEl>
                                              <p:pRg st="2" end="2"/>
                                            </p:txEl>
                                          </p:spTgt>
                                        </p:tgtEl>
                                        <p:attrNameLst>
                                          <p:attrName>fillColor</p:attrName>
                                        </p:attrNameLst>
                                      </p:cBhvr>
                                      <p:to>
                                        <a:srgbClr val="FFC000"/>
                                      </p:to>
                                    </p:animClr>
                                    <p:set>
                                      <p:cBhvr>
                                        <p:cTn id="8" dur="475" fill="hold">
                                          <p:stCondLst>
                                            <p:cond delay="25"/>
                                          </p:stCondLst>
                                        </p:cTn>
                                        <p:tgtEl>
                                          <p:spTgt spid="1913858">
                                            <p:txEl>
                                              <p:pRg st="2" end="2"/>
                                            </p:txEl>
                                          </p:spTgt>
                                        </p:tgtEl>
                                        <p:attrNameLst>
                                          <p:attrName>fill.type</p:attrName>
                                        </p:attrNameLst>
                                      </p:cBhvr>
                                      <p:to>
                                        <p:strVal val="solid"/>
                                      </p:to>
                                    </p:set>
                                    <p:set>
                                      <p:cBhvr>
                                        <p:cTn id="9" dur="475" fill="hold">
                                          <p:stCondLst>
                                            <p:cond delay="25"/>
                                          </p:stCondLst>
                                        </p:cTn>
                                        <p:tgtEl>
                                          <p:spTgt spid="1913858">
                                            <p:txEl>
                                              <p:pRg st="2" end="2"/>
                                            </p:txEl>
                                          </p:spTgt>
                                        </p:tgtEl>
                                        <p:attrNameLst>
                                          <p:attrName>fill.on</p:attrName>
                                        </p:attrNameLst>
                                      </p:cBhvr>
                                      <p:to>
                                        <p:strVal val="true"/>
                                      </p:to>
                                    </p:set>
                                    <p:animScale>
                                      <p:cBhvr>
                                        <p:cTn id="10" dur="50" fill="hold">
                                          <p:stCondLst>
                                            <p:cond delay="0"/>
                                          </p:stCondLst>
                                        </p:cTn>
                                        <p:tgtEl>
                                          <p:spTgt spid="1913858">
                                            <p:txEl>
                                              <p:pRg st="2" end="2"/>
                                            </p:txEl>
                                          </p:spTgt>
                                        </p:tgtEl>
                                      </p:cBhvr>
                                      <p:from x="100000" y="100000"/>
                                      <p:to x="100000" y="5000"/>
                                    </p:animScale>
                                    <p:animScale>
                                      <p:cBhvr>
                                        <p:cTn id="11" dur="50" fill="hold">
                                          <p:stCondLst>
                                            <p:cond delay="50"/>
                                          </p:stCondLst>
                                        </p:cTn>
                                        <p:tgtEl>
                                          <p:spTgt spid="1913858">
                                            <p:txEl>
                                              <p:pRg st="2" end="2"/>
                                            </p:txEl>
                                          </p:spTgt>
                                        </p:tgtEl>
                                      </p:cBhvr>
                                      <p:from x="100000" y="5000"/>
                                      <p:to x="120000" y="150000"/>
                                    </p:animScale>
                                    <p:animScale>
                                      <p:cBhvr>
                                        <p:cTn id="12" dur="150" fill="hold">
                                          <p:stCondLst>
                                            <p:cond delay="350"/>
                                          </p:stCondLst>
                                        </p:cTn>
                                        <p:tgtEl>
                                          <p:spTgt spid="1913858">
                                            <p:txEl>
                                              <p:pRg st="2" end="2"/>
                                            </p:txEl>
                                          </p:spTgt>
                                        </p:tgtEl>
                                      </p:cBhvr>
                                      <p:to x="120000" y="150000"/>
                                    </p:animScale>
                                  </p:childTnLst>
                                </p:cTn>
                              </p:par>
                            </p:childTnLst>
                          </p:cTn>
                        </p:par>
                      </p:childTnLst>
                    </p:cTn>
                  </p:par>
                  <p:par>
                    <p:cTn id="13" fill="hold">
                      <p:stCondLst>
                        <p:cond delay="indefinite"/>
                      </p:stCondLst>
                      <p:childTnLst>
                        <p:par>
                          <p:cTn id="14" fill="hold">
                            <p:stCondLst>
                              <p:cond delay="0"/>
                            </p:stCondLst>
                            <p:childTnLst>
                              <p:par>
                                <p:cTn id="15" presetID="14" presetClass="emph" presetSubtype="0" fill="hold" nodeType="clickEffect">
                                  <p:stCondLst>
                                    <p:cond delay="0"/>
                                  </p:stCondLst>
                                  <p:childTnLst>
                                    <p:animClr clrSpc="rgb" dir="cw">
                                      <p:cBhvr override="childStyle">
                                        <p:cTn id="16" dur="475" fill="hold">
                                          <p:stCondLst>
                                            <p:cond delay="25"/>
                                          </p:stCondLst>
                                        </p:cTn>
                                        <p:tgtEl>
                                          <p:spTgt spid="1913858">
                                            <p:txEl>
                                              <p:pRg st="3" end="3"/>
                                            </p:txEl>
                                          </p:spTgt>
                                        </p:tgtEl>
                                        <p:attrNameLst>
                                          <p:attrName>style.color</p:attrName>
                                        </p:attrNameLst>
                                      </p:cBhvr>
                                      <p:to>
                                        <a:srgbClr val="FFC000"/>
                                      </p:to>
                                    </p:animClr>
                                    <p:animClr clrSpc="rgb" dir="cw">
                                      <p:cBhvr>
                                        <p:cTn id="17" dur="475" fill="hold">
                                          <p:stCondLst>
                                            <p:cond delay="25"/>
                                          </p:stCondLst>
                                        </p:cTn>
                                        <p:tgtEl>
                                          <p:spTgt spid="1913858">
                                            <p:txEl>
                                              <p:pRg st="3" end="3"/>
                                            </p:txEl>
                                          </p:spTgt>
                                        </p:tgtEl>
                                        <p:attrNameLst>
                                          <p:attrName>fillColor</p:attrName>
                                        </p:attrNameLst>
                                      </p:cBhvr>
                                      <p:to>
                                        <a:srgbClr val="FFC000"/>
                                      </p:to>
                                    </p:animClr>
                                    <p:set>
                                      <p:cBhvr>
                                        <p:cTn id="18" dur="475" fill="hold">
                                          <p:stCondLst>
                                            <p:cond delay="25"/>
                                          </p:stCondLst>
                                        </p:cTn>
                                        <p:tgtEl>
                                          <p:spTgt spid="1913858">
                                            <p:txEl>
                                              <p:pRg st="3" end="3"/>
                                            </p:txEl>
                                          </p:spTgt>
                                        </p:tgtEl>
                                        <p:attrNameLst>
                                          <p:attrName>fill.type</p:attrName>
                                        </p:attrNameLst>
                                      </p:cBhvr>
                                      <p:to>
                                        <p:strVal val="solid"/>
                                      </p:to>
                                    </p:set>
                                    <p:set>
                                      <p:cBhvr>
                                        <p:cTn id="19" dur="475" fill="hold">
                                          <p:stCondLst>
                                            <p:cond delay="25"/>
                                          </p:stCondLst>
                                        </p:cTn>
                                        <p:tgtEl>
                                          <p:spTgt spid="1913858">
                                            <p:txEl>
                                              <p:pRg st="3" end="3"/>
                                            </p:txEl>
                                          </p:spTgt>
                                        </p:tgtEl>
                                        <p:attrNameLst>
                                          <p:attrName>fill.on</p:attrName>
                                        </p:attrNameLst>
                                      </p:cBhvr>
                                      <p:to>
                                        <p:strVal val="true"/>
                                      </p:to>
                                    </p:set>
                                    <p:animScale>
                                      <p:cBhvr>
                                        <p:cTn id="20" dur="50" fill="hold">
                                          <p:stCondLst>
                                            <p:cond delay="0"/>
                                          </p:stCondLst>
                                        </p:cTn>
                                        <p:tgtEl>
                                          <p:spTgt spid="1913858">
                                            <p:txEl>
                                              <p:pRg st="3" end="3"/>
                                            </p:txEl>
                                          </p:spTgt>
                                        </p:tgtEl>
                                      </p:cBhvr>
                                      <p:from x="100000" y="100000"/>
                                      <p:to x="100000" y="5000"/>
                                    </p:animScale>
                                    <p:animScale>
                                      <p:cBhvr>
                                        <p:cTn id="21" dur="50" fill="hold">
                                          <p:stCondLst>
                                            <p:cond delay="50"/>
                                          </p:stCondLst>
                                        </p:cTn>
                                        <p:tgtEl>
                                          <p:spTgt spid="1913858">
                                            <p:txEl>
                                              <p:pRg st="3" end="3"/>
                                            </p:txEl>
                                          </p:spTgt>
                                        </p:tgtEl>
                                      </p:cBhvr>
                                      <p:from x="100000" y="5000"/>
                                      <p:to x="120000" y="150000"/>
                                    </p:animScale>
                                    <p:animScale>
                                      <p:cBhvr>
                                        <p:cTn id="22" dur="150" fill="hold">
                                          <p:stCondLst>
                                            <p:cond delay="350"/>
                                          </p:stCondLst>
                                        </p:cTn>
                                        <p:tgtEl>
                                          <p:spTgt spid="1913858">
                                            <p:txEl>
                                              <p:pRg st="3" end="3"/>
                                            </p:txEl>
                                          </p:spTgt>
                                        </p:tgtEl>
                                      </p:cBhvr>
                                      <p:to x="120000" y="150000"/>
                                    </p:animScale>
                                  </p:childTnLst>
                                </p:cTn>
                              </p:par>
                            </p:childTnLst>
                          </p:cTn>
                        </p:par>
                      </p:childTnLst>
                    </p:cTn>
                  </p:par>
                  <p:par>
                    <p:cTn id="23" fill="hold">
                      <p:stCondLst>
                        <p:cond delay="indefinite"/>
                      </p:stCondLst>
                      <p:childTnLst>
                        <p:par>
                          <p:cTn id="24" fill="hold">
                            <p:stCondLst>
                              <p:cond delay="0"/>
                            </p:stCondLst>
                            <p:childTnLst>
                              <p:par>
                                <p:cTn id="25" presetID="14" presetClass="emph" presetSubtype="0" fill="hold" nodeType="clickEffect">
                                  <p:stCondLst>
                                    <p:cond delay="0"/>
                                  </p:stCondLst>
                                  <p:childTnLst>
                                    <p:animClr clrSpc="rgb" dir="cw">
                                      <p:cBhvr override="childStyle">
                                        <p:cTn id="26" dur="475" fill="hold">
                                          <p:stCondLst>
                                            <p:cond delay="25"/>
                                          </p:stCondLst>
                                        </p:cTn>
                                        <p:tgtEl>
                                          <p:spTgt spid="1913858">
                                            <p:txEl>
                                              <p:pRg st="4" end="4"/>
                                            </p:txEl>
                                          </p:spTgt>
                                        </p:tgtEl>
                                        <p:attrNameLst>
                                          <p:attrName>style.color</p:attrName>
                                        </p:attrNameLst>
                                      </p:cBhvr>
                                      <p:to>
                                        <a:srgbClr val="FFC000"/>
                                      </p:to>
                                    </p:animClr>
                                    <p:animClr clrSpc="rgb" dir="cw">
                                      <p:cBhvr>
                                        <p:cTn id="27" dur="475" fill="hold">
                                          <p:stCondLst>
                                            <p:cond delay="25"/>
                                          </p:stCondLst>
                                        </p:cTn>
                                        <p:tgtEl>
                                          <p:spTgt spid="1913858">
                                            <p:txEl>
                                              <p:pRg st="4" end="4"/>
                                            </p:txEl>
                                          </p:spTgt>
                                        </p:tgtEl>
                                        <p:attrNameLst>
                                          <p:attrName>fillColor</p:attrName>
                                        </p:attrNameLst>
                                      </p:cBhvr>
                                      <p:to>
                                        <a:srgbClr val="FFC000"/>
                                      </p:to>
                                    </p:animClr>
                                    <p:set>
                                      <p:cBhvr>
                                        <p:cTn id="28" dur="475" fill="hold">
                                          <p:stCondLst>
                                            <p:cond delay="25"/>
                                          </p:stCondLst>
                                        </p:cTn>
                                        <p:tgtEl>
                                          <p:spTgt spid="1913858">
                                            <p:txEl>
                                              <p:pRg st="4" end="4"/>
                                            </p:txEl>
                                          </p:spTgt>
                                        </p:tgtEl>
                                        <p:attrNameLst>
                                          <p:attrName>fill.type</p:attrName>
                                        </p:attrNameLst>
                                      </p:cBhvr>
                                      <p:to>
                                        <p:strVal val="solid"/>
                                      </p:to>
                                    </p:set>
                                    <p:set>
                                      <p:cBhvr>
                                        <p:cTn id="29" dur="475" fill="hold">
                                          <p:stCondLst>
                                            <p:cond delay="25"/>
                                          </p:stCondLst>
                                        </p:cTn>
                                        <p:tgtEl>
                                          <p:spTgt spid="1913858">
                                            <p:txEl>
                                              <p:pRg st="4" end="4"/>
                                            </p:txEl>
                                          </p:spTgt>
                                        </p:tgtEl>
                                        <p:attrNameLst>
                                          <p:attrName>fill.on</p:attrName>
                                        </p:attrNameLst>
                                      </p:cBhvr>
                                      <p:to>
                                        <p:strVal val="true"/>
                                      </p:to>
                                    </p:set>
                                    <p:animScale>
                                      <p:cBhvr>
                                        <p:cTn id="30" dur="50" fill="hold">
                                          <p:stCondLst>
                                            <p:cond delay="0"/>
                                          </p:stCondLst>
                                        </p:cTn>
                                        <p:tgtEl>
                                          <p:spTgt spid="1913858">
                                            <p:txEl>
                                              <p:pRg st="4" end="4"/>
                                            </p:txEl>
                                          </p:spTgt>
                                        </p:tgtEl>
                                      </p:cBhvr>
                                      <p:from x="100000" y="100000"/>
                                      <p:to x="100000" y="5000"/>
                                    </p:animScale>
                                    <p:animScale>
                                      <p:cBhvr>
                                        <p:cTn id="31" dur="50" fill="hold">
                                          <p:stCondLst>
                                            <p:cond delay="50"/>
                                          </p:stCondLst>
                                        </p:cTn>
                                        <p:tgtEl>
                                          <p:spTgt spid="1913858">
                                            <p:txEl>
                                              <p:pRg st="4" end="4"/>
                                            </p:txEl>
                                          </p:spTgt>
                                        </p:tgtEl>
                                      </p:cBhvr>
                                      <p:from x="100000" y="5000"/>
                                      <p:to x="120000" y="150000"/>
                                    </p:animScale>
                                    <p:animScale>
                                      <p:cBhvr>
                                        <p:cTn id="32" dur="150" fill="hold">
                                          <p:stCondLst>
                                            <p:cond delay="350"/>
                                          </p:stCondLst>
                                        </p:cTn>
                                        <p:tgtEl>
                                          <p:spTgt spid="1913858">
                                            <p:txEl>
                                              <p:pRg st="4" end="4"/>
                                            </p:txEl>
                                          </p:spTgt>
                                        </p:tgtEl>
                                      </p:cBhvr>
                                      <p:to x="12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28251</TotalTime>
  <Words>2980</Words>
  <Application>Microsoft Macintosh PowerPoint</Application>
  <PresentationFormat>Widescreen</PresentationFormat>
  <Paragraphs>564</Paragraphs>
  <Slides>77</Slides>
  <Notes>66</Notes>
  <HiddenSlides>10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9" baseType="lpstr">
      <vt:lpstr>Arial Black</vt:lpstr>
      <vt:lpstr>Calibri</vt:lpstr>
      <vt:lpstr>Calibri Light</vt:lpstr>
      <vt:lpstr>Cambria</vt:lpstr>
      <vt:lpstr>Impact</vt:lpstr>
      <vt:lpstr>Mangal</vt:lpstr>
      <vt:lpstr>Tahoma</vt:lpstr>
      <vt:lpstr>Times New Roman</vt:lpstr>
      <vt:lpstr>Arial</vt:lpstr>
      <vt:lpstr>Celestial</vt:lpstr>
      <vt:lpstr>ClipArt</vt:lpstr>
      <vt:lpstr>Clip</vt:lpstr>
      <vt:lpstr>Answering Objections to Christianity</vt:lpstr>
      <vt:lpstr>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Objections to Absolute Truth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thoughts</vt:lpstr>
      <vt:lpstr>Stuart Smith</vt:lpstr>
    </vt:vector>
  </TitlesOfParts>
  <Manager/>
  <Company/>
  <LinksUpToDate>false</LinksUpToDate>
  <SharedDoc>false</SharedDoc>
  <HyperlinkBase/>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Answering Objections to Christianity</dc:title>
  <dc:subject/>
  <dc:creator>Stuart Smith</dc:creator>
  <cp:keywords/>
  <dc:description/>
  <cp:lastModifiedBy>Stuart Smith</cp:lastModifiedBy>
  <cp:revision>27</cp:revision>
  <dcterms:created xsi:type="dcterms:W3CDTF">2018-09-25T02:45:58Z</dcterms:created>
  <dcterms:modified xsi:type="dcterms:W3CDTF">2019-05-15T00:29:00Z</dcterms:modified>
  <cp:category/>
</cp:coreProperties>
</file>